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390" r:id="rId3"/>
    <p:sldId id="315" r:id="rId4"/>
    <p:sldId id="319" r:id="rId5"/>
    <p:sldId id="383" r:id="rId6"/>
    <p:sldId id="389" r:id="rId7"/>
    <p:sldId id="393" r:id="rId8"/>
    <p:sldId id="392" r:id="rId9"/>
    <p:sldId id="323" r:id="rId10"/>
    <p:sldId id="324" r:id="rId11"/>
    <p:sldId id="325" r:id="rId12"/>
    <p:sldId id="328" r:id="rId13"/>
    <p:sldId id="327" r:id="rId14"/>
    <p:sldId id="329" r:id="rId15"/>
    <p:sldId id="334" r:id="rId16"/>
    <p:sldId id="335" r:id="rId17"/>
    <p:sldId id="391" r:id="rId18"/>
    <p:sldId id="384" r:id="rId19"/>
    <p:sldId id="336" r:id="rId20"/>
    <p:sldId id="370" r:id="rId21"/>
    <p:sldId id="352" r:id="rId22"/>
    <p:sldId id="353" r:id="rId23"/>
    <p:sldId id="354" r:id="rId24"/>
    <p:sldId id="355" r:id="rId25"/>
    <p:sldId id="368" r:id="rId26"/>
    <p:sldId id="394" r:id="rId27"/>
    <p:sldId id="398" r:id="rId28"/>
    <p:sldId id="379" r:id="rId29"/>
    <p:sldId id="377" r:id="rId30"/>
    <p:sldId id="397" r:id="rId31"/>
    <p:sldId id="376" r:id="rId32"/>
    <p:sldId id="375" r:id="rId33"/>
    <p:sldId id="382" r:id="rId34"/>
    <p:sldId id="395" r:id="rId35"/>
    <p:sldId id="396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eyking8491@gmail.com" initials="j" lastIdx="1" clrIdx="0">
    <p:extLst>
      <p:ext uri="{19B8F6BF-5375-455C-9EA6-DF929625EA0E}">
        <p15:presenceInfo xmlns:p15="http://schemas.microsoft.com/office/powerpoint/2012/main" userId="janeyking8491@gmail.com" providerId="None"/>
      </p:ext>
    </p:extLst>
  </p:cmAuthor>
  <p:cmAuthor id="2" name="Taurus" initials="T" lastIdx="0" clrIdx="1">
    <p:extLst>
      <p:ext uri="{19B8F6BF-5375-455C-9EA6-DF929625EA0E}">
        <p15:presenceInfo xmlns:p15="http://schemas.microsoft.com/office/powerpoint/2012/main" userId="Taur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B9BD5"/>
    <a:srgbClr val="6DCFF6"/>
    <a:srgbClr val="000000"/>
    <a:srgbClr val="F37521"/>
    <a:srgbClr val="70AD47"/>
    <a:srgbClr val="D6F0FF"/>
    <a:srgbClr val="4DBFBF"/>
    <a:srgbClr val="E9494B"/>
    <a:srgbClr val="4A6B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894" y="84"/>
      </p:cViewPr>
      <p:guideLst>
        <p:guide orient="horz" pos="209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11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750097-E771-49DA-BD2C-E88CA86E235F}" type="doc">
      <dgm:prSet loTypeId="urn:microsoft.com/office/officeart/2005/8/layout/vList2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6A8B0B48-67EE-42AA-8564-BCB5D77C97E6}">
      <dgm:prSet phldrT="[文本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Air</a:t>
          </a:r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平台介绍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A96C47-9D80-4876-8A09-D3D99C994C22}" type="parTrans" cxnId="{029B3777-690F-41CB-AAC8-CAB975B76323}">
      <dgm:prSet/>
      <dgm:spPr/>
      <dgm:t>
        <a:bodyPr/>
        <a:lstStyle/>
        <a:p>
          <a:endParaRPr lang="zh-CN" altLang="en-US"/>
        </a:p>
      </dgm:t>
    </dgm:pt>
    <dgm:pt modelId="{57827DD2-3D98-488F-8498-05402C122D9E}" type="sibTrans" cxnId="{029B3777-690F-41CB-AAC8-CAB975B76323}">
      <dgm:prSet/>
      <dgm:spPr/>
      <dgm:t>
        <a:bodyPr/>
        <a:lstStyle/>
        <a:p>
          <a:endParaRPr lang="zh-CN" altLang="en-US"/>
        </a:p>
      </dgm:t>
    </dgm:pt>
    <dgm:pt modelId="{F3A0E0BC-8180-47A1-AD22-531F1D314C4B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Air</a:t>
          </a:r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客户端介绍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0B3CFF-DF5A-4C86-9EDB-11ADA4E524A5}" type="parTrans" cxnId="{5ECAE3A9-BABF-4C6D-A1CA-428120ECCE76}">
      <dgm:prSet/>
      <dgm:spPr/>
      <dgm:t>
        <a:bodyPr/>
        <a:lstStyle/>
        <a:p>
          <a:endParaRPr lang="zh-CN" altLang="en-US"/>
        </a:p>
      </dgm:t>
    </dgm:pt>
    <dgm:pt modelId="{6FA8D184-A283-4E8E-B26F-121605E9DDF3}" type="sibTrans" cxnId="{5ECAE3A9-BABF-4C6D-A1CA-428120ECCE76}">
      <dgm:prSet/>
      <dgm:spPr/>
      <dgm:t>
        <a:bodyPr/>
        <a:lstStyle/>
        <a:p>
          <a:endParaRPr lang="zh-CN" altLang="en-US"/>
        </a:p>
      </dgm:t>
    </dgm:pt>
    <dgm:pt modelId="{39FB038E-CDEB-46C9-B805-10932AF40B7B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Air</a:t>
          </a:r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服务端介绍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B62E0C-0DE4-48F0-B518-DA1C0E7C5C40}" type="parTrans" cxnId="{7BFBCFB0-E3FD-45A6-A4BC-1CCF1ABC5D49}">
      <dgm:prSet/>
      <dgm:spPr/>
      <dgm:t>
        <a:bodyPr/>
        <a:lstStyle/>
        <a:p>
          <a:endParaRPr lang="zh-CN" altLang="en-US"/>
        </a:p>
      </dgm:t>
    </dgm:pt>
    <dgm:pt modelId="{8CA99D7D-B2ED-43D2-B1EA-B8974A5F9D42}" type="sibTrans" cxnId="{7BFBCFB0-E3FD-45A6-A4BC-1CCF1ABC5D49}">
      <dgm:prSet/>
      <dgm:spPr/>
      <dgm:t>
        <a:bodyPr/>
        <a:lstStyle/>
        <a:p>
          <a:endParaRPr lang="zh-CN" altLang="en-US"/>
        </a:p>
      </dgm:t>
    </dgm:pt>
    <dgm:pt modelId="{FC41F993-A922-41FE-8BFD-F83014586C14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Air</a:t>
          </a:r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中心端介绍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C28B09-F475-4573-A06D-10FDC92E17E9}" type="parTrans" cxnId="{1AA26FA7-A29E-4F3D-823F-E341BC0A168C}">
      <dgm:prSet/>
      <dgm:spPr/>
      <dgm:t>
        <a:bodyPr/>
        <a:lstStyle/>
        <a:p>
          <a:endParaRPr lang="zh-CN" altLang="en-US"/>
        </a:p>
      </dgm:t>
    </dgm:pt>
    <dgm:pt modelId="{E54631A1-69CD-48EF-A75A-1982D42F6542}" type="sibTrans" cxnId="{1AA26FA7-A29E-4F3D-823F-E341BC0A168C}">
      <dgm:prSet/>
      <dgm:spPr/>
      <dgm:t>
        <a:bodyPr/>
        <a:lstStyle/>
        <a:p>
          <a:endParaRPr lang="zh-CN" altLang="en-US"/>
        </a:p>
      </dgm:t>
    </dgm:pt>
    <dgm:pt modelId="{62957F19-4E87-429E-8452-0A5EB3BE0DF9}">
      <dgm:prSet phldrT="[文本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平台用户组成</a:t>
          </a:r>
          <a:endParaRPr lang="zh-CN" altLang="en-US" sz="2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F69231-CF35-4CA4-A529-27C59C93C1B9}" type="parTrans" cxnId="{B2C0E1FF-EA8D-4F54-BA02-3863785B9F3E}">
      <dgm:prSet/>
      <dgm:spPr/>
      <dgm:t>
        <a:bodyPr/>
        <a:lstStyle/>
        <a:p>
          <a:endParaRPr lang="zh-CN" altLang="en-US"/>
        </a:p>
      </dgm:t>
    </dgm:pt>
    <dgm:pt modelId="{26776B7A-92F7-4779-A042-443994405FA8}" type="sibTrans" cxnId="{B2C0E1FF-EA8D-4F54-BA02-3863785B9F3E}">
      <dgm:prSet/>
      <dgm:spPr/>
      <dgm:t>
        <a:bodyPr/>
        <a:lstStyle/>
        <a:p>
          <a:endParaRPr lang="zh-CN" altLang="en-US"/>
        </a:p>
      </dgm:t>
    </dgm:pt>
    <dgm:pt modelId="{D73A780A-CC54-4059-944E-1C70F733B016}">
      <dgm:prSet phldrT="[文本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平台拓扑结构</a:t>
          </a:r>
          <a:endParaRPr lang="zh-CN" altLang="en-US" sz="2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025AE8-DD30-43E2-84F7-C58208722E3C}" type="parTrans" cxnId="{6447A589-4079-42ED-8E7D-7677CE4907DC}">
      <dgm:prSet/>
      <dgm:spPr/>
      <dgm:t>
        <a:bodyPr/>
        <a:lstStyle/>
        <a:p>
          <a:endParaRPr lang="zh-CN" altLang="en-US"/>
        </a:p>
      </dgm:t>
    </dgm:pt>
    <dgm:pt modelId="{A7ED5A53-7381-40A6-ACA1-4C69D96DC987}" type="sibTrans" cxnId="{6447A589-4079-42ED-8E7D-7677CE4907DC}">
      <dgm:prSet/>
      <dgm:spPr/>
      <dgm:t>
        <a:bodyPr/>
        <a:lstStyle/>
        <a:p>
          <a:endParaRPr lang="zh-CN" altLang="en-US"/>
        </a:p>
      </dgm:t>
    </dgm:pt>
    <dgm:pt modelId="{DC79D225-804C-462F-BBDE-78AA51D00DC9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新功能介绍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27EE625-182A-48EC-8742-7D2B4165E593}" type="parTrans" cxnId="{EA273DFB-7FC0-40AE-8F1A-3DE7CAF1BEDC}">
      <dgm:prSet/>
      <dgm:spPr/>
      <dgm:t>
        <a:bodyPr/>
        <a:lstStyle/>
        <a:p>
          <a:endParaRPr lang="zh-CN" altLang="en-US"/>
        </a:p>
      </dgm:t>
    </dgm:pt>
    <dgm:pt modelId="{C7A578E2-F4F6-4297-8494-8C573838D7E1}" type="sibTrans" cxnId="{EA273DFB-7FC0-40AE-8F1A-3DE7CAF1BEDC}">
      <dgm:prSet/>
      <dgm:spPr/>
      <dgm:t>
        <a:bodyPr/>
        <a:lstStyle/>
        <a:p>
          <a:endParaRPr lang="zh-CN" altLang="en-US"/>
        </a:p>
      </dgm:t>
    </dgm:pt>
    <dgm:pt modelId="{0F0BB431-EDA0-4804-A2FA-69FDD2E77FDC}" type="pres">
      <dgm:prSet presAssocID="{43750097-E771-49DA-BD2C-E88CA86E235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8A46C7-42A1-420C-89E7-0CAFE8B786C8}" type="pres">
      <dgm:prSet presAssocID="{6A8B0B48-67EE-42AA-8564-BCB5D77C97E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D4ED5E-47A9-47E7-AE01-100D16496706}" type="pres">
      <dgm:prSet presAssocID="{6A8B0B48-67EE-42AA-8564-BCB5D77C97E6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A6F4F9-485C-4AC2-A2CC-BE24F81411EE}" type="pres">
      <dgm:prSet presAssocID="{F3A0E0BC-8180-47A1-AD22-531F1D314C4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B371D9-C4E3-482C-98E7-D9DDB65E961B}" type="pres">
      <dgm:prSet presAssocID="{6FA8D184-A283-4E8E-B26F-121605E9DDF3}" presName="spacer" presStyleCnt="0"/>
      <dgm:spPr/>
    </dgm:pt>
    <dgm:pt modelId="{75183536-5D28-4F63-A355-723C324C0091}" type="pres">
      <dgm:prSet presAssocID="{39FB038E-CDEB-46C9-B805-10932AF40B7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7145EF-2FB4-423A-91B1-527191BFCB71}" type="pres">
      <dgm:prSet presAssocID="{8CA99D7D-B2ED-43D2-B1EA-B8974A5F9D42}" presName="spacer" presStyleCnt="0"/>
      <dgm:spPr/>
    </dgm:pt>
    <dgm:pt modelId="{16B684E8-D8DC-4E95-A1DB-9010481BA284}" type="pres">
      <dgm:prSet presAssocID="{FC41F993-A922-41FE-8BFD-F83014586C1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14D3F5-8BBF-41C8-9755-14385FE2465E}" type="pres">
      <dgm:prSet presAssocID="{E54631A1-69CD-48EF-A75A-1982D42F6542}" presName="spacer" presStyleCnt="0"/>
      <dgm:spPr/>
    </dgm:pt>
    <dgm:pt modelId="{0352F5B0-10FC-4AA6-B138-7ECCC51382B2}" type="pres">
      <dgm:prSet presAssocID="{DC79D225-804C-462F-BBDE-78AA51D00DC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586F420-118A-4E35-A02E-11FE4790AA4A}" type="presOf" srcId="{FC41F993-A922-41FE-8BFD-F83014586C14}" destId="{16B684E8-D8DC-4E95-A1DB-9010481BA284}" srcOrd="0" destOrd="0" presId="urn:microsoft.com/office/officeart/2005/8/layout/vList2"/>
    <dgm:cxn modelId="{EB71CDCE-DA13-4635-842B-1B3D1C074A88}" type="presOf" srcId="{D73A780A-CC54-4059-944E-1C70F733B016}" destId="{A9D4ED5E-47A9-47E7-AE01-100D16496706}" srcOrd="0" destOrd="1" presId="urn:microsoft.com/office/officeart/2005/8/layout/vList2"/>
    <dgm:cxn modelId="{EA273DFB-7FC0-40AE-8F1A-3DE7CAF1BEDC}" srcId="{43750097-E771-49DA-BD2C-E88CA86E235F}" destId="{DC79D225-804C-462F-BBDE-78AA51D00DC9}" srcOrd="4" destOrd="0" parTransId="{627EE625-182A-48EC-8742-7D2B4165E593}" sibTransId="{C7A578E2-F4F6-4297-8494-8C573838D7E1}"/>
    <dgm:cxn modelId="{333B5F43-30CA-41C5-B87F-C96346FE63B8}" type="presOf" srcId="{43750097-E771-49DA-BD2C-E88CA86E235F}" destId="{0F0BB431-EDA0-4804-A2FA-69FDD2E77FDC}" srcOrd="0" destOrd="0" presId="urn:microsoft.com/office/officeart/2005/8/layout/vList2"/>
    <dgm:cxn modelId="{B2C0E1FF-EA8D-4F54-BA02-3863785B9F3E}" srcId="{6A8B0B48-67EE-42AA-8564-BCB5D77C97E6}" destId="{62957F19-4E87-429E-8452-0A5EB3BE0DF9}" srcOrd="0" destOrd="0" parTransId="{F1F69231-CF35-4CA4-A529-27C59C93C1B9}" sibTransId="{26776B7A-92F7-4779-A042-443994405FA8}"/>
    <dgm:cxn modelId="{029B3777-690F-41CB-AAC8-CAB975B76323}" srcId="{43750097-E771-49DA-BD2C-E88CA86E235F}" destId="{6A8B0B48-67EE-42AA-8564-BCB5D77C97E6}" srcOrd="0" destOrd="0" parTransId="{DEA96C47-9D80-4876-8A09-D3D99C994C22}" sibTransId="{57827DD2-3D98-488F-8498-05402C122D9E}"/>
    <dgm:cxn modelId="{9ACEFB69-188B-4E5E-B621-C7ACD194C98D}" type="presOf" srcId="{62957F19-4E87-429E-8452-0A5EB3BE0DF9}" destId="{A9D4ED5E-47A9-47E7-AE01-100D16496706}" srcOrd="0" destOrd="0" presId="urn:microsoft.com/office/officeart/2005/8/layout/vList2"/>
    <dgm:cxn modelId="{DB2CE6F4-E661-4221-9427-B8796B03E5EF}" type="presOf" srcId="{6A8B0B48-67EE-42AA-8564-BCB5D77C97E6}" destId="{6F8A46C7-42A1-420C-89E7-0CAFE8B786C8}" srcOrd="0" destOrd="0" presId="urn:microsoft.com/office/officeart/2005/8/layout/vList2"/>
    <dgm:cxn modelId="{5F92DB9F-7A20-4BD9-8570-06B8DECA3125}" type="presOf" srcId="{39FB038E-CDEB-46C9-B805-10932AF40B7B}" destId="{75183536-5D28-4F63-A355-723C324C0091}" srcOrd="0" destOrd="0" presId="urn:microsoft.com/office/officeart/2005/8/layout/vList2"/>
    <dgm:cxn modelId="{6447A589-4079-42ED-8E7D-7677CE4907DC}" srcId="{6A8B0B48-67EE-42AA-8564-BCB5D77C97E6}" destId="{D73A780A-CC54-4059-944E-1C70F733B016}" srcOrd="1" destOrd="0" parTransId="{12025AE8-DD30-43E2-84F7-C58208722E3C}" sibTransId="{A7ED5A53-7381-40A6-ACA1-4C69D96DC987}"/>
    <dgm:cxn modelId="{E1650CF2-01DB-4BEA-8BF5-91163B63E978}" type="presOf" srcId="{F3A0E0BC-8180-47A1-AD22-531F1D314C4B}" destId="{4CA6F4F9-485C-4AC2-A2CC-BE24F81411EE}" srcOrd="0" destOrd="0" presId="urn:microsoft.com/office/officeart/2005/8/layout/vList2"/>
    <dgm:cxn modelId="{45077001-B6C0-4CAE-B219-630DD7FC4CAD}" type="presOf" srcId="{DC79D225-804C-462F-BBDE-78AA51D00DC9}" destId="{0352F5B0-10FC-4AA6-B138-7ECCC51382B2}" srcOrd="0" destOrd="0" presId="urn:microsoft.com/office/officeart/2005/8/layout/vList2"/>
    <dgm:cxn modelId="{5ECAE3A9-BABF-4C6D-A1CA-428120ECCE76}" srcId="{43750097-E771-49DA-BD2C-E88CA86E235F}" destId="{F3A0E0BC-8180-47A1-AD22-531F1D314C4B}" srcOrd="1" destOrd="0" parTransId="{830B3CFF-DF5A-4C86-9EDB-11ADA4E524A5}" sibTransId="{6FA8D184-A283-4E8E-B26F-121605E9DDF3}"/>
    <dgm:cxn modelId="{7BFBCFB0-E3FD-45A6-A4BC-1CCF1ABC5D49}" srcId="{43750097-E771-49DA-BD2C-E88CA86E235F}" destId="{39FB038E-CDEB-46C9-B805-10932AF40B7B}" srcOrd="2" destOrd="0" parTransId="{A4B62E0C-0DE4-48F0-B518-DA1C0E7C5C40}" sibTransId="{8CA99D7D-B2ED-43D2-B1EA-B8974A5F9D42}"/>
    <dgm:cxn modelId="{1AA26FA7-A29E-4F3D-823F-E341BC0A168C}" srcId="{43750097-E771-49DA-BD2C-E88CA86E235F}" destId="{FC41F993-A922-41FE-8BFD-F83014586C14}" srcOrd="3" destOrd="0" parTransId="{9AC28B09-F475-4573-A06D-10FDC92E17E9}" sibTransId="{E54631A1-69CD-48EF-A75A-1982D42F6542}"/>
    <dgm:cxn modelId="{A9709FFD-82AE-454F-A00B-067DF7BF0697}" type="presParOf" srcId="{0F0BB431-EDA0-4804-A2FA-69FDD2E77FDC}" destId="{6F8A46C7-42A1-420C-89E7-0CAFE8B786C8}" srcOrd="0" destOrd="0" presId="urn:microsoft.com/office/officeart/2005/8/layout/vList2"/>
    <dgm:cxn modelId="{A6E1D7FC-CA0A-4779-ADDB-B7508549A948}" type="presParOf" srcId="{0F0BB431-EDA0-4804-A2FA-69FDD2E77FDC}" destId="{A9D4ED5E-47A9-47E7-AE01-100D16496706}" srcOrd="1" destOrd="0" presId="urn:microsoft.com/office/officeart/2005/8/layout/vList2"/>
    <dgm:cxn modelId="{0ADF7E7A-8944-436E-B724-BFE0671EFED1}" type="presParOf" srcId="{0F0BB431-EDA0-4804-A2FA-69FDD2E77FDC}" destId="{4CA6F4F9-485C-4AC2-A2CC-BE24F81411EE}" srcOrd="2" destOrd="0" presId="urn:microsoft.com/office/officeart/2005/8/layout/vList2"/>
    <dgm:cxn modelId="{449C29AC-27A5-4537-8726-47EDE52A3C7C}" type="presParOf" srcId="{0F0BB431-EDA0-4804-A2FA-69FDD2E77FDC}" destId="{81B371D9-C4E3-482C-98E7-D9DDB65E961B}" srcOrd="3" destOrd="0" presId="urn:microsoft.com/office/officeart/2005/8/layout/vList2"/>
    <dgm:cxn modelId="{6B4E40C1-FB63-40A8-BF9C-3B6BA5E8AB0D}" type="presParOf" srcId="{0F0BB431-EDA0-4804-A2FA-69FDD2E77FDC}" destId="{75183536-5D28-4F63-A355-723C324C0091}" srcOrd="4" destOrd="0" presId="urn:microsoft.com/office/officeart/2005/8/layout/vList2"/>
    <dgm:cxn modelId="{D099302C-F59E-4219-81C6-479510361900}" type="presParOf" srcId="{0F0BB431-EDA0-4804-A2FA-69FDD2E77FDC}" destId="{EB7145EF-2FB4-423A-91B1-527191BFCB71}" srcOrd="5" destOrd="0" presId="urn:microsoft.com/office/officeart/2005/8/layout/vList2"/>
    <dgm:cxn modelId="{82B93C84-3C50-4C09-B97D-08F1BE56B146}" type="presParOf" srcId="{0F0BB431-EDA0-4804-A2FA-69FDD2E77FDC}" destId="{16B684E8-D8DC-4E95-A1DB-9010481BA284}" srcOrd="6" destOrd="0" presId="urn:microsoft.com/office/officeart/2005/8/layout/vList2"/>
    <dgm:cxn modelId="{E6D2B162-CC34-44DA-A725-4CBF9A193B28}" type="presParOf" srcId="{0F0BB431-EDA0-4804-A2FA-69FDD2E77FDC}" destId="{8214D3F5-8BBF-41C8-9755-14385FE2465E}" srcOrd="7" destOrd="0" presId="urn:microsoft.com/office/officeart/2005/8/layout/vList2"/>
    <dgm:cxn modelId="{7318DD87-F984-4B0E-A005-8E34F57E2EBD}" type="presParOf" srcId="{0F0BB431-EDA0-4804-A2FA-69FDD2E77FDC}" destId="{0352F5B0-10FC-4AA6-B138-7ECCC51382B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8F5535F-4995-45E4-B5FE-0B05821B3CD1}" type="doc">
      <dgm:prSet loTypeId="urn:microsoft.com/office/officeart/2005/8/layout/orgChart1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71DE198-7830-4D39-A632-B430A70499CF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提现信息推送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A1020D-39CF-406A-9D06-763558688018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财务打款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97DB67-55C0-4EBF-8C3B-3DBD235E80A0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财务审核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F151E27-1A6A-4F82-B8D3-B02B08FD0CB0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提交财务发票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9B829F0-EDE7-43C8-A3F9-D9FA7095960E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厂商结算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68CB514-091D-4504-B337-3B00F1540BE3}" type="sibTrans" cxnId="{15836D55-DC40-4C67-950A-0921617C0384}">
      <dgm:prSet/>
      <dgm:spPr/>
      <dgm:t>
        <a:bodyPr/>
        <a:lstStyle/>
        <a:p>
          <a:endParaRPr lang="zh-CN" altLang="en-US"/>
        </a:p>
      </dgm:t>
    </dgm:pt>
    <dgm:pt modelId="{CCA168EF-E403-4D25-9AF8-A23DA4C2E4CC}" type="parTrans" cxnId="{15836D55-DC40-4C67-950A-0921617C0384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FFD4D4EE-61E7-4CBE-89CD-2C09DC843744}" type="sibTrans" cxnId="{851739C6-422F-409F-96CB-D820C3224CE3}">
      <dgm:prSet/>
      <dgm:spPr/>
      <dgm:t>
        <a:bodyPr/>
        <a:lstStyle/>
        <a:p>
          <a:endParaRPr lang="zh-CN" altLang="en-US"/>
        </a:p>
      </dgm:t>
    </dgm:pt>
    <dgm:pt modelId="{11DAA6E3-10B6-4D33-A826-9A3447C0E36B}" type="parTrans" cxnId="{851739C6-422F-409F-96CB-D820C3224CE3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0BE5E92A-FB14-4FC5-A2A6-287732931782}" type="sibTrans" cxnId="{AC1955C2-C758-4135-9D57-3621BA90AD9A}">
      <dgm:prSet/>
      <dgm:spPr/>
      <dgm:t>
        <a:bodyPr/>
        <a:lstStyle/>
        <a:p>
          <a:endParaRPr lang="zh-CN" altLang="en-US"/>
        </a:p>
      </dgm:t>
    </dgm:pt>
    <dgm:pt modelId="{7D3D95BC-3CE2-4D64-B25D-3C75C892183B}" type="parTrans" cxnId="{AC1955C2-C758-4135-9D57-3621BA90AD9A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560B827-3CA2-46A0-9182-B9FCDB00B71C}" type="sibTrans" cxnId="{277253C2-4E85-48DE-B3B1-F5AA6F1A17B7}">
      <dgm:prSet/>
      <dgm:spPr/>
      <dgm:t>
        <a:bodyPr/>
        <a:lstStyle/>
        <a:p>
          <a:endParaRPr lang="zh-CN" altLang="en-US"/>
        </a:p>
      </dgm:t>
    </dgm:pt>
    <dgm:pt modelId="{314C2C2F-6534-413E-B340-8FAD133498A5}" type="parTrans" cxnId="{277253C2-4E85-48DE-B3B1-F5AA6F1A17B7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920CE652-3517-496F-AFF1-A92AC0DA489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提现信息推送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BF4A96D-1F2B-43DD-A37B-46F55A2A164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财务打款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1BA834-D0F0-46F0-8697-2B54DF6D3FB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财务审核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A9F7BD-9827-4FB0-9B00-11AF5C5DE4E5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提交财务发票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1D04DDB-11C3-4CD5-AFB2-6269FC456049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代理结算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1043D1-8F73-45A2-98B0-82D131B322E3}" type="sibTrans" cxnId="{6C218680-1A0D-4949-B25B-95640C5708C5}">
      <dgm:prSet/>
      <dgm:spPr/>
      <dgm:t>
        <a:bodyPr/>
        <a:lstStyle/>
        <a:p>
          <a:endParaRPr lang="zh-CN" altLang="en-US"/>
        </a:p>
      </dgm:t>
    </dgm:pt>
    <dgm:pt modelId="{62DABF62-91CA-4923-B303-2527E7F3ABC6}" type="parTrans" cxnId="{6C218680-1A0D-4949-B25B-95640C5708C5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304F1708-3F35-4EEA-BAF7-EAAC60313F96}" type="sibTrans" cxnId="{8AB1DAF3-3164-4B7B-A958-22D359F2424B}">
      <dgm:prSet/>
      <dgm:spPr/>
      <dgm:t>
        <a:bodyPr/>
        <a:lstStyle/>
        <a:p>
          <a:endParaRPr lang="zh-CN" altLang="en-US"/>
        </a:p>
      </dgm:t>
    </dgm:pt>
    <dgm:pt modelId="{92C505DA-50FF-4D3C-BF5D-A5AB8572A6C3}" type="parTrans" cxnId="{8AB1DAF3-3164-4B7B-A958-22D359F2424B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B77F59EF-B5E7-4233-8E67-60ADF1AB595B}" type="sibTrans" cxnId="{22FABE92-3A6D-4FF6-A5AB-454D90D1CDE8}">
      <dgm:prSet/>
      <dgm:spPr/>
      <dgm:t>
        <a:bodyPr/>
        <a:lstStyle/>
        <a:p>
          <a:endParaRPr lang="zh-CN" altLang="en-US"/>
        </a:p>
      </dgm:t>
    </dgm:pt>
    <dgm:pt modelId="{A6357F38-E2DA-42D8-B6C7-292795BC1114}" type="parTrans" cxnId="{22FABE92-3A6D-4FF6-A5AB-454D90D1CDE8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5060BBCC-3EB5-47E2-A1F3-1C2941B9D68B}" type="sibTrans" cxnId="{CC62460B-41C1-4C21-BA05-179C1C9C34D6}">
      <dgm:prSet/>
      <dgm:spPr/>
      <dgm:t>
        <a:bodyPr/>
        <a:lstStyle/>
        <a:p>
          <a:endParaRPr lang="zh-CN" altLang="en-US"/>
        </a:p>
      </dgm:t>
    </dgm:pt>
    <dgm:pt modelId="{64E18E26-6EB3-4A0E-812F-EB03B9558C67}" type="parTrans" cxnId="{CC62460B-41C1-4C21-BA05-179C1C9C34D6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DD15E45-13E3-4793-83C5-42EAB95B8F30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提现信息推送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9D44ED-8CC4-4293-821B-E90C1ECC02A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财务打款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8B5373-E211-4946-8D5C-6A56EB172629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财务审核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9959404-A653-4744-AD5E-81E1622681F7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提交财务发票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64DFB0B-CC48-4656-8122-7825BBB4FA2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业主结算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2265C4-0120-49CB-B8A8-CE84B1E781C8}" type="sibTrans" cxnId="{1C54F445-4A53-4958-9705-2E8785A782CE}">
      <dgm:prSet/>
      <dgm:spPr/>
      <dgm:t>
        <a:bodyPr/>
        <a:lstStyle/>
        <a:p>
          <a:endParaRPr lang="zh-CN" altLang="en-US"/>
        </a:p>
      </dgm:t>
    </dgm:pt>
    <dgm:pt modelId="{DD27C0CA-2707-4CDE-8447-A1406C4E70B7}" type="parTrans" cxnId="{1C54F445-4A53-4958-9705-2E8785A782CE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7CF61700-36D5-42B5-87AF-2D3FD324E729}" type="sibTrans" cxnId="{CC474068-7D67-496C-9F67-6546EEB1757D}">
      <dgm:prSet/>
      <dgm:spPr/>
      <dgm:t>
        <a:bodyPr/>
        <a:lstStyle/>
        <a:p>
          <a:endParaRPr lang="zh-CN" altLang="en-US"/>
        </a:p>
      </dgm:t>
    </dgm:pt>
    <dgm:pt modelId="{2C24C773-B16D-416E-80BF-B029E75E2A46}" type="parTrans" cxnId="{CC474068-7D67-496C-9F67-6546EEB1757D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7E64DDFF-619B-4FB9-93F8-17ECDA181616}" type="sibTrans" cxnId="{32645FD6-4B9E-4074-89CA-BF17EEE96703}">
      <dgm:prSet/>
      <dgm:spPr/>
      <dgm:t>
        <a:bodyPr/>
        <a:lstStyle/>
        <a:p>
          <a:endParaRPr lang="zh-CN" altLang="en-US"/>
        </a:p>
      </dgm:t>
    </dgm:pt>
    <dgm:pt modelId="{116E3316-CAD6-4023-9E3B-C45536AA55CA}" type="parTrans" cxnId="{32645FD6-4B9E-4074-89CA-BF17EEE96703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BD674F4-C086-4F60-9F84-39683FB51FFE}" type="sibTrans" cxnId="{479C89D0-F9DF-4DAF-A81D-772C2D20780C}">
      <dgm:prSet/>
      <dgm:spPr/>
      <dgm:t>
        <a:bodyPr/>
        <a:lstStyle/>
        <a:p>
          <a:endParaRPr lang="zh-CN" altLang="en-US"/>
        </a:p>
      </dgm:t>
    </dgm:pt>
    <dgm:pt modelId="{98F3441C-7542-4773-AAD2-FADF12425205}" type="parTrans" cxnId="{479C89D0-F9DF-4DAF-A81D-772C2D20780C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8D38B351-C365-4417-8680-5BEFE29DF297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提现信息推送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F4A7068-4B36-4DB8-AA28-1E3F34FD7A06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财务打款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68A8D8-9A7C-4F07-8691-25209F189C85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财务审核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3E6359-8D3D-4ABA-A236-363346828BDE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提交提现订单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E66002B-D3A8-49B2-B08B-4B7252CEC19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个人结算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EEB1D4-78DD-4880-A5F1-62FD8968CA53}" type="sibTrans" cxnId="{C92CDF8B-6E4C-4EBC-8962-80D6B7436383}">
      <dgm:prSet/>
      <dgm:spPr/>
      <dgm:t>
        <a:bodyPr/>
        <a:lstStyle/>
        <a:p>
          <a:endParaRPr lang="zh-CN" altLang="en-US"/>
        </a:p>
      </dgm:t>
    </dgm:pt>
    <dgm:pt modelId="{76E76F21-1B5C-4487-98F7-F1B3102F7D23}" type="parTrans" cxnId="{C92CDF8B-6E4C-4EBC-8962-80D6B7436383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8A5AF20A-939E-4261-9CB4-DD2F88DEE918}" type="sibTrans" cxnId="{A4194AE6-7DC7-48DD-877F-CF8CC964CC34}">
      <dgm:prSet/>
      <dgm:spPr/>
      <dgm:t>
        <a:bodyPr/>
        <a:lstStyle/>
        <a:p>
          <a:endParaRPr lang="zh-CN" altLang="en-US"/>
        </a:p>
      </dgm:t>
    </dgm:pt>
    <dgm:pt modelId="{2919D4FA-DA7A-40DF-82C6-6BD427CFB8E6}" type="parTrans" cxnId="{A4194AE6-7DC7-48DD-877F-CF8CC964CC34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A8C13A3E-E9F2-4752-A3F1-54D5B383B4C0}" type="sibTrans" cxnId="{B77CDC1C-B934-4C7E-BAA1-0C71917C22DA}">
      <dgm:prSet/>
      <dgm:spPr/>
      <dgm:t>
        <a:bodyPr/>
        <a:lstStyle/>
        <a:p>
          <a:endParaRPr lang="zh-CN" altLang="en-US"/>
        </a:p>
      </dgm:t>
    </dgm:pt>
    <dgm:pt modelId="{D6D04EDE-18FD-4BA3-A3FB-BD0DED6DE884}" type="parTrans" cxnId="{B77CDC1C-B934-4C7E-BAA1-0C71917C22DA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21E1FEAD-6E2A-4981-B2B9-8094103E6504}" type="sibTrans" cxnId="{FC727FDC-AAFD-45AC-AC68-214FCBB9B599}">
      <dgm:prSet/>
      <dgm:spPr/>
      <dgm:t>
        <a:bodyPr/>
        <a:lstStyle/>
        <a:p>
          <a:endParaRPr lang="zh-CN" altLang="en-US"/>
        </a:p>
      </dgm:t>
    </dgm:pt>
    <dgm:pt modelId="{41CEDA8E-762C-4EF0-9C39-35272BFE82E0}" type="parTrans" cxnId="{FC727FDC-AAFD-45AC-AC68-214FCBB9B599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508DF741-2151-4324-953D-5782B348E87F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结算策略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C024BE-9351-4A11-9AE3-9E1EC6042F17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结算中心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5E9CB2-B0CB-44C6-95E8-C8681CDE3147}" type="sibTrans" cxnId="{3BD2708C-E9BB-4928-B98F-D2A81251607C}">
      <dgm:prSet/>
      <dgm:spPr/>
      <dgm:t>
        <a:bodyPr/>
        <a:lstStyle/>
        <a:p>
          <a:endParaRPr lang="zh-CN" altLang="en-US"/>
        </a:p>
      </dgm:t>
    </dgm:pt>
    <dgm:pt modelId="{33E2AE01-4D99-46BB-B6D9-7B8460836E7E}" type="parTrans" cxnId="{3BD2708C-E9BB-4928-B98F-D2A81251607C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38E186C4-26FA-4AEC-AB9E-4BA1CFECFEC3}" type="sibTrans" cxnId="{39EF0DD5-894C-4AE3-AEB6-D126F0563677}">
      <dgm:prSet/>
      <dgm:spPr/>
      <dgm:t>
        <a:bodyPr/>
        <a:lstStyle/>
        <a:p>
          <a:endParaRPr lang="zh-CN" altLang="en-US"/>
        </a:p>
      </dgm:t>
    </dgm:pt>
    <dgm:pt modelId="{E714066A-E7CE-411E-9937-7C04CB4682E5}" type="parTrans" cxnId="{39EF0DD5-894C-4AE3-AEB6-D126F0563677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D9D232B5-E82C-435E-95AB-AEE2CECF89D7}" type="sibTrans" cxnId="{85DA26E3-52BB-4225-B3ED-D9CED505B28D}">
      <dgm:prSet/>
      <dgm:spPr/>
      <dgm:t>
        <a:bodyPr/>
        <a:lstStyle/>
        <a:p>
          <a:endParaRPr lang="zh-CN" altLang="en-US"/>
        </a:p>
      </dgm:t>
    </dgm:pt>
    <dgm:pt modelId="{15BE1ED4-D276-4E69-BA74-F49AD5BA8CF2}" type="parTrans" cxnId="{85DA26E3-52BB-4225-B3ED-D9CED505B28D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51B0FE6A-C184-4887-85E8-6BABA9BBC3B4}" type="sibTrans" cxnId="{A7F31106-9DD9-48BE-8820-D1A5B5B5FBF0}">
      <dgm:prSet/>
      <dgm:spPr/>
      <dgm:t>
        <a:bodyPr/>
        <a:lstStyle/>
        <a:p>
          <a:endParaRPr lang="zh-CN" altLang="en-US"/>
        </a:p>
      </dgm:t>
    </dgm:pt>
    <dgm:pt modelId="{D9740D56-7274-4E88-BABC-8421C122AB7D}" type="parTrans" cxnId="{A7F31106-9DD9-48BE-8820-D1A5B5B5FBF0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0717F98E-DE66-4B75-B6C0-47A850EB0632}" type="sibTrans" cxnId="{DF7DFA81-769C-4FAF-8606-9E52BFD6C192}">
      <dgm:prSet/>
      <dgm:spPr/>
      <dgm:t>
        <a:bodyPr/>
        <a:lstStyle/>
        <a:p>
          <a:endParaRPr lang="zh-CN" altLang="en-US"/>
        </a:p>
      </dgm:t>
    </dgm:pt>
    <dgm:pt modelId="{7409C072-1FA2-4D9F-B15E-6470EDDDC576}" type="parTrans" cxnId="{DF7DFA81-769C-4FAF-8606-9E52BFD6C192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5B3535FA-0553-4A42-AD95-55C001B8B57B}" type="sibTrans" cxnId="{1B4DBEF0-E3D4-4FE3-A554-3D8E7131C143}">
      <dgm:prSet/>
      <dgm:spPr/>
      <dgm:t>
        <a:bodyPr/>
        <a:lstStyle/>
        <a:p>
          <a:endParaRPr lang="zh-CN" altLang="en-US"/>
        </a:p>
      </dgm:t>
    </dgm:pt>
    <dgm:pt modelId="{1A5EA25F-51BB-4233-B205-0DFABEA23DEE}" type="parTrans" cxnId="{1B4DBEF0-E3D4-4FE3-A554-3D8E7131C143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A65D6011-1DAD-43E7-A496-712F15501F9C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业主结算周期配置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28242B-6BCC-4BA8-A9BE-091EEB70FE78}" type="parTrans" cxnId="{50A9B1BB-D250-4249-A7B7-85B7BA7A663E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7A3E05A5-0682-4EF7-80E8-9230478079E3}" type="sibTrans" cxnId="{50A9B1BB-D250-4249-A7B7-85B7BA7A663E}">
      <dgm:prSet/>
      <dgm:spPr/>
      <dgm:t>
        <a:bodyPr/>
        <a:lstStyle/>
        <a:p>
          <a:endParaRPr lang="zh-CN" altLang="en-US"/>
        </a:p>
      </dgm:t>
    </dgm:pt>
    <dgm:pt modelId="{E39CA382-0CBA-4EEA-B869-5DF5BDACE436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历史结算订单查询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9045B95-6609-42BF-8D1C-A8423F80D729}" type="parTrans" cxnId="{2F169C7E-3655-485E-B6CE-795B30B97DD7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F7640E4A-AA4E-4C91-92AD-020D2CC0548A}" type="sibTrans" cxnId="{2F169C7E-3655-485E-B6CE-795B30B97DD7}">
      <dgm:prSet/>
      <dgm:spPr/>
      <dgm:t>
        <a:bodyPr/>
        <a:lstStyle/>
        <a:p>
          <a:endParaRPr lang="zh-CN" altLang="en-US"/>
        </a:p>
      </dgm:t>
    </dgm:pt>
    <dgm:pt modelId="{4A999FA0-B822-45FE-86E6-A036FB6B6D43}">
      <dgm:prSet phldrT="[文本]" custT="1"/>
      <dgm:spPr/>
      <dgm:t>
        <a:bodyPr/>
        <a:lstStyle/>
        <a:p>
          <a:r>
            <a:rPr lang="zh-CN" altLang="en-US" sz="1000" smtClean="0">
              <a:latin typeface="微软雅黑" panose="020B0503020204020204" pitchFamily="34" charset="-122"/>
              <a:ea typeface="微软雅黑" panose="020B0503020204020204" pitchFamily="34" charset="-122"/>
            </a:rPr>
            <a:t>历史结算订单查询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A0E3741-D75A-4AB4-BCB8-6A00F07F9DF4}" type="parTrans" cxnId="{8C8EA318-F30B-4B30-AE37-3935D4FCF88C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8055F110-4C53-4786-AE13-7D16E97F2353}" type="sibTrans" cxnId="{8C8EA318-F30B-4B30-AE37-3935D4FCF88C}">
      <dgm:prSet/>
      <dgm:spPr/>
      <dgm:t>
        <a:bodyPr/>
        <a:lstStyle/>
        <a:p>
          <a:endParaRPr lang="zh-CN" altLang="en-US"/>
        </a:p>
      </dgm:t>
    </dgm:pt>
    <dgm:pt modelId="{441D8B89-E036-493C-B076-C44D3F42BE24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历史结算订单查询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3C659F-4BC0-4C0E-B0F1-A5CE100C5AC1}" type="parTrans" cxnId="{BA43DEA6-65F0-4ADC-A92D-B5AF3EA32DCE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24402CF9-EEC5-4D46-A737-7ACC764C584F}" type="sibTrans" cxnId="{BA43DEA6-65F0-4ADC-A92D-B5AF3EA32DCE}">
      <dgm:prSet/>
      <dgm:spPr/>
      <dgm:t>
        <a:bodyPr/>
        <a:lstStyle/>
        <a:p>
          <a:endParaRPr lang="zh-CN" altLang="en-US"/>
        </a:p>
      </dgm:t>
    </dgm:pt>
    <dgm:pt modelId="{7C98A74F-3F49-4FA4-A8FF-955F267CF9E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历史结算订单查询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E458D5-8E90-4451-B47B-3BC4B963603D}" type="parTrans" cxnId="{FB9D56CB-1844-4A84-89AE-6E2C301CBDD5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7F3B8A3E-DEFB-4408-8EDF-FAC99FAA5D7A}" type="sibTrans" cxnId="{FB9D56CB-1844-4A84-89AE-6E2C301CBDD5}">
      <dgm:prSet/>
      <dgm:spPr/>
      <dgm:t>
        <a:bodyPr/>
        <a:lstStyle/>
        <a:p>
          <a:endParaRPr lang="zh-CN" altLang="en-US"/>
        </a:p>
      </dgm:t>
    </dgm:pt>
    <dgm:pt modelId="{26CBF820-DF32-469A-BC97-A4DF7785B5D4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业主结算分成配置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D5BD79-D832-466E-9322-9D36D7CB1E7F}" type="parTrans" cxnId="{E085785F-FB3A-49DF-BE08-6FA00B8E6F65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38C4305-2043-405C-9EDE-5B4753D7B3C9}" type="sibTrans" cxnId="{E085785F-FB3A-49DF-BE08-6FA00B8E6F65}">
      <dgm:prSet/>
      <dgm:spPr/>
      <dgm:t>
        <a:bodyPr/>
        <a:lstStyle/>
        <a:p>
          <a:endParaRPr lang="zh-CN" altLang="en-US"/>
        </a:p>
      </dgm:t>
    </dgm:pt>
    <dgm:pt modelId="{9404A751-17D2-4336-874F-510055934303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网民结算周期配置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A1CF023-58B4-44CE-9579-C52ECA75FB3E}" type="parTrans" cxnId="{0A38677C-99CC-44E9-BD45-B7B78CFFE398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D9AD2E8-9BF0-4424-8243-18670A75840D}" type="sibTrans" cxnId="{0A38677C-99CC-44E9-BD45-B7B78CFFE398}">
      <dgm:prSet/>
      <dgm:spPr/>
      <dgm:t>
        <a:bodyPr/>
        <a:lstStyle/>
        <a:p>
          <a:endParaRPr lang="zh-CN" altLang="en-US"/>
        </a:p>
      </dgm:t>
    </dgm:pt>
    <dgm:pt modelId="{E6DD4754-675C-4248-84F5-B62744367A3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网民结算分成配置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753A79-B643-4E90-81DC-922DF2426626}" type="parTrans" cxnId="{AAC4621B-3553-4FE5-A2F0-BEF92D954194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56BB72D2-85A4-4ED0-9162-7AA2FA4BEC6E}" type="sibTrans" cxnId="{AAC4621B-3553-4FE5-A2F0-BEF92D954194}">
      <dgm:prSet/>
      <dgm:spPr/>
      <dgm:t>
        <a:bodyPr/>
        <a:lstStyle/>
        <a:p>
          <a:endParaRPr lang="zh-CN" altLang="en-US"/>
        </a:p>
      </dgm:t>
    </dgm:pt>
    <dgm:pt modelId="{C4EFAE93-E39E-42B0-BF3F-D2304128C638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代理结算周期配置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B4750E-AB16-400F-A9B1-2854C98FE728}" type="parTrans" cxnId="{8D31D5DD-8004-42A3-ACCE-1C08FAE9B321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02BAC0D-ED15-4ED6-A9CD-1C6CA78F4A5D}" type="sibTrans" cxnId="{8D31D5DD-8004-42A3-ACCE-1C08FAE9B321}">
      <dgm:prSet/>
      <dgm:spPr/>
      <dgm:t>
        <a:bodyPr/>
        <a:lstStyle/>
        <a:p>
          <a:endParaRPr lang="zh-CN" altLang="en-US"/>
        </a:p>
      </dgm:t>
    </dgm:pt>
    <dgm:pt modelId="{42BF788C-360E-4BA7-8379-2E28DB59AEBC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代理结算分成配置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B242C41-F34D-4F35-8550-54BB6C29CB4F}" type="parTrans" cxnId="{8293F453-5383-465C-873D-33727D9E7312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232D4379-8418-4A7E-9144-B27E9A413288}" type="sibTrans" cxnId="{8293F453-5383-465C-873D-33727D9E7312}">
      <dgm:prSet/>
      <dgm:spPr/>
      <dgm:t>
        <a:bodyPr/>
        <a:lstStyle/>
        <a:p>
          <a:endParaRPr lang="zh-CN" altLang="en-US"/>
        </a:p>
      </dgm:t>
    </dgm:pt>
    <dgm:pt modelId="{BE2CE1A2-FDA4-4974-A7F2-7CB99158AABF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厂商结算周期配置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66AFBF-D231-434C-8C3E-5BF276217395}" type="parTrans" cxnId="{9F2A9C44-37A4-4F78-B343-B2FCAFA4A564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C12B81B-D605-4C9E-A386-7002A319E65C}" type="sibTrans" cxnId="{9F2A9C44-37A4-4F78-B343-B2FCAFA4A564}">
      <dgm:prSet/>
      <dgm:spPr/>
      <dgm:t>
        <a:bodyPr/>
        <a:lstStyle/>
        <a:p>
          <a:endParaRPr lang="zh-CN" altLang="en-US"/>
        </a:p>
      </dgm:t>
    </dgm:pt>
    <dgm:pt modelId="{5D43C8B7-418D-4A25-A482-F5B0E797D8BE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厂商结算分成配置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08D158-8689-4DFE-9BF8-DBC8180074A3}" type="parTrans" cxnId="{DBF33E2C-9040-4F91-9BEE-019809F85D49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6BAEAFA8-2D08-408A-B0C4-3BCDC7753180}" type="sibTrans" cxnId="{DBF33E2C-9040-4F91-9BEE-019809F85D49}">
      <dgm:prSet/>
      <dgm:spPr/>
      <dgm:t>
        <a:bodyPr/>
        <a:lstStyle/>
        <a:p>
          <a:endParaRPr lang="zh-CN" altLang="en-US"/>
        </a:p>
      </dgm:t>
    </dgm:pt>
    <dgm:pt modelId="{7D22FF75-A375-4389-B900-B60FBA30ACF4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运营中心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7462B39-2CBB-4F86-AFA6-2E9D8906AC95}" type="parTrans" cxnId="{E29306BF-7F01-4A5F-86E2-26F78288BEC0}">
      <dgm:prSet/>
      <dgm:spPr/>
      <dgm:t>
        <a:bodyPr/>
        <a:lstStyle/>
        <a:p>
          <a:endParaRPr lang="zh-CN" altLang="en-US"/>
        </a:p>
      </dgm:t>
    </dgm:pt>
    <dgm:pt modelId="{A3F9FCF5-E1FD-4F61-A590-36BBC32C2D4F}" type="sibTrans" cxnId="{E29306BF-7F01-4A5F-86E2-26F78288BEC0}">
      <dgm:prSet/>
      <dgm:spPr/>
      <dgm:t>
        <a:bodyPr/>
        <a:lstStyle/>
        <a:p>
          <a:endParaRPr lang="zh-CN" altLang="en-US"/>
        </a:p>
      </dgm:t>
    </dgm:pt>
    <dgm:pt modelId="{F807FDF7-3D14-47A3-902D-D9266FCFDCD4}" type="pres">
      <dgm:prSet presAssocID="{E8F5535F-4995-45E4-B5FE-0B05821B3C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FB64C93-88D3-4766-8029-1E5B4F31FE46}" type="pres">
      <dgm:prSet presAssocID="{7D22FF75-A375-4389-B900-B60FBA30ACF4}" presName="hierRoot1" presStyleCnt="0">
        <dgm:presLayoutVars>
          <dgm:hierBranch val="init"/>
        </dgm:presLayoutVars>
      </dgm:prSet>
      <dgm:spPr/>
    </dgm:pt>
    <dgm:pt modelId="{684DA578-2AB3-4D40-8A9D-89975129349C}" type="pres">
      <dgm:prSet presAssocID="{7D22FF75-A375-4389-B900-B60FBA30ACF4}" presName="rootComposite1" presStyleCnt="0"/>
      <dgm:spPr/>
    </dgm:pt>
    <dgm:pt modelId="{4289ACD2-8457-4F95-B84C-FD9F38F9BBDC}" type="pres">
      <dgm:prSet presAssocID="{7D22FF75-A375-4389-B900-B60FBA30ACF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92204C-9F12-4CC6-AFE8-ADDBE0E63E60}" type="pres">
      <dgm:prSet presAssocID="{7D22FF75-A375-4389-B900-B60FBA30ACF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6C60F8D-0A2D-4434-B7D5-56D575E70FA4}" type="pres">
      <dgm:prSet presAssocID="{7D22FF75-A375-4389-B900-B60FBA30ACF4}" presName="hierChild2" presStyleCnt="0"/>
      <dgm:spPr/>
    </dgm:pt>
    <dgm:pt modelId="{A93F85B4-5D3C-4336-B421-D51873B2F746}" type="pres">
      <dgm:prSet presAssocID="{33E2AE01-4D99-46BB-B6D9-7B8460836E7E}" presName="Name37" presStyleLbl="parChTrans1D2" presStyleIdx="0" presStyleCnt="1"/>
      <dgm:spPr/>
      <dgm:t>
        <a:bodyPr/>
        <a:lstStyle/>
        <a:p>
          <a:endParaRPr lang="zh-CN" altLang="en-US"/>
        </a:p>
      </dgm:t>
    </dgm:pt>
    <dgm:pt modelId="{EE917276-CF79-49B9-BD97-DA3C80BF10A6}" type="pres">
      <dgm:prSet presAssocID="{68C024BE-9351-4A11-9AE3-9E1EC6042F17}" presName="hierRoot2" presStyleCnt="0">
        <dgm:presLayoutVars>
          <dgm:hierBranch val="init"/>
        </dgm:presLayoutVars>
      </dgm:prSet>
      <dgm:spPr/>
    </dgm:pt>
    <dgm:pt modelId="{11A4E5D4-25E7-4BC4-A4C1-27270031C444}" type="pres">
      <dgm:prSet presAssocID="{68C024BE-9351-4A11-9AE3-9E1EC6042F17}" presName="rootComposite" presStyleCnt="0"/>
      <dgm:spPr/>
    </dgm:pt>
    <dgm:pt modelId="{EA838BD6-1DA1-491A-9E28-EC992F006D02}" type="pres">
      <dgm:prSet presAssocID="{68C024BE-9351-4A11-9AE3-9E1EC6042F17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EEEC9B-644C-4AFF-92F6-EEE7D5C76CCA}" type="pres">
      <dgm:prSet presAssocID="{68C024BE-9351-4A11-9AE3-9E1EC6042F17}" presName="rootConnector" presStyleLbl="node2" presStyleIdx="0" presStyleCnt="1"/>
      <dgm:spPr/>
      <dgm:t>
        <a:bodyPr/>
        <a:lstStyle/>
        <a:p>
          <a:endParaRPr lang="zh-CN" altLang="en-US"/>
        </a:p>
      </dgm:t>
    </dgm:pt>
    <dgm:pt modelId="{E94EC4D1-9B01-49F8-A0D0-B2024A4DA347}" type="pres">
      <dgm:prSet presAssocID="{68C024BE-9351-4A11-9AE3-9E1EC6042F17}" presName="hierChild4" presStyleCnt="0"/>
      <dgm:spPr/>
    </dgm:pt>
    <dgm:pt modelId="{3B3A0686-51D1-4614-A6CC-48E0B5ACDB73}" type="pres">
      <dgm:prSet presAssocID="{1A5EA25F-51BB-4233-B205-0DFABEA23DEE}" presName="Name37" presStyleLbl="parChTrans1D3" presStyleIdx="0" presStyleCnt="5"/>
      <dgm:spPr/>
      <dgm:t>
        <a:bodyPr/>
        <a:lstStyle/>
        <a:p>
          <a:endParaRPr lang="zh-CN" altLang="en-US"/>
        </a:p>
      </dgm:t>
    </dgm:pt>
    <dgm:pt modelId="{76218DBD-3747-4781-893F-3AAAC60E0B07}" type="pres">
      <dgm:prSet presAssocID="{508DF741-2151-4324-953D-5782B348E87F}" presName="hierRoot2" presStyleCnt="0">
        <dgm:presLayoutVars>
          <dgm:hierBranch val="init"/>
        </dgm:presLayoutVars>
      </dgm:prSet>
      <dgm:spPr/>
    </dgm:pt>
    <dgm:pt modelId="{E6A79C13-3C0C-4EB2-AE50-4B030876FFD7}" type="pres">
      <dgm:prSet presAssocID="{508DF741-2151-4324-953D-5782B348E87F}" presName="rootComposite" presStyleCnt="0"/>
      <dgm:spPr/>
    </dgm:pt>
    <dgm:pt modelId="{C19C8E30-484C-426D-B2F5-E94571EA2E51}" type="pres">
      <dgm:prSet presAssocID="{508DF741-2151-4324-953D-5782B348E87F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1B979B7-6E63-4D16-9DE7-F067FB712E88}" type="pres">
      <dgm:prSet presAssocID="{508DF741-2151-4324-953D-5782B348E87F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D63759FF-60ED-4888-9977-0D2F3C38FD0B}" type="pres">
      <dgm:prSet presAssocID="{508DF741-2151-4324-953D-5782B348E87F}" presName="hierChild4" presStyleCnt="0"/>
      <dgm:spPr/>
    </dgm:pt>
    <dgm:pt modelId="{D1DCF4D9-FEEF-48DD-907E-9146A76E5E9A}" type="pres">
      <dgm:prSet presAssocID="{9028242B-6BCC-4BA8-A9BE-091EEB70FE78}" presName="Name37" presStyleLbl="parChTrans1D4" presStyleIdx="0" presStyleCnt="28"/>
      <dgm:spPr/>
      <dgm:t>
        <a:bodyPr/>
        <a:lstStyle/>
        <a:p>
          <a:endParaRPr lang="zh-CN" altLang="en-US"/>
        </a:p>
      </dgm:t>
    </dgm:pt>
    <dgm:pt modelId="{5A45BE22-86BD-4C0F-A9A1-E3C8D7593D80}" type="pres">
      <dgm:prSet presAssocID="{A65D6011-1DAD-43E7-A496-712F15501F9C}" presName="hierRoot2" presStyleCnt="0">
        <dgm:presLayoutVars>
          <dgm:hierBranch val="init"/>
        </dgm:presLayoutVars>
      </dgm:prSet>
      <dgm:spPr/>
    </dgm:pt>
    <dgm:pt modelId="{45388F79-AD32-4EAD-B68E-97064C618962}" type="pres">
      <dgm:prSet presAssocID="{A65D6011-1DAD-43E7-A496-712F15501F9C}" presName="rootComposite" presStyleCnt="0"/>
      <dgm:spPr/>
    </dgm:pt>
    <dgm:pt modelId="{C5B8E014-5280-4632-904E-ADC9839904AE}" type="pres">
      <dgm:prSet presAssocID="{A65D6011-1DAD-43E7-A496-712F15501F9C}" presName="rootText" presStyleLbl="node4" presStyleIdx="0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589C3A2-7C54-4F9F-8E0D-D4322FF9CCC7}" type="pres">
      <dgm:prSet presAssocID="{A65D6011-1DAD-43E7-A496-712F15501F9C}" presName="rootConnector" presStyleLbl="node4" presStyleIdx="0" presStyleCnt="28"/>
      <dgm:spPr/>
      <dgm:t>
        <a:bodyPr/>
        <a:lstStyle/>
        <a:p>
          <a:endParaRPr lang="zh-CN" altLang="en-US"/>
        </a:p>
      </dgm:t>
    </dgm:pt>
    <dgm:pt modelId="{10A0C6E0-F055-4B40-94AD-A77660207796}" type="pres">
      <dgm:prSet presAssocID="{A65D6011-1DAD-43E7-A496-712F15501F9C}" presName="hierChild4" presStyleCnt="0"/>
      <dgm:spPr/>
    </dgm:pt>
    <dgm:pt modelId="{F0DBB942-9C4C-4758-B7AB-2A67CE033B1A}" type="pres">
      <dgm:prSet presAssocID="{A65D6011-1DAD-43E7-A496-712F15501F9C}" presName="hierChild5" presStyleCnt="0"/>
      <dgm:spPr/>
    </dgm:pt>
    <dgm:pt modelId="{7E9C256F-B74D-4B8B-BD9A-2ADBF564A186}" type="pres">
      <dgm:prSet presAssocID="{29D5BD79-D832-466E-9322-9D36D7CB1E7F}" presName="Name37" presStyleLbl="parChTrans1D4" presStyleIdx="1" presStyleCnt="28"/>
      <dgm:spPr/>
      <dgm:t>
        <a:bodyPr/>
        <a:lstStyle/>
        <a:p>
          <a:endParaRPr lang="zh-CN" altLang="en-US"/>
        </a:p>
      </dgm:t>
    </dgm:pt>
    <dgm:pt modelId="{9AF27BD7-FDDE-447E-B1DB-86E1A6A29775}" type="pres">
      <dgm:prSet presAssocID="{26CBF820-DF32-469A-BC97-A4DF7785B5D4}" presName="hierRoot2" presStyleCnt="0">
        <dgm:presLayoutVars>
          <dgm:hierBranch val="init"/>
        </dgm:presLayoutVars>
      </dgm:prSet>
      <dgm:spPr/>
    </dgm:pt>
    <dgm:pt modelId="{1A93C897-ED22-4B83-82FC-E0A7401AB7CC}" type="pres">
      <dgm:prSet presAssocID="{26CBF820-DF32-469A-BC97-A4DF7785B5D4}" presName="rootComposite" presStyleCnt="0"/>
      <dgm:spPr/>
    </dgm:pt>
    <dgm:pt modelId="{EA4309FB-EBB5-4DE0-9CBB-C5ADA52F2975}" type="pres">
      <dgm:prSet presAssocID="{26CBF820-DF32-469A-BC97-A4DF7785B5D4}" presName="rootText" presStyleLbl="node4" presStyleIdx="1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5AE00D2-6608-4A74-B46E-B68EA31FFCF7}" type="pres">
      <dgm:prSet presAssocID="{26CBF820-DF32-469A-BC97-A4DF7785B5D4}" presName="rootConnector" presStyleLbl="node4" presStyleIdx="1" presStyleCnt="28"/>
      <dgm:spPr/>
      <dgm:t>
        <a:bodyPr/>
        <a:lstStyle/>
        <a:p>
          <a:endParaRPr lang="zh-CN" altLang="en-US"/>
        </a:p>
      </dgm:t>
    </dgm:pt>
    <dgm:pt modelId="{D48C3852-98B0-45CC-BD38-4EA3D2A8C686}" type="pres">
      <dgm:prSet presAssocID="{26CBF820-DF32-469A-BC97-A4DF7785B5D4}" presName="hierChild4" presStyleCnt="0"/>
      <dgm:spPr/>
    </dgm:pt>
    <dgm:pt modelId="{52FB7C1E-CC1E-4331-B8C4-F2627E096D3A}" type="pres">
      <dgm:prSet presAssocID="{26CBF820-DF32-469A-BC97-A4DF7785B5D4}" presName="hierChild5" presStyleCnt="0"/>
      <dgm:spPr/>
    </dgm:pt>
    <dgm:pt modelId="{4D8FEC82-62B2-473B-92A7-B06CADF0A751}" type="pres">
      <dgm:prSet presAssocID="{DA1CF023-58B4-44CE-9579-C52ECA75FB3E}" presName="Name37" presStyleLbl="parChTrans1D4" presStyleIdx="2" presStyleCnt="28"/>
      <dgm:spPr/>
      <dgm:t>
        <a:bodyPr/>
        <a:lstStyle/>
        <a:p>
          <a:endParaRPr lang="zh-CN" altLang="en-US"/>
        </a:p>
      </dgm:t>
    </dgm:pt>
    <dgm:pt modelId="{FA67B0B5-D29D-42BF-9176-C17858C7EEAB}" type="pres">
      <dgm:prSet presAssocID="{9404A751-17D2-4336-874F-510055934303}" presName="hierRoot2" presStyleCnt="0">
        <dgm:presLayoutVars>
          <dgm:hierBranch val="init"/>
        </dgm:presLayoutVars>
      </dgm:prSet>
      <dgm:spPr/>
    </dgm:pt>
    <dgm:pt modelId="{1D4A28F3-D8E6-4E60-A8E6-C73985D269ED}" type="pres">
      <dgm:prSet presAssocID="{9404A751-17D2-4336-874F-510055934303}" presName="rootComposite" presStyleCnt="0"/>
      <dgm:spPr/>
    </dgm:pt>
    <dgm:pt modelId="{C807F0E0-F7C9-4B2B-AE56-B52B11ED942E}" type="pres">
      <dgm:prSet presAssocID="{9404A751-17D2-4336-874F-510055934303}" presName="rootText" presStyleLbl="node4" presStyleIdx="2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5626A9-A1D3-4E1C-A555-F319861375C3}" type="pres">
      <dgm:prSet presAssocID="{9404A751-17D2-4336-874F-510055934303}" presName="rootConnector" presStyleLbl="node4" presStyleIdx="2" presStyleCnt="28"/>
      <dgm:spPr/>
      <dgm:t>
        <a:bodyPr/>
        <a:lstStyle/>
        <a:p>
          <a:endParaRPr lang="zh-CN" altLang="en-US"/>
        </a:p>
      </dgm:t>
    </dgm:pt>
    <dgm:pt modelId="{304D0051-F008-46FA-9151-979E2F5160B4}" type="pres">
      <dgm:prSet presAssocID="{9404A751-17D2-4336-874F-510055934303}" presName="hierChild4" presStyleCnt="0"/>
      <dgm:spPr/>
    </dgm:pt>
    <dgm:pt modelId="{54691EE2-F0BD-408F-A565-930610CFF83C}" type="pres">
      <dgm:prSet presAssocID="{9404A751-17D2-4336-874F-510055934303}" presName="hierChild5" presStyleCnt="0"/>
      <dgm:spPr/>
    </dgm:pt>
    <dgm:pt modelId="{60FB6F7F-ED66-49D4-A13A-771A7C002131}" type="pres">
      <dgm:prSet presAssocID="{36753A79-B643-4E90-81DC-922DF2426626}" presName="Name37" presStyleLbl="parChTrans1D4" presStyleIdx="3" presStyleCnt="28"/>
      <dgm:spPr/>
      <dgm:t>
        <a:bodyPr/>
        <a:lstStyle/>
        <a:p>
          <a:endParaRPr lang="zh-CN" altLang="en-US"/>
        </a:p>
      </dgm:t>
    </dgm:pt>
    <dgm:pt modelId="{AD7E5492-E203-4DAE-8274-47E3CA2E84A6}" type="pres">
      <dgm:prSet presAssocID="{E6DD4754-675C-4248-84F5-B62744367A32}" presName="hierRoot2" presStyleCnt="0">
        <dgm:presLayoutVars>
          <dgm:hierBranch val="init"/>
        </dgm:presLayoutVars>
      </dgm:prSet>
      <dgm:spPr/>
    </dgm:pt>
    <dgm:pt modelId="{B80436BE-767D-40E9-9B66-B18C41AC07CE}" type="pres">
      <dgm:prSet presAssocID="{E6DD4754-675C-4248-84F5-B62744367A32}" presName="rootComposite" presStyleCnt="0"/>
      <dgm:spPr/>
    </dgm:pt>
    <dgm:pt modelId="{5D65A676-D3F2-488C-9D15-453BFA5EC148}" type="pres">
      <dgm:prSet presAssocID="{E6DD4754-675C-4248-84F5-B62744367A32}" presName="rootText" presStyleLbl="node4" presStyleIdx="3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56D251-EC9E-464B-A917-6123F4320841}" type="pres">
      <dgm:prSet presAssocID="{E6DD4754-675C-4248-84F5-B62744367A32}" presName="rootConnector" presStyleLbl="node4" presStyleIdx="3" presStyleCnt="28"/>
      <dgm:spPr/>
      <dgm:t>
        <a:bodyPr/>
        <a:lstStyle/>
        <a:p>
          <a:endParaRPr lang="zh-CN" altLang="en-US"/>
        </a:p>
      </dgm:t>
    </dgm:pt>
    <dgm:pt modelId="{A45A5A99-98AA-4C74-9E5F-6D69BDD826B0}" type="pres">
      <dgm:prSet presAssocID="{E6DD4754-675C-4248-84F5-B62744367A32}" presName="hierChild4" presStyleCnt="0"/>
      <dgm:spPr/>
    </dgm:pt>
    <dgm:pt modelId="{4D4D0700-0672-42AE-8DCA-91D5D3126E66}" type="pres">
      <dgm:prSet presAssocID="{E6DD4754-675C-4248-84F5-B62744367A32}" presName="hierChild5" presStyleCnt="0"/>
      <dgm:spPr/>
    </dgm:pt>
    <dgm:pt modelId="{76C0182F-2979-477C-BDA5-ABEACB26FBCD}" type="pres">
      <dgm:prSet presAssocID="{B9B4750E-AB16-400F-A9B1-2854C98FE728}" presName="Name37" presStyleLbl="parChTrans1D4" presStyleIdx="4" presStyleCnt="28"/>
      <dgm:spPr/>
      <dgm:t>
        <a:bodyPr/>
        <a:lstStyle/>
        <a:p>
          <a:endParaRPr lang="zh-CN" altLang="en-US"/>
        </a:p>
      </dgm:t>
    </dgm:pt>
    <dgm:pt modelId="{B651D1D7-F65D-41B1-9F82-4A386707E2CE}" type="pres">
      <dgm:prSet presAssocID="{C4EFAE93-E39E-42B0-BF3F-D2304128C638}" presName="hierRoot2" presStyleCnt="0">
        <dgm:presLayoutVars>
          <dgm:hierBranch val="init"/>
        </dgm:presLayoutVars>
      </dgm:prSet>
      <dgm:spPr/>
    </dgm:pt>
    <dgm:pt modelId="{32F18E2C-407E-48B4-BF04-9D591370C2C3}" type="pres">
      <dgm:prSet presAssocID="{C4EFAE93-E39E-42B0-BF3F-D2304128C638}" presName="rootComposite" presStyleCnt="0"/>
      <dgm:spPr/>
    </dgm:pt>
    <dgm:pt modelId="{D9CB285E-A190-4C46-B844-476E36350D4F}" type="pres">
      <dgm:prSet presAssocID="{C4EFAE93-E39E-42B0-BF3F-D2304128C638}" presName="rootText" presStyleLbl="node4" presStyleIdx="4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D96654C-8AEA-4451-820F-C8B9099CE483}" type="pres">
      <dgm:prSet presAssocID="{C4EFAE93-E39E-42B0-BF3F-D2304128C638}" presName="rootConnector" presStyleLbl="node4" presStyleIdx="4" presStyleCnt="28"/>
      <dgm:spPr/>
      <dgm:t>
        <a:bodyPr/>
        <a:lstStyle/>
        <a:p>
          <a:endParaRPr lang="zh-CN" altLang="en-US"/>
        </a:p>
      </dgm:t>
    </dgm:pt>
    <dgm:pt modelId="{AD5F9702-CF98-409A-8E23-064A6D0A462C}" type="pres">
      <dgm:prSet presAssocID="{C4EFAE93-E39E-42B0-BF3F-D2304128C638}" presName="hierChild4" presStyleCnt="0"/>
      <dgm:spPr/>
    </dgm:pt>
    <dgm:pt modelId="{AB11ED1B-B67E-4543-974E-54EFB4688150}" type="pres">
      <dgm:prSet presAssocID="{C4EFAE93-E39E-42B0-BF3F-D2304128C638}" presName="hierChild5" presStyleCnt="0"/>
      <dgm:spPr/>
    </dgm:pt>
    <dgm:pt modelId="{01076030-87D0-4FA0-8BA9-C03310B8267F}" type="pres">
      <dgm:prSet presAssocID="{AB242C41-F34D-4F35-8550-54BB6C29CB4F}" presName="Name37" presStyleLbl="parChTrans1D4" presStyleIdx="5" presStyleCnt="28"/>
      <dgm:spPr/>
      <dgm:t>
        <a:bodyPr/>
        <a:lstStyle/>
        <a:p>
          <a:endParaRPr lang="zh-CN" altLang="en-US"/>
        </a:p>
      </dgm:t>
    </dgm:pt>
    <dgm:pt modelId="{B22BD984-D6BB-4D7B-9101-C1594DA8DD79}" type="pres">
      <dgm:prSet presAssocID="{42BF788C-360E-4BA7-8379-2E28DB59AEBC}" presName="hierRoot2" presStyleCnt="0">
        <dgm:presLayoutVars>
          <dgm:hierBranch val="init"/>
        </dgm:presLayoutVars>
      </dgm:prSet>
      <dgm:spPr/>
    </dgm:pt>
    <dgm:pt modelId="{603520DB-685E-4DEF-B5FA-2728BC99775A}" type="pres">
      <dgm:prSet presAssocID="{42BF788C-360E-4BA7-8379-2E28DB59AEBC}" presName="rootComposite" presStyleCnt="0"/>
      <dgm:spPr/>
    </dgm:pt>
    <dgm:pt modelId="{36C7D9DF-93A0-4CE0-A53D-23C65444C409}" type="pres">
      <dgm:prSet presAssocID="{42BF788C-360E-4BA7-8379-2E28DB59AEBC}" presName="rootText" presStyleLbl="node4" presStyleIdx="5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BC555D-0DD0-46B5-A393-8AD070C5072C}" type="pres">
      <dgm:prSet presAssocID="{42BF788C-360E-4BA7-8379-2E28DB59AEBC}" presName="rootConnector" presStyleLbl="node4" presStyleIdx="5" presStyleCnt="28"/>
      <dgm:spPr/>
      <dgm:t>
        <a:bodyPr/>
        <a:lstStyle/>
        <a:p>
          <a:endParaRPr lang="zh-CN" altLang="en-US"/>
        </a:p>
      </dgm:t>
    </dgm:pt>
    <dgm:pt modelId="{B3A02C0B-DBE2-49F4-9A81-3246D23062C9}" type="pres">
      <dgm:prSet presAssocID="{42BF788C-360E-4BA7-8379-2E28DB59AEBC}" presName="hierChild4" presStyleCnt="0"/>
      <dgm:spPr/>
    </dgm:pt>
    <dgm:pt modelId="{3AB5C62B-8F1A-4BC4-9471-2EA1E97CE74E}" type="pres">
      <dgm:prSet presAssocID="{42BF788C-360E-4BA7-8379-2E28DB59AEBC}" presName="hierChild5" presStyleCnt="0"/>
      <dgm:spPr/>
    </dgm:pt>
    <dgm:pt modelId="{4FC008F2-BE8F-4D13-9352-E75232AD5D64}" type="pres">
      <dgm:prSet presAssocID="{C966AFBF-D231-434C-8C3E-5BF276217395}" presName="Name37" presStyleLbl="parChTrans1D4" presStyleIdx="6" presStyleCnt="28"/>
      <dgm:spPr/>
      <dgm:t>
        <a:bodyPr/>
        <a:lstStyle/>
        <a:p>
          <a:endParaRPr lang="zh-CN" altLang="en-US"/>
        </a:p>
      </dgm:t>
    </dgm:pt>
    <dgm:pt modelId="{69A03E22-31C0-4D0E-B16B-39C5BA72CE5A}" type="pres">
      <dgm:prSet presAssocID="{BE2CE1A2-FDA4-4974-A7F2-7CB99158AABF}" presName="hierRoot2" presStyleCnt="0">
        <dgm:presLayoutVars>
          <dgm:hierBranch val="init"/>
        </dgm:presLayoutVars>
      </dgm:prSet>
      <dgm:spPr/>
    </dgm:pt>
    <dgm:pt modelId="{77FE65BB-21B2-4740-9136-8564E3078AD6}" type="pres">
      <dgm:prSet presAssocID="{BE2CE1A2-FDA4-4974-A7F2-7CB99158AABF}" presName="rootComposite" presStyleCnt="0"/>
      <dgm:spPr/>
    </dgm:pt>
    <dgm:pt modelId="{97747949-2C81-42E0-A61B-2AD2A6DFF19D}" type="pres">
      <dgm:prSet presAssocID="{BE2CE1A2-FDA4-4974-A7F2-7CB99158AABF}" presName="rootText" presStyleLbl="node4" presStyleIdx="6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EAE35D6-EB0F-45AA-A7E8-2B89826908BC}" type="pres">
      <dgm:prSet presAssocID="{BE2CE1A2-FDA4-4974-A7F2-7CB99158AABF}" presName="rootConnector" presStyleLbl="node4" presStyleIdx="6" presStyleCnt="28"/>
      <dgm:spPr/>
      <dgm:t>
        <a:bodyPr/>
        <a:lstStyle/>
        <a:p>
          <a:endParaRPr lang="zh-CN" altLang="en-US"/>
        </a:p>
      </dgm:t>
    </dgm:pt>
    <dgm:pt modelId="{5CA68F82-8395-45FB-B647-D718D1041FB7}" type="pres">
      <dgm:prSet presAssocID="{BE2CE1A2-FDA4-4974-A7F2-7CB99158AABF}" presName="hierChild4" presStyleCnt="0"/>
      <dgm:spPr/>
    </dgm:pt>
    <dgm:pt modelId="{D0E20362-6C08-4FA1-8852-C4EACDA8B142}" type="pres">
      <dgm:prSet presAssocID="{BE2CE1A2-FDA4-4974-A7F2-7CB99158AABF}" presName="hierChild5" presStyleCnt="0"/>
      <dgm:spPr/>
    </dgm:pt>
    <dgm:pt modelId="{CE998DE2-5D6E-4599-B3C3-759F55F67518}" type="pres">
      <dgm:prSet presAssocID="{5808D158-8689-4DFE-9BF8-DBC8180074A3}" presName="Name37" presStyleLbl="parChTrans1D4" presStyleIdx="7" presStyleCnt="28"/>
      <dgm:spPr/>
      <dgm:t>
        <a:bodyPr/>
        <a:lstStyle/>
        <a:p>
          <a:endParaRPr lang="zh-CN" altLang="en-US"/>
        </a:p>
      </dgm:t>
    </dgm:pt>
    <dgm:pt modelId="{345FC1AB-F59E-4C26-9E80-9F2BAFA63E9B}" type="pres">
      <dgm:prSet presAssocID="{5D43C8B7-418D-4A25-A482-F5B0E797D8BE}" presName="hierRoot2" presStyleCnt="0">
        <dgm:presLayoutVars>
          <dgm:hierBranch val="init"/>
        </dgm:presLayoutVars>
      </dgm:prSet>
      <dgm:spPr/>
    </dgm:pt>
    <dgm:pt modelId="{03137C2C-E252-4ABF-BE7D-02D77FF9425C}" type="pres">
      <dgm:prSet presAssocID="{5D43C8B7-418D-4A25-A482-F5B0E797D8BE}" presName="rootComposite" presStyleCnt="0"/>
      <dgm:spPr/>
    </dgm:pt>
    <dgm:pt modelId="{E93C704C-C3FF-45F9-99B0-E2728EF36306}" type="pres">
      <dgm:prSet presAssocID="{5D43C8B7-418D-4A25-A482-F5B0E797D8BE}" presName="rootText" presStyleLbl="node4" presStyleIdx="7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47557A-1324-4141-A893-89092230D76D}" type="pres">
      <dgm:prSet presAssocID="{5D43C8B7-418D-4A25-A482-F5B0E797D8BE}" presName="rootConnector" presStyleLbl="node4" presStyleIdx="7" presStyleCnt="28"/>
      <dgm:spPr/>
      <dgm:t>
        <a:bodyPr/>
        <a:lstStyle/>
        <a:p>
          <a:endParaRPr lang="zh-CN" altLang="en-US"/>
        </a:p>
      </dgm:t>
    </dgm:pt>
    <dgm:pt modelId="{08C4584A-A9DE-49B0-86FE-9DBC20A024D8}" type="pres">
      <dgm:prSet presAssocID="{5D43C8B7-418D-4A25-A482-F5B0E797D8BE}" presName="hierChild4" presStyleCnt="0"/>
      <dgm:spPr/>
    </dgm:pt>
    <dgm:pt modelId="{91F22D72-F536-4759-B89B-F39171BEEF22}" type="pres">
      <dgm:prSet presAssocID="{5D43C8B7-418D-4A25-A482-F5B0E797D8BE}" presName="hierChild5" presStyleCnt="0"/>
      <dgm:spPr/>
    </dgm:pt>
    <dgm:pt modelId="{ECDB90EB-2C69-466D-97C6-7570205B52E3}" type="pres">
      <dgm:prSet presAssocID="{508DF741-2151-4324-953D-5782B348E87F}" presName="hierChild5" presStyleCnt="0"/>
      <dgm:spPr/>
    </dgm:pt>
    <dgm:pt modelId="{2ABD417F-67B7-4A87-BD08-4B553A9CE2CD}" type="pres">
      <dgm:prSet presAssocID="{7409C072-1FA2-4D9F-B15E-6470EDDDC576}" presName="Name37" presStyleLbl="parChTrans1D3" presStyleIdx="1" presStyleCnt="5"/>
      <dgm:spPr/>
      <dgm:t>
        <a:bodyPr/>
        <a:lstStyle/>
        <a:p>
          <a:endParaRPr lang="zh-CN" altLang="en-US"/>
        </a:p>
      </dgm:t>
    </dgm:pt>
    <dgm:pt modelId="{BDB2A855-83A8-4CC4-91AE-376C966BCCD6}" type="pres">
      <dgm:prSet presAssocID="{8E66002B-D3A8-49B2-B08B-4B7252CEC19D}" presName="hierRoot2" presStyleCnt="0">
        <dgm:presLayoutVars>
          <dgm:hierBranch val="init"/>
        </dgm:presLayoutVars>
      </dgm:prSet>
      <dgm:spPr/>
    </dgm:pt>
    <dgm:pt modelId="{5381AAB3-7A95-41D0-BD0D-06D55815F512}" type="pres">
      <dgm:prSet presAssocID="{8E66002B-D3A8-49B2-B08B-4B7252CEC19D}" presName="rootComposite" presStyleCnt="0"/>
      <dgm:spPr/>
    </dgm:pt>
    <dgm:pt modelId="{22D03225-DA4B-4032-9FC7-7E78B9B9B6A8}" type="pres">
      <dgm:prSet presAssocID="{8E66002B-D3A8-49B2-B08B-4B7252CEC19D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FB94896-A5DA-40EE-BFA1-DB65A2CB7A8A}" type="pres">
      <dgm:prSet presAssocID="{8E66002B-D3A8-49B2-B08B-4B7252CEC19D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9145B0E3-499E-4323-B16F-1017FB9DFF34}" type="pres">
      <dgm:prSet presAssocID="{8E66002B-D3A8-49B2-B08B-4B7252CEC19D}" presName="hierChild4" presStyleCnt="0"/>
      <dgm:spPr/>
    </dgm:pt>
    <dgm:pt modelId="{D183235C-08FC-4198-A7DE-7492573853D5}" type="pres">
      <dgm:prSet presAssocID="{41CEDA8E-762C-4EF0-9C39-35272BFE82E0}" presName="Name37" presStyleLbl="parChTrans1D4" presStyleIdx="8" presStyleCnt="28"/>
      <dgm:spPr/>
      <dgm:t>
        <a:bodyPr/>
        <a:lstStyle/>
        <a:p>
          <a:endParaRPr lang="zh-CN" altLang="en-US"/>
        </a:p>
      </dgm:t>
    </dgm:pt>
    <dgm:pt modelId="{9378C63B-85C8-4784-8170-060627E383C8}" type="pres">
      <dgm:prSet presAssocID="{5A3E6359-8D3D-4ABA-A236-363346828BDE}" presName="hierRoot2" presStyleCnt="0">
        <dgm:presLayoutVars>
          <dgm:hierBranch val="init"/>
        </dgm:presLayoutVars>
      </dgm:prSet>
      <dgm:spPr/>
    </dgm:pt>
    <dgm:pt modelId="{0E91BD5A-7531-4C76-8E9C-36DAAF754AB5}" type="pres">
      <dgm:prSet presAssocID="{5A3E6359-8D3D-4ABA-A236-363346828BDE}" presName="rootComposite" presStyleCnt="0"/>
      <dgm:spPr/>
    </dgm:pt>
    <dgm:pt modelId="{A7FA60F7-A682-4058-ADAD-EEC6C1AAF470}" type="pres">
      <dgm:prSet presAssocID="{5A3E6359-8D3D-4ABA-A236-363346828BDE}" presName="rootText" presStyleLbl="node4" presStyleIdx="8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5DD7B8-B07C-480A-9815-0F51E96F6671}" type="pres">
      <dgm:prSet presAssocID="{5A3E6359-8D3D-4ABA-A236-363346828BDE}" presName="rootConnector" presStyleLbl="node4" presStyleIdx="8" presStyleCnt="28"/>
      <dgm:spPr/>
      <dgm:t>
        <a:bodyPr/>
        <a:lstStyle/>
        <a:p>
          <a:endParaRPr lang="zh-CN" altLang="en-US"/>
        </a:p>
      </dgm:t>
    </dgm:pt>
    <dgm:pt modelId="{FA4FEB2B-AEE5-46CF-9973-7B760E28E41E}" type="pres">
      <dgm:prSet presAssocID="{5A3E6359-8D3D-4ABA-A236-363346828BDE}" presName="hierChild4" presStyleCnt="0"/>
      <dgm:spPr/>
    </dgm:pt>
    <dgm:pt modelId="{DEDE485C-8E5F-4FA7-8FA0-13E047D0802D}" type="pres">
      <dgm:prSet presAssocID="{5A3E6359-8D3D-4ABA-A236-363346828BDE}" presName="hierChild5" presStyleCnt="0"/>
      <dgm:spPr/>
    </dgm:pt>
    <dgm:pt modelId="{81D67789-8514-4565-A64F-95A3E14E37EC}" type="pres">
      <dgm:prSet presAssocID="{D6D04EDE-18FD-4BA3-A3FB-BD0DED6DE884}" presName="Name37" presStyleLbl="parChTrans1D4" presStyleIdx="9" presStyleCnt="28"/>
      <dgm:spPr/>
      <dgm:t>
        <a:bodyPr/>
        <a:lstStyle/>
        <a:p>
          <a:endParaRPr lang="zh-CN" altLang="en-US"/>
        </a:p>
      </dgm:t>
    </dgm:pt>
    <dgm:pt modelId="{E7A5BCFA-8BB8-4A95-834B-C1EB1946850D}" type="pres">
      <dgm:prSet presAssocID="{CA68A8D8-9A7C-4F07-8691-25209F189C85}" presName="hierRoot2" presStyleCnt="0">
        <dgm:presLayoutVars>
          <dgm:hierBranch val="init"/>
        </dgm:presLayoutVars>
      </dgm:prSet>
      <dgm:spPr/>
    </dgm:pt>
    <dgm:pt modelId="{448250DF-E514-4981-85FB-72FB98166EDE}" type="pres">
      <dgm:prSet presAssocID="{CA68A8D8-9A7C-4F07-8691-25209F189C85}" presName="rootComposite" presStyleCnt="0"/>
      <dgm:spPr/>
    </dgm:pt>
    <dgm:pt modelId="{71B90C20-84EE-468C-95F2-848E3772A90E}" type="pres">
      <dgm:prSet presAssocID="{CA68A8D8-9A7C-4F07-8691-25209F189C85}" presName="rootText" presStyleLbl="node4" presStyleIdx="9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E95A26-D73B-40E4-9E2F-0BDC835BC0E4}" type="pres">
      <dgm:prSet presAssocID="{CA68A8D8-9A7C-4F07-8691-25209F189C85}" presName="rootConnector" presStyleLbl="node4" presStyleIdx="9" presStyleCnt="28"/>
      <dgm:spPr/>
      <dgm:t>
        <a:bodyPr/>
        <a:lstStyle/>
        <a:p>
          <a:endParaRPr lang="zh-CN" altLang="en-US"/>
        </a:p>
      </dgm:t>
    </dgm:pt>
    <dgm:pt modelId="{D82941B7-1273-41A0-B700-1F3DF14B3CCF}" type="pres">
      <dgm:prSet presAssocID="{CA68A8D8-9A7C-4F07-8691-25209F189C85}" presName="hierChild4" presStyleCnt="0"/>
      <dgm:spPr/>
    </dgm:pt>
    <dgm:pt modelId="{90DA4ADE-C01D-4995-BE88-CBB9F84F4AB7}" type="pres">
      <dgm:prSet presAssocID="{CA68A8D8-9A7C-4F07-8691-25209F189C85}" presName="hierChild5" presStyleCnt="0"/>
      <dgm:spPr/>
    </dgm:pt>
    <dgm:pt modelId="{A54BDD05-554E-4E33-957F-567810A270AA}" type="pres">
      <dgm:prSet presAssocID="{2919D4FA-DA7A-40DF-82C6-6BD427CFB8E6}" presName="Name37" presStyleLbl="parChTrans1D4" presStyleIdx="10" presStyleCnt="28"/>
      <dgm:spPr/>
      <dgm:t>
        <a:bodyPr/>
        <a:lstStyle/>
        <a:p>
          <a:endParaRPr lang="zh-CN" altLang="en-US"/>
        </a:p>
      </dgm:t>
    </dgm:pt>
    <dgm:pt modelId="{D3E06BFF-C00E-4BFE-8482-213F4BB33A62}" type="pres">
      <dgm:prSet presAssocID="{1F4A7068-4B36-4DB8-AA28-1E3F34FD7A06}" presName="hierRoot2" presStyleCnt="0">
        <dgm:presLayoutVars>
          <dgm:hierBranch val="init"/>
        </dgm:presLayoutVars>
      </dgm:prSet>
      <dgm:spPr/>
    </dgm:pt>
    <dgm:pt modelId="{2765373D-C06A-4C44-9501-4A198EEE76BF}" type="pres">
      <dgm:prSet presAssocID="{1F4A7068-4B36-4DB8-AA28-1E3F34FD7A06}" presName="rootComposite" presStyleCnt="0"/>
      <dgm:spPr/>
    </dgm:pt>
    <dgm:pt modelId="{0FDD823D-AAC5-4740-A305-C6659AF5E20C}" type="pres">
      <dgm:prSet presAssocID="{1F4A7068-4B36-4DB8-AA28-1E3F34FD7A06}" presName="rootText" presStyleLbl="node4" presStyleIdx="10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FE5C49-49EA-4E76-B443-CE57EFE6B02C}" type="pres">
      <dgm:prSet presAssocID="{1F4A7068-4B36-4DB8-AA28-1E3F34FD7A06}" presName="rootConnector" presStyleLbl="node4" presStyleIdx="10" presStyleCnt="28"/>
      <dgm:spPr/>
      <dgm:t>
        <a:bodyPr/>
        <a:lstStyle/>
        <a:p>
          <a:endParaRPr lang="zh-CN" altLang="en-US"/>
        </a:p>
      </dgm:t>
    </dgm:pt>
    <dgm:pt modelId="{147B5A23-A4A0-463F-8AB8-ACC4A87932AE}" type="pres">
      <dgm:prSet presAssocID="{1F4A7068-4B36-4DB8-AA28-1E3F34FD7A06}" presName="hierChild4" presStyleCnt="0"/>
      <dgm:spPr/>
    </dgm:pt>
    <dgm:pt modelId="{37B57BC4-FD44-4711-A795-88A0115BEAAF}" type="pres">
      <dgm:prSet presAssocID="{1F4A7068-4B36-4DB8-AA28-1E3F34FD7A06}" presName="hierChild5" presStyleCnt="0"/>
      <dgm:spPr/>
    </dgm:pt>
    <dgm:pt modelId="{1C312B0D-4281-46FA-B33D-36744E7D5DB6}" type="pres">
      <dgm:prSet presAssocID="{76E76F21-1B5C-4487-98F7-F1B3102F7D23}" presName="Name37" presStyleLbl="parChTrans1D4" presStyleIdx="11" presStyleCnt="28"/>
      <dgm:spPr/>
      <dgm:t>
        <a:bodyPr/>
        <a:lstStyle/>
        <a:p>
          <a:endParaRPr lang="zh-CN" altLang="en-US"/>
        </a:p>
      </dgm:t>
    </dgm:pt>
    <dgm:pt modelId="{BD338EDA-0D14-44FB-8EDB-4A368C489F1D}" type="pres">
      <dgm:prSet presAssocID="{8D38B351-C365-4417-8680-5BEFE29DF297}" presName="hierRoot2" presStyleCnt="0">
        <dgm:presLayoutVars>
          <dgm:hierBranch val="init"/>
        </dgm:presLayoutVars>
      </dgm:prSet>
      <dgm:spPr/>
    </dgm:pt>
    <dgm:pt modelId="{A84F6C3B-5DF6-46AE-990E-19C4E0B5CF8F}" type="pres">
      <dgm:prSet presAssocID="{8D38B351-C365-4417-8680-5BEFE29DF297}" presName="rootComposite" presStyleCnt="0"/>
      <dgm:spPr/>
    </dgm:pt>
    <dgm:pt modelId="{98DB4B54-F3B8-4FEE-9459-63D08B2E6F59}" type="pres">
      <dgm:prSet presAssocID="{8D38B351-C365-4417-8680-5BEFE29DF297}" presName="rootText" presStyleLbl="node4" presStyleIdx="11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FC8485-1454-4C20-BFFF-6D3B8641C774}" type="pres">
      <dgm:prSet presAssocID="{8D38B351-C365-4417-8680-5BEFE29DF297}" presName="rootConnector" presStyleLbl="node4" presStyleIdx="11" presStyleCnt="28"/>
      <dgm:spPr/>
      <dgm:t>
        <a:bodyPr/>
        <a:lstStyle/>
        <a:p>
          <a:endParaRPr lang="zh-CN" altLang="en-US"/>
        </a:p>
      </dgm:t>
    </dgm:pt>
    <dgm:pt modelId="{B81971A8-F726-4AE6-9203-E80CC6130E19}" type="pres">
      <dgm:prSet presAssocID="{8D38B351-C365-4417-8680-5BEFE29DF297}" presName="hierChild4" presStyleCnt="0"/>
      <dgm:spPr/>
    </dgm:pt>
    <dgm:pt modelId="{9731DA7B-A7C9-4041-AD3A-EE96135D286C}" type="pres">
      <dgm:prSet presAssocID="{8D38B351-C365-4417-8680-5BEFE29DF297}" presName="hierChild5" presStyleCnt="0"/>
      <dgm:spPr/>
    </dgm:pt>
    <dgm:pt modelId="{64BE8EE5-CB36-4134-A494-589068D32002}" type="pres">
      <dgm:prSet presAssocID="{39045B95-6609-42BF-8D1C-A8423F80D729}" presName="Name37" presStyleLbl="parChTrans1D4" presStyleIdx="12" presStyleCnt="28"/>
      <dgm:spPr/>
      <dgm:t>
        <a:bodyPr/>
        <a:lstStyle/>
        <a:p>
          <a:endParaRPr lang="zh-CN" altLang="en-US"/>
        </a:p>
      </dgm:t>
    </dgm:pt>
    <dgm:pt modelId="{1D69CEB8-8B15-4DBD-B714-9D2179651E5E}" type="pres">
      <dgm:prSet presAssocID="{E39CA382-0CBA-4EEA-B869-5DF5BDACE436}" presName="hierRoot2" presStyleCnt="0">
        <dgm:presLayoutVars>
          <dgm:hierBranch val="init"/>
        </dgm:presLayoutVars>
      </dgm:prSet>
      <dgm:spPr/>
    </dgm:pt>
    <dgm:pt modelId="{E4E6F785-45DF-4529-8352-2F915207F904}" type="pres">
      <dgm:prSet presAssocID="{E39CA382-0CBA-4EEA-B869-5DF5BDACE436}" presName="rootComposite" presStyleCnt="0"/>
      <dgm:spPr/>
    </dgm:pt>
    <dgm:pt modelId="{659B99CF-C3EC-4FB8-9EBC-40A97D98B228}" type="pres">
      <dgm:prSet presAssocID="{E39CA382-0CBA-4EEA-B869-5DF5BDACE436}" presName="rootText" presStyleLbl="node4" presStyleIdx="12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888B60-E5B3-4EAA-B090-AE895A99E443}" type="pres">
      <dgm:prSet presAssocID="{E39CA382-0CBA-4EEA-B869-5DF5BDACE436}" presName="rootConnector" presStyleLbl="node4" presStyleIdx="12" presStyleCnt="28"/>
      <dgm:spPr/>
      <dgm:t>
        <a:bodyPr/>
        <a:lstStyle/>
        <a:p>
          <a:endParaRPr lang="zh-CN" altLang="en-US"/>
        </a:p>
      </dgm:t>
    </dgm:pt>
    <dgm:pt modelId="{96C8B546-9FAE-4E61-9558-1CB216078543}" type="pres">
      <dgm:prSet presAssocID="{E39CA382-0CBA-4EEA-B869-5DF5BDACE436}" presName="hierChild4" presStyleCnt="0"/>
      <dgm:spPr/>
    </dgm:pt>
    <dgm:pt modelId="{71CF26FB-58A9-4DC5-B152-783C7DB2EBC3}" type="pres">
      <dgm:prSet presAssocID="{E39CA382-0CBA-4EEA-B869-5DF5BDACE436}" presName="hierChild5" presStyleCnt="0"/>
      <dgm:spPr/>
    </dgm:pt>
    <dgm:pt modelId="{C7A23F5D-FD06-4FF2-96D6-7FBAFA6F242C}" type="pres">
      <dgm:prSet presAssocID="{8E66002B-D3A8-49B2-B08B-4B7252CEC19D}" presName="hierChild5" presStyleCnt="0"/>
      <dgm:spPr/>
    </dgm:pt>
    <dgm:pt modelId="{DA18188C-29A0-4DB5-93E9-BF12570BABEA}" type="pres">
      <dgm:prSet presAssocID="{D9740D56-7274-4E88-BABC-8421C122AB7D}" presName="Name37" presStyleLbl="parChTrans1D3" presStyleIdx="2" presStyleCnt="5"/>
      <dgm:spPr/>
      <dgm:t>
        <a:bodyPr/>
        <a:lstStyle/>
        <a:p>
          <a:endParaRPr lang="zh-CN" altLang="en-US"/>
        </a:p>
      </dgm:t>
    </dgm:pt>
    <dgm:pt modelId="{457A2CFE-4670-4CF7-AC6C-ED8E5408185E}" type="pres">
      <dgm:prSet presAssocID="{464DFB0B-CC48-4656-8122-7825BBB4FA2A}" presName="hierRoot2" presStyleCnt="0">
        <dgm:presLayoutVars>
          <dgm:hierBranch val="init"/>
        </dgm:presLayoutVars>
      </dgm:prSet>
      <dgm:spPr/>
    </dgm:pt>
    <dgm:pt modelId="{CB2B307D-9FF7-426E-BBF2-E8191BACFA9E}" type="pres">
      <dgm:prSet presAssocID="{464DFB0B-CC48-4656-8122-7825BBB4FA2A}" presName="rootComposite" presStyleCnt="0"/>
      <dgm:spPr/>
    </dgm:pt>
    <dgm:pt modelId="{E0180920-9516-40BC-A44C-8D1BE73FECA7}" type="pres">
      <dgm:prSet presAssocID="{464DFB0B-CC48-4656-8122-7825BBB4FA2A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8B9994-CBAF-4E11-816C-9ECE755E9113}" type="pres">
      <dgm:prSet presAssocID="{464DFB0B-CC48-4656-8122-7825BBB4FA2A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57B2F606-4043-42E1-82D1-A82540EE06B7}" type="pres">
      <dgm:prSet presAssocID="{464DFB0B-CC48-4656-8122-7825BBB4FA2A}" presName="hierChild4" presStyleCnt="0"/>
      <dgm:spPr/>
    </dgm:pt>
    <dgm:pt modelId="{BDDC1DA0-EDC1-43B5-9F3D-FCF4371FC94D}" type="pres">
      <dgm:prSet presAssocID="{98F3441C-7542-4773-AAD2-FADF12425205}" presName="Name37" presStyleLbl="parChTrans1D4" presStyleIdx="13" presStyleCnt="28"/>
      <dgm:spPr/>
      <dgm:t>
        <a:bodyPr/>
        <a:lstStyle/>
        <a:p>
          <a:endParaRPr lang="zh-CN" altLang="en-US"/>
        </a:p>
      </dgm:t>
    </dgm:pt>
    <dgm:pt modelId="{1A16BC14-A061-4EBC-ACBC-C54EBA912132}" type="pres">
      <dgm:prSet presAssocID="{09959404-A653-4744-AD5E-81E1622681F7}" presName="hierRoot2" presStyleCnt="0">
        <dgm:presLayoutVars>
          <dgm:hierBranch val="init"/>
        </dgm:presLayoutVars>
      </dgm:prSet>
      <dgm:spPr/>
    </dgm:pt>
    <dgm:pt modelId="{8B8B8F28-8F33-4BA1-9ED6-D7B20C458344}" type="pres">
      <dgm:prSet presAssocID="{09959404-A653-4744-AD5E-81E1622681F7}" presName="rootComposite" presStyleCnt="0"/>
      <dgm:spPr/>
    </dgm:pt>
    <dgm:pt modelId="{9565A573-D63B-4B26-8447-C55E97A04F2F}" type="pres">
      <dgm:prSet presAssocID="{09959404-A653-4744-AD5E-81E1622681F7}" presName="rootText" presStyleLbl="node4" presStyleIdx="13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EC798B-B592-42A0-867B-A1384D258809}" type="pres">
      <dgm:prSet presAssocID="{09959404-A653-4744-AD5E-81E1622681F7}" presName="rootConnector" presStyleLbl="node4" presStyleIdx="13" presStyleCnt="28"/>
      <dgm:spPr/>
      <dgm:t>
        <a:bodyPr/>
        <a:lstStyle/>
        <a:p>
          <a:endParaRPr lang="zh-CN" altLang="en-US"/>
        </a:p>
      </dgm:t>
    </dgm:pt>
    <dgm:pt modelId="{5CE0521D-F384-4E7E-BC6B-B47D47C35DE3}" type="pres">
      <dgm:prSet presAssocID="{09959404-A653-4744-AD5E-81E1622681F7}" presName="hierChild4" presStyleCnt="0"/>
      <dgm:spPr/>
    </dgm:pt>
    <dgm:pt modelId="{06B1E619-08B0-48F3-8C4E-D065645458FB}" type="pres">
      <dgm:prSet presAssocID="{09959404-A653-4744-AD5E-81E1622681F7}" presName="hierChild5" presStyleCnt="0"/>
      <dgm:spPr/>
    </dgm:pt>
    <dgm:pt modelId="{1185C593-A03B-49F5-BC08-E949841ECDBB}" type="pres">
      <dgm:prSet presAssocID="{116E3316-CAD6-4023-9E3B-C45536AA55CA}" presName="Name37" presStyleLbl="parChTrans1D4" presStyleIdx="14" presStyleCnt="28"/>
      <dgm:spPr/>
      <dgm:t>
        <a:bodyPr/>
        <a:lstStyle/>
        <a:p>
          <a:endParaRPr lang="zh-CN" altLang="en-US"/>
        </a:p>
      </dgm:t>
    </dgm:pt>
    <dgm:pt modelId="{4CBB8669-1B11-418B-9E7D-F07721AAFA0E}" type="pres">
      <dgm:prSet presAssocID="{028B5373-E211-4946-8D5C-6A56EB172629}" presName="hierRoot2" presStyleCnt="0">
        <dgm:presLayoutVars>
          <dgm:hierBranch val="init"/>
        </dgm:presLayoutVars>
      </dgm:prSet>
      <dgm:spPr/>
    </dgm:pt>
    <dgm:pt modelId="{ADF6353F-DBEA-4FC5-AF7B-E002B795214E}" type="pres">
      <dgm:prSet presAssocID="{028B5373-E211-4946-8D5C-6A56EB172629}" presName="rootComposite" presStyleCnt="0"/>
      <dgm:spPr/>
    </dgm:pt>
    <dgm:pt modelId="{E2029062-4054-4DBA-9373-8ED3C62B2309}" type="pres">
      <dgm:prSet presAssocID="{028B5373-E211-4946-8D5C-6A56EB172629}" presName="rootText" presStyleLbl="node4" presStyleIdx="14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4FA9FC-7CB9-4517-AB09-6DC6882855CB}" type="pres">
      <dgm:prSet presAssocID="{028B5373-E211-4946-8D5C-6A56EB172629}" presName="rootConnector" presStyleLbl="node4" presStyleIdx="14" presStyleCnt="28"/>
      <dgm:spPr/>
      <dgm:t>
        <a:bodyPr/>
        <a:lstStyle/>
        <a:p>
          <a:endParaRPr lang="zh-CN" altLang="en-US"/>
        </a:p>
      </dgm:t>
    </dgm:pt>
    <dgm:pt modelId="{64F54191-9DCF-4EF5-9D51-11793AA1CDFC}" type="pres">
      <dgm:prSet presAssocID="{028B5373-E211-4946-8D5C-6A56EB172629}" presName="hierChild4" presStyleCnt="0"/>
      <dgm:spPr/>
    </dgm:pt>
    <dgm:pt modelId="{282C8507-3E32-43C0-A917-A2CA6C6351BC}" type="pres">
      <dgm:prSet presAssocID="{028B5373-E211-4946-8D5C-6A56EB172629}" presName="hierChild5" presStyleCnt="0"/>
      <dgm:spPr/>
    </dgm:pt>
    <dgm:pt modelId="{4B506ED6-721C-4230-8566-465B43259B35}" type="pres">
      <dgm:prSet presAssocID="{2C24C773-B16D-416E-80BF-B029E75E2A46}" presName="Name37" presStyleLbl="parChTrans1D4" presStyleIdx="15" presStyleCnt="28"/>
      <dgm:spPr/>
      <dgm:t>
        <a:bodyPr/>
        <a:lstStyle/>
        <a:p>
          <a:endParaRPr lang="zh-CN" altLang="en-US"/>
        </a:p>
      </dgm:t>
    </dgm:pt>
    <dgm:pt modelId="{5B267DE9-1A4C-48D9-B8F9-76F4A8F3457B}" type="pres">
      <dgm:prSet presAssocID="{B69D44ED-8CC4-4293-821B-E90C1ECC02AB}" presName="hierRoot2" presStyleCnt="0">
        <dgm:presLayoutVars>
          <dgm:hierBranch val="init"/>
        </dgm:presLayoutVars>
      </dgm:prSet>
      <dgm:spPr/>
    </dgm:pt>
    <dgm:pt modelId="{389BDE6C-66DB-41C3-8D29-56EA2F08C4FB}" type="pres">
      <dgm:prSet presAssocID="{B69D44ED-8CC4-4293-821B-E90C1ECC02AB}" presName="rootComposite" presStyleCnt="0"/>
      <dgm:spPr/>
    </dgm:pt>
    <dgm:pt modelId="{19A721A4-70BA-4308-AB8A-5F73CCA6DDF1}" type="pres">
      <dgm:prSet presAssocID="{B69D44ED-8CC4-4293-821B-E90C1ECC02AB}" presName="rootText" presStyleLbl="node4" presStyleIdx="15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D47B29-62C1-4A3A-9A2C-E4EEF8955853}" type="pres">
      <dgm:prSet presAssocID="{B69D44ED-8CC4-4293-821B-E90C1ECC02AB}" presName="rootConnector" presStyleLbl="node4" presStyleIdx="15" presStyleCnt="28"/>
      <dgm:spPr/>
      <dgm:t>
        <a:bodyPr/>
        <a:lstStyle/>
        <a:p>
          <a:endParaRPr lang="zh-CN" altLang="en-US"/>
        </a:p>
      </dgm:t>
    </dgm:pt>
    <dgm:pt modelId="{481FBA30-1223-442C-8C90-9EE6418DF647}" type="pres">
      <dgm:prSet presAssocID="{B69D44ED-8CC4-4293-821B-E90C1ECC02AB}" presName="hierChild4" presStyleCnt="0"/>
      <dgm:spPr/>
    </dgm:pt>
    <dgm:pt modelId="{9475F6A8-3D1F-4652-9644-A71F4F02C8B1}" type="pres">
      <dgm:prSet presAssocID="{B69D44ED-8CC4-4293-821B-E90C1ECC02AB}" presName="hierChild5" presStyleCnt="0"/>
      <dgm:spPr/>
    </dgm:pt>
    <dgm:pt modelId="{051D5F74-3E60-4486-A4E7-B1E388056A99}" type="pres">
      <dgm:prSet presAssocID="{DD27C0CA-2707-4CDE-8447-A1406C4E70B7}" presName="Name37" presStyleLbl="parChTrans1D4" presStyleIdx="16" presStyleCnt="28"/>
      <dgm:spPr/>
      <dgm:t>
        <a:bodyPr/>
        <a:lstStyle/>
        <a:p>
          <a:endParaRPr lang="zh-CN" altLang="en-US"/>
        </a:p>
      </dgm:t>
    </dgm:pt>
    <dgm:pt modelId="{F2F4E95B-4EDD-47D0-8D2B-8AF5B93DC8D5}" type="pres">
      <dgm:prSet presAssocID="{CDD15E45-13E3-4793-83C5-42EAB95B8F30}" presName="hierRoot2" presStyleCnt="0">
        <dgm:presLayoutVars>
          <dgm:hierBranch val="init"/>
        </dgm:presLayoutVars>
      </dgm:prSet>
      <dgm:spPr/>
    </dgm:pt>
    <dgm:pt modelId="{78EEEAB6-0DB0-413A-9406-077E17B12EF6}" type="pres">
      <dgm:prSet presAssocID="{CDD15E45-13E3-4793-83C5-42EAB95B8F30}" presName="rootComposite" presStyleCnt="0"/>
      <dgm:spPr/>
    </dgm:pt>
    <dgm:pt modelId="{6F56C736-EABE-4E50-9AFE-A9D31985F5A8}" type="pres">
      <dgm:prSet presAssocID="{CDD15E45-13E3-4793-83C5-42EAB95B8F30}" presName="rootText" presStyleLbl="node4" presStyleIdx="16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6AE44B-86CA-442A-943B-C4E948C3459B}" type="pres">
      <dgm:prSet presAssocID="{CDD15E45-13E3-4793-83C5-42EAB95B8F30}" presName="rootConnector" presStyleLbl="node4" presStyleIdx="16" presStyleCnt="28"/>
      <dgm:spPr/>
      <dgm:t>
        <a:bodyPr/>
        <a:lstStyle/>
        <a:p>
          <a:endParaRPr lang="zh-CN" altLang="en-US"/>
        </a:p>
      </dgm:t>
    </dgm:pt>
    <dgm:pt modelId="{767DA160-81B0-44C2-9443-C6EE3D900765}" type="pres">
      <dgm:prSet presAssocID="{CDD15E45-13E3-4793-83C5-42EAB95B8F30}" presName="hierChild4" presStyleCnt="0"/>
      <dgm:spPr/>
    </dgm:pt>
    <dgm:pt modelId="{69F05842-F9D3-4041-BD62-D7E90425DF10}" type="pres">
      <dgm:prSet presAssocID="{CDD15E45-13E3-4793-83C5-42EAB95B8F30}" presName="hierChild5" presStyleCnt="0"/>
      <dgm:spPr/>
    </dgm:pt>
    <dgm:pt modelId="{ACA413C8-95FA-463B-AA78-A8F48AF1D044}" type="pres">
      <dgm:prSet presAssocID="{0A0E3741-D75A-4AB4-BCB8-6A00F07F9DF4}" presName="Name37" presStyleLbl="parChTrans1D4" presStyleIdx="17" presStyleCnt="28"/>
      <dgm:spPr/>
      <dgm:t>
        <a:bodyPr/>
        <a:lstStyle/>
        <a:p>
          <a:endParaRPr lang="zh-CN" altLang="en-US"/>
        </a:p>
      </dgm:t>
    </dgm:pt>
    <dgm:pt modelId="{E13EF417-820E-4C71-BA8B-88A92611F269}" type="pres">
      <dgm:prSet presAssocID="{4A999FA0-B822-45FE-86E6-A036FB6B6D43}" presName="hierRoot2" presStyleCnt="0">
        <dgm:presLayoutVars>
          <dgm:hierBranch val="init"/>
        </dgm:presLayoutVars>
      </dgm:prSet>
      <dgm:spPr/>
    </dgm:pt>
    <dgm:pt modelId="{B55370E3-63CB-43C8-8BE5-2A76299E752F}" type="pres">
      <dgm:prSet presAssocID="{4A999FA0-B822-45FE-86E6-A036FB6B6D43}" presName="rootComposite" presStyleCnt="0"/>
      <dgm:spPr/>
    </dgm:pt>
    <dgm:pt modelId="{59723E0F-1DC8-4672-BAA9-A768E5A65CF0}" type="pres">
      <dgm:prSet presAssocID="{4A999FA0-B822-45FE-86E6-A036FB6B6D43}" presName="rootText" presStyleLbl="node4" presStyleIdx="17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4B805F8-C49B-4938-BCCF-DC9DE15CD50D}" type="pres">
      <dgm:prSet presAssocID="{4A999FA0-B822-45FE-86E6-A036FB6B6D43}" presName="rootConnector" presStyleLbl="node4" presStyleIdx="17" presStyleCnt="28"/>
      <dgm:spPr/>
      <dgm:t>
        <a:bodyPr/>
        <a:lstStyle/>
        <a:p>
          <a:endParaRPr lang="zh-CN" altLang="en-US"/>
        </a:p>
      </dgm:t>
    </dgm:pt>
    <dgm:pt modelId="{0DDB5E07-BAA3-423A-A25E-58A2CAF06181}" type="pres">
      <dgm:prSet presAssocID="{4A999FA0-B822-45FE-86E6-A036FB6B6D43}" presName="hierChild4" presStyleCnt="0"/>
      <dgm:spPr/>
    </dgm:pt>
    <dgm:pt modelId="{CE6BFA0A-CCFB-4705-AE45-389B5DF06525}" type="pres">
      <dgm:prSet presAssocID="{4A999FA0-B822-45FE-86E6-A036FB6B6D43}" presName="hierChild5" presStyleCnt="0"/>
      <dgm:spPr/>
    </dgm:pt>
    <dgm:pt modelId="{9B2D5027-6EE6-4BE0-8DD8-B6D8390572AB}" type="pres">
      <dgm:prSet presAssocID="{464DFB0B-CC48-4656-8122-7825BBB4FA2A}" presName="hierChild5" presStyleCnt="0"/>
      <dgm:spPr/>
    </dgm:pt>
    <dgm:pt modelId="{12A4D432-5DE9-4DAA-96AB-67AFE61EB647}" type="pres">
      <dgm:prSet presAssocID="{15BE1ED4-D276-4E69-BA74-F49AD5BA8CF2}" presName="Name37" presStyleLbl="parChTrans1D3" presStyleIdx="3" presStyleCnt="5"/>
      <dgm:spPr/>
      <dgm:t>
        <a:bodyPr/>
        <a:lstStyle/>
        <a:p>
          <a:endParaRPr lang="zh-CN" altLang="en-US"/>
        </a:p>
      </dgm:t>
    </dgm:pt>
    <dgm:pt modelId="{145CD4E5-3C80-40C5-88EB-8FCA2C55E9AA}" type="pres">
      <dgm:prSet presAssocID="{21D04DDB-11C3-4CD5-AFB2-6269FC456049}" presName="hierRoot2" presStyleCnt="0">
        <dgm:presLayoutVars>
          <dgm:hierBranch val="init"/>
        </dgm:presLayoutVars>
      </dgm:prSet>
      <dgm:spPr/>
    </dgm:pt>
    <dgm:pt modelId="{60CC9980-AAF1-44A2-B925-01E0D29AF85B}" type="pres">
      <dgm:prSet presAssocID="{21D04DDB-11C3-4CD5-AFB2-6269FC456049}" presName="rootComposite" presStyleCnt="0"/>
      <dgm:spPr/>
    </dgm:pt>
    <dgm:pt modelId="{5ACD0737-8294-4CFB-9BEA-D00C4D9DB8EF}" type="pres">
      <dgm:prSet presAssocID="{21D04DDB-11C3-4CD5-AFB2-6269FC456049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D2EEAE-27AC-4434-B7E8-0A6F86802927}" type="pres">
      <dgm:prSet presAssocID="{21D04DDB-11C3-4CD5-AFB2-6269FC456049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EFBD2ECB-5544-47E7-9AC9-6A7D4111EA5B}" type="pres">
      <dgm:prSet presAssocID="{21D04DDB-11C3-4CD5-AFB2-6269FC456049}" presName="hierChild4" presStyleCnt="0"/>
      <dgm:spPr/>
    </dgm:pt>
    <dgm:pt modelId="{953CFA09-9BBF-4DC9-B64B-C924B49107DE}" type="pres">
      <dgm:prSet presAssocID="{64E18E26-6EB3-4A0E-812F-EB03B9558C67}" presName="Name37" presStyleLbl="parChTrans1D4" presStyleIdx="18" presStyleCnt="28"/>
      <dgm:spPr/>
      <dgm:t>
        <a:bodyPr/>
        <a:lstStyle/>
        <a:p>
          <a:endParaRPr lang="zh-CN" altLang="en-US"/>
        </a:p>
      </dgm:t>
    </dgm:pt>
    <dgm:pt modelId="{C8F10981-7AA1-44BF-B1FA-6D43CA027504}" type="pres">
      <dgm:prSet presAssocID="{BBA9F7BD-9827-4FB0-9B00-11AF5C5DE4E5}" presName="hierRoot2" presStyleCnt="0">
        <dgm:presLayoutVars>
          <dgm:hierBranch val="init"/>
        </dgm:presLayoutVars>
      </dgm:prSet>
      <dgm:spPr/>
    </dgm:pt>
    <dgm:pt modelId="{46AC76E6-0EA7-4E20-91D8-DD5694AE92F9}" type="pres">
      <dgm:prSet presAssocID="{BBA9F7BD-9827-4FB0-9B00-11AF5C5DE4E5}" presName="rootComposite" presStyleCnt="0"/>
      <dgm:spPr/>
    </dgm:pt>
    <dgm:pt modelId="{C39895A9-7442-467F-BF22-8DCBBDBD163E}" type="pres">
      <dgm:prSet presAssocID="{BBA9F7BD-9827-4FB0-9B00-11AF5C5DE4E5}" presName="rootText" presStyleLbl="node4" presStyleIdx="18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DDE039-1AE2-4327-8A13-010821910FDC}" type="pres">
      <dgm:prSet presAssocID="{BBA9F7BD-9827-4FB0-9B00-11AF5C5DE4E5}" presName="rootConnector" presStyleLbl="node4" presStyleIdx="18" presStyleCnt="28"/>
      <dgm:spPr/>
      <dgm:t>
        <a:bodyPr/>
        <a:lstStyle/>
        <a:p>
          <a:endParaRPr lang="zh-CN" altLang="en-US"/>
        </a:p>
      </dgm:t>
    </dgm:pt>
    <dgm:pt modelId="{907A1FDA-87D9-4659-8182-68EA0AE0A67F}" type="pres">
      <dgm:prSet presAssocID="{BBA9F7BD-9827-4FB0-9B00-11AF5C5DE4E5}" presName="hierChild4" presStyleCnt="0"/>
      <dgm:spPr/>
    </dgm:pt>
    <dgm:pt modelId="{3341B59D-C95A-4830-BB96-B48A72BB0568}" type="pres">
      <dgm:prSet presAssocID="{BBA9F7BD-9827-4FB0-9B00-11AF5C5DE4E5}" presName="hierChild5" presStyleCnt="0"/>
      <dgm:spPr/>
    </dgm:pt>
    <dgm:pt modelId="{FD563298-4EB2-4F10-AB7B-BC22436F8CAC}" type="pres">
      <dgm:prSet presAssocID="{A6357F38-E2DA-42D8-B6C7-292795BC1114}" presName="Name37" presStyleLbl="parChTrans1D4" presStyleIdx="19" presStyleCnt="28"/>
      <dgm:spPr/>
      <dgm:t>
        <a:bodyPr/>
        <a:lstStyle/>
        <a:p>
          <a:endParaRPr lang="zh-CN" altLang="en-US"/>
        </a:p>
      </dgm:t>
    </dgm:pt>
    <dgm:pt modelId="{7AB08488-F93F-4467-A604-02416E5DBAE3}" type="pres">
      <dgm:prSet presAssocID="{981BA834-D0F0-46F0-8697-2B54DF6D3FBD}" presName="hierRoot2" presStyleCnt="0">
        <dgm:presLayoutVars>
          <dgm:hierBranch val="init"/>
        </dgm:presLayoutVars>
      </dgm:prSet>
      <dgm:spPr/>
    </dgm:pt>
    <dgm:pt modelId="{38425DDF-E3EE-49CE-ACEA-C597A441D3B3}" type="pres">
      <dgm:prSet presAssocID="{981BA834-D0F0-46F0-8697-2B54DF6D3FBD}" presName="rootComposite" presStyleCnt="0"/>
      <dgm:spPr/>
    </dgm:pt>
    <dgm:pt modelId="{E120AC14-9449-43CF-90D6-40969FF6D190}" type="pres">
      <dgm:prSet presAssocID="{981BA834-D0F0-46F0-8697-2B54DF6D3FBD}" presName="rootText" presStyleLbl="node4" presStyleIdx="19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E6C48EA-BEC0-490C-B208-81ADB1257548}" type="pres">
      <dgm:prSet presAssocID="{981BA834-D0F0-46F0-8697-2B54DF6D3FBD}" presName="rootConnector" presStyleLbl="node4" presStyleIdx="19" presStyleCnt="28"/>
      <dgm:spPr/>
      <dgm:t>
        <a:bodyPr/>
        <a:lstStyle/>
        <a:p>
          <a:endParaRPr lang="zh-CN" altLang="en-US"/>
        </a:p>
      </dgm:t>
    </dgm:pt>
    <dgm:pt modelId="{86D117B7-E872-4384-8F27-4566B697753A}" type="pres">
      <dgm:prSet presAssocID="{981BA834-D0F0-46F0-8697-2B54DF6D3FBD}" presName="hierChild4" presStyleCnt="0"/>
      <dgm:spPr/>
    </dgm:pt>
    <dgm:pt modelId="{0587891C-3518-4E1A-B2C2-DFFF0B779E91}" type="pres">
      <dgm:prSet presAssocID="{981BA834-D0F0-46F0-8697-2B54DF6D3FBD}" presName="hierChild5" presStyleCnt="0"/>
      <dgm:spPr/>
    </dgm:pt>
    <dgm:pt modelId="{266D5668-34E7-457E-8C12-FAB80BF316CC}" type="pres">
      <dgm:prSet presAssocID="{92C505DA-50FF-4D3C-BF5D-A5AB8572A6C3}" presName="Name37" presStyleLbl="parChTrans1D4" presStyleIdx="20" presStyleCnt="28"/>
      <dgm:spPr/>
      <dgm:t>
        <a:bodyPr/>
        <a:lstStyle/>
        <a:p>
          <a:endParaRPr lang="zh-CN" altLang="en-US"/>
        </a:p>
      </dgm:t>
    </dgm:pt>
    <dgm:pt modelId="{101E96DE-F15D-44E6-9ECD-1CAFE79653A1}" type="pres">
      <dgm:prSet presAssocID="{4BF4A96D-1F2B-43DD-A37B-46F55A2A1642}" presName="hierRoot2" presStyleCnt="0">
        <dgm:presLayoutVars>
          <dgm:hierBranch val="init"/>
        </dgm:presLayoutVars>
      </dgm:prSet>
      <dgm:spPr/>
    </dgm:pt>
    <dgm:pt modelId="{2EEF6BE7-D974-4CC5-B0A9-C4295A4D5CE6}" type="pres">
      <dgm:prSet presAssocID="{4BF4A96D-1F2B-43DD-A37B-46F55A2A1642}" presName="rootComposite" presStyleCnt="0"/>
      <dgm:spPr/>
    </dgm:pt>
    <dgm:pt modelId="{0FB38541-DF28-496F-BD07-E5D742D1A616}" type="pres">
      <dgm:prSet presAssocID="{4BF4A96D-1F2B-43DD-A37B-46F55A2A1642}" presName="rootText" presStyleLbl="node4" presStyleIdx="20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2ABE07-68F0-4C2D-BDF7-F85C93003D88}" type="pres">
      <dgm:prSet presAssocID="{4BF4A96D-1F2B-43DD-A37B-46F55A2A1642}" presName="rootConnector" presStyleLbl="node4" presStyleIdx="20" presStyleCnt="28"/>
      <dgm:spPr/>
      <dgm:t>
        <a:bodyPr/>
        <a:lstStyle/>
        <a:p>
          <a:endParaRPr lang="zh-CN" altLang="en-US"/>
        </a:p>
      </dgm:t>
    </dgm:pt>
    <dgm:pt modelId="{DCB5CCFC-F28F-4E3A-B92C-B3FFF0D1605F}" type="pres">
      <dgm:prSet presAssocID="{4BF4A96D-1F2B-43DD-A37B-46F55A2A1642}" presName="hierChild4" presStyleCnt="0"/>
      <dgm:spPr/>
    </dgm:pt>
    <dgm:pt modelId="{BA0048B3-DD3A-48B9-A1A2-CC376A64C290}" type="pres">
      <dgm:prSet presAssocID="{4BF4A96D-1F2B-43DD-A37B-46F55A2A1642}" presName="hierChild5" presStyleCnt="0"/>
      <dgm:spPr/>
    </dgm:pt>
    <dgm:pt modelId="{3BF4FA7B-D971-4FB4-BAFD-B5236196D130}" type="pres">
      <dgm:prSet presAssocID="{62DABF62-91CA-4923-B303-2527E7F3ABC6}" presName="Name37" presStyleLbl="parChTrans1D4" presStyleIdx="21" presStyleCnt="28"/>
      <dgm:spPr/>
      <dgm:t>
        <a:bodyPr/>
        <a:lstStyle/>
        <a:p>
          <a:endParaRPr lang="zh-CN" altLang="en-US"/>
        </a:p>
      </dgm:t>
    </dgm:pt>
    <dgm:pt modelId="{5497DAED-994D-4BB8-9D46-4E28C533ACB1}" type="pres">
      <dgm:prSet presAssocID="{920CE652-3517-496F-AFF1-A92AC0DA4891}" presName="hierRoot2" presStyleCnt="0">
        <dgm:presLayoutVars>
          <dgm:hierBranch val="init"/>
        </dgm:presLayoutVars>
      </dgm:prSet>
      <dgm:spPr/>
    </dgm:pt>
    <dgm:pt modelId="{F217D655-613C-4584-AF03-E0B614F1BC72}" type="pres">
      <dgm:prSet presAssocID="{920CE652-3517-496F-AFF1-A92AC0DA4891}" presName="rootComposite" presStyleCnt="0"/>
      <dgm:spPr/>
    </dgm:pt>
    <dgm:pt modelId="{290DA261-F5BC-4A08-8362-E1D04B8A0E7A}" type="pres">
      <dgm:prSet presAssocID="{920CE652-3517-496F-AFF1-A92AC0DA4891}" presName="rootText" presStyleLbl="node4" presStyleIdx="21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4F987EF-D281-4267-B4F4-3F95FFC8783A}" type="pres">
      <dgm:prSet presAssocID="{920CE652-3517-496F-AFF1-A92AC0DA4891}" presName="rootConnector" presStyleLbl="node4" presStyleIdx="21" presStyleCnt="28"/>
      <dgm:spPr/>
      <dgm:t>
        <a:bodyPr/>
        <a:lstStyle/>
        <a:p>
          <a:endParaRPr lang="zh-CN" altLang="en-US"/>
        </a:p>
      </dgm:t>
    </dgm:pt>
    <dgm:pt modelId="{3CC99340-E673-492B-A1BC-74920DDAFA41}" type="pres">
      <dgm:prSet presAssocID="{920CE652-3517-496F-AFF1-A92AC0DA4891}" presName="hierChild4" presStyleCnt="0"/>
      <dgm:spPr/>
    </dgm:pt>
    <dgm:pt modelId="{E985FBAC-049C-47B5-8564-2A474335836F}" type="pres">
      <dgm:prSet presAssocID="{920CE652-3517-496F-AFF1-A92AC0DA4891}" presName="hierChild5" presStyleCnt="0"/>
      <dgm:spPr/>
    </dgm:pt>
    <dgm:pt modelId="{BF8B6C24-9B3C-44E9-8D80-03C637C6746F}" type="pres">
      <dgm:prSet presAssocID="{ED3C659F-4BC0-4C0E-B0F1-A5CE100C5AC1}" presName="Name37" presStyleLbl="parChTrans1D4" presStyleIdx="22" presStyleCnt="28"/>
      <dgm:spPr/>
      <dgm:t>
        <a:bodyPr/>
        <a:lstStyle/>
        <a:p>
          <a:endParaRPr lang="zh-CN" altLang="en-US"/>
        </a:p>
      </dgm:t>
    </dgm:pt>
    <dgm:pt modelId="{BC91EAAD-DD8D-4E27-BCAA-DCBDD50CCBEF}" type="pres">
      <dgm:prSet presAssocID="{441D8B89-E036-493C-B076-C44D3F42BE24}" presName="hierRoot2" presStyleCnt="0">
        <dgm:presLayoutVars>
          <dgm:hierBranch val="init"/>
        </dgm:presLayoutVars>
      </dgm:prSet>
      <dgm:spPr/>
    </dgm:pt>
    <dgm:pt modelId="{2A2222EE-FC54-4527-8FAB-48B2CFCD0E0E}" type="pres">
      <dgm:prSet presAssocID="{441D8B89-E036-493C-B076-C44D3F42BE24}" presName="rootComposite" presStyleCnt="0"/>
      <dgm:spPr/>
    </dgm:pt>
    <dgm:pt modelId="{E8713013-E402-4C95-9075-F59126390232}" type="pres">
      <dgm:prSet presAssocID="{441D8B89-E036-493C-B076-C44D3F42BE24}" presName="rootText" presStyleLbl="node4" presStyleIdx="22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0D6B810-6D4F-4CE1-B927-58E001033299}" type="pres">
      <dgm:prSet presAssocID="{441D8B89-E036-493C-B076-C44D3F42BE24}" presName="rootConnector" presStyleLbl="node4" presStyleIdx="22" presStyleCnt="28"/>
      <dgm:spPr/>
      <dgm:t>
        <a:bodyPr/>
        <a:lstStyle/>
        <a:p>
          <a:endParaRPr lang="zh-CN" altLang="en-US"/>
        </a:p>
      </dgm:t>
    </dgm:pt>
    <dgm:pt modelId="{D2243A04-913F-4EE9-B344-AD7D839FB327}" type="pres">
      <dgm:prSet presAssocID="{441D8B89-E036-493C-B076-C44D3F42BE24}" presName="hierChild4" presStyleCnt="0"/>
      <dgm:spPr/>
    </dgm:pt>
    <dgm:pt modelId="{3924C908-89DE-4277-A71E-AE31F9DDB1F8}" type="pres">
      <dgm:prSet presAssocID="{441D8B89-E036-493C-B076-C44D3F42BE24}" presName="hierChild5" presStyleCnt="0"/>
      <dgm:spPr/>
    </dgm:pt>
    <dgm:pt modelId="{D0933A90-3F16-48B5-8FE3-4F83ECE80125}" type="pres">
      <dgm:prSet presAssocID="{21D04DDB-11C3-4CD5-AFB2-6269FC456049}" presName="hierChild5" presStyleCnt="0"/>
      <dgm:spPr/>
    </dgm:pt>
    <dgm:pt modelId="{9EB22E7C-081D-4B8B-A241-D94779359710}" type="pres">
      <dgm:prSet presAssocID="{E714066A-E7CE-411E-9937-7C04CB4682E5}" presName="Name37" presStyleLbl="parChTrans1D3" presStyleIdx="4" presStyleCnt="5"/>
      <dgm:spPr/>
      <dgm:t>
        <a:bodyPr/>
        <a:lstStyle/>
        <a:p>
          <a:endParaRPr lang="zh-CN" altLang="en-US"/>
        </a:p>
      </dgm:t>
    </dgm:pt>
    <dgm:pt modelId="{948C8576-0C0C-4948-B25D-CD4D0E5023E4}" type="pres">
      <dgm:prSet presAssocID="{49B829F0-EDE7-43C8-A3F9-D9FA7095960E}" presName="hierRoot2" presStyleCnt="0">
        <dgm:presLayoutVars>
          <dgm:hierBranch val="init"/>
        </dgm:presLayoutVars>
      </dgm:prSet>
      <dgm:spPr/>
    </dgm:pt>
    <dgm:pt modelId="{752DD9F9-E1E9-401A-AA40-F629B43EDF96}" type="pres">
      <dgm:prSet presAssocID="{49B829F0-EDE7-43C8-A3F9-D9FA7095960E}" presName="rootComposite" presStyleCnt="0"/>
      <dgm:spPr/>
    </dgm:pt>
    <dgm:pt modelId="{C8D08F32-5C9C-49D9-BEBF-D1687086E02E}" type="pres">
      <dgm:prSet presAssocID="{49B829F0-EDE7-43C8-A3F9-D9FA7095960E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3738599-197D-464B-B7DA-116162C33885}" type="pres">
      <dgm:prSet presAssocID="{49B829F0-EDE7-43C8-A3F9-D9FA7095960E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66B90B65-2BB6-49A5-981C-E65E6AF971AF}" type="pres">
      <dgm:prSet presAssocID="{49B829F0-EDE7-43C8-A3F9-D9FA7095960E}" presName="hierChild4" presStyleCnt="0"/>
      <dgm:spPr/>
    </dgm:pt>
    <dgm:pt modelId="{DDB2C3A5-ADB4-4C61-A4F9-0135BC0609F8}" type="pres">
      <dgm:prSet presAssocID="{314C2C2F-6534-413E-B340-8FAD133498A5}" presName="Name37" presStyleLbl="parChTrans1D4" presStyleIdx="23" presStyleCnt="28"/>
      <dgm:spPr/>
      <dgm:t>
        <a:bodyPr/>
        <a:lstStyle/>
        <a:p>
          <a:endParaRPr lang="zh-CN" altLang="en-US"/>
        </a:p>
      </dgm:t>
    </dgm:pt>
    <dgm:pt modelId="{33963AEE-FEED-4E24-A6B1-DD3C290AD9FB}" type="pres">
      <dgm:prSet presAssocID="{BF151E27-1A6A-4F82-B8D3-B02B08FD0CB0}" presName="hierRoot2" presStyleCnt="0">
        <dgm:presLayoutVars>
          <dgm:hierBranch val="init"/>
        </dgm:presLayoutVars>
      </dgm:prSet>
      <dgm:spPr/>
    </dgm:pt>
    <dgm:pt modelId="{34264E05-B37A-425A-BDA0-C281C60203E5}" type="pres">
      <dgm:prSet presAssocID="{BF151E27-1A6A-4F82-B8D3-B02B08FD0CB0}" presName="rootComposite" presStyleCnt="0"/>
      <dgm:spPr/>
    </dgm:pt>
    <dgm:pt modelId="{FD3F62F6-0030-4145-9CEC-ABA8010D0598}" type="pres">
      <dgm:prSet presAssocID="{BF151E27-1A6A-4F82-B8D3-B02B08FD0CB0}" presName="rootText" presStyleLbl="node4" presStyleIdx="23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86D8015-9456-464A-B287-1A9F100DEA26}" type="pres">
      <dgm:prSet presAssocID="{BF151E27-1A6A-4F82-B8D3-B02B08FD0CB0}" presName="rootConnector" presStyleLbl="node4" presStyleIdx="23" presStyleCnt="28"/>
      <dgm:spPr/>
      <dgm:t>
        <a:bodyPr/>
        <a:lstStyle/>
        <a:p>
          <a:endParaRPr lang="zh-CN" altLang="en-US"/>
        </a:p>
      </dgm:t>
    </dgm:pt>
    <dgm:pt modelId="{BE780C4D-56DF-4CA2-97A7-1BFE9204E0AA}" type="pres">
      <dgm:prSet presAssocID="{BF151E27-1A6A-4F82-B8D3-B02B08FD0CB0}" presName="hierChild4" presStyleCnt="0"/>
      <dgm:spPr/>
    </dgm:pt>
    <dgm:pt modelId="{BAF24302-A13C-4DAF-879C-5BA3941FEBCD}" type="pres">
      <dgm:prSet presAssocID="{BF151E27-1A6A-4F82-B8D3-B02B08FD0CB0}" presName="hierChild5" presStyleCnt="0"/>
      <dgm:spPr/>
    </dgm:pt>
    <dgm:pt modelId="{8CF230BB-82A9-46B5-9692-77B6976392F3}" type="pres">
      <dgm:prSet presAssocID="{7D3D95BC-3CE2-4D64-B25D-3C75C892183B}" presName="Name37" presStyleLbl="parChTrans1D4" presStyleIdx="24" presStyleCnt="28"/>
      <dgm:spPr/>
      <dgm:t>
        <a:bodyPr/>
        <a:lstStyle/>
        <a:p>
          <a:endParaRPr lang="zh-CN" altLang="en-US"/>
        </a:p>
      </dgm:t>
    </dgm:pt>
    <dgm:pt modelId="{4494FBBD-859D-4543-B70B-EF606A692ED9}" type="pres">
      <dgm:prSet presAssocID="{CF97DB67-55C0-4EBF-8C3B-3DBD235E80A0}" presName="hierRoot2" presStyleCnt="0">
        <dgm:presLayoutVars>
          <dgm:hierBranch val="init"/>
        </dgm:presLayoutVars>
      </dgm:prSet>
      <dgm:spPr/>
    </dgm:pt>
    <dgm:pt modelId="{62A7B587-3D99-4DDB-930F-79B47E4DF9BC}" type="pres">
      <dgm:prSet presAssocID="{CF97DB67-55C0-4EBF-8C3B-3DBD235E80A0}" presName="rootComposite" presStyleCnt="0"/>
      <dgm:spPr/>
    </dgm:pt>
    <dgm:pt modelId="{748665CC-1F7D-4C79-BCFC-5930E09DC60E}" type="pres">
      <dgm:prSet presAssocID="{CF97DB67-55C0-4EBF-8C3B-3DBD235E80A0}" presName="rootText" presStyleLbl="node4" presStyleIdx="24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359FFB-7913-49CA-8C19-6A4BD64DE4DB}" type="pres">
      <dgm:prSet presAssocID="{CF97DB67-55C0-4EBF-8C3B-3DBD235E80A0}" presName="rootConnector" presStyleLbl="node4" presStyleIdx="24" presStyleCnt="28"/>
      <dgm:spPr/>
      <dgm:t>
        <a:bodyPr/>
        <a:lstStyle/>
        <a:p>
          <a:endParaRPr lang="zh-CN" altLang="en-US"/>
        </a:p>
      </dgm:t>
    </dgm:pt>
    <dgm:pt modelId="{04CE86CB-AAC0-4495-9726-AB5285CB1CC9}" type="pres">
      <dgm:prSet presAssocID="{CF97DB67-55C0-4EBF-8C3B-3DBD235E80A0}" presName="hierChild4" presStyleCnt="0"/>
      <dgm:spPr/>
    </dgm:pt>
    <dgm:pt modelId="{A26AD478-0BCC-4D3E-B4D4-C1BB88EE6D91}" type="pres">
      <dgm:prSet presAssocID="{CF97DB67-55C0-4EBF-8C3B-3DBD235E80A0}" presName="hierChild5" presStyleCnt="0"/>
      <dgm:spPr/>
    </dgm:pt>
    <dgm:pt modelId="{477EC7E3-8697-42E8-AB90-1BC97AB9168E}" type="pres">
      <dgm:prSet presAssocID="{11DAA6E3-10B6-4D33-A826-9A3447C0E36B}" presName="Name37" presStyleLbl="parChTrans1D4" presStyleIdx="25" presStyleCnt="28"/>
      <dgm:spPr/>
      <dgm:t>
        <a:bodyPr/>
        <a:lstStyle/>
        <a:p>
          <a:endParaRPr lang="zh-CN" altLang="en-US"/>
        </a:p>
      </dgm:t>
    </dgm:pt>
    <dgm:pt modelId="{90981ABE-BF49-454D-8200-F47129190486}" type="pres">
      <dgm:prSet presAssocID="{F8A1020D-39CF-406A-9D06-763558688018}" presName="hierRoot2" presStyleCnt="0">
        <dgm:presLayoutVars>
          <dgm:hierBranch val="init"/>
        </dgm:presLayoutVars>
      </dgm:prSet>
      <dgm:spPr/>
    </dgm:pt>
    <dgm:pt modelId="{D5CC449E-61C1-4867-9608-EEE1858516A3}" type="pres">
      <dgm:prSet presAssocID="{F8A1020D-39CF-406A-9D06-763558688018}" presName="rootComposite" presStyleCnt="0"/>
      <dgm:spPr/>
    </dgm:pt>
    <dgm:pt modelId="{682DE207-B3C2-488A-9D99-6466DE79A319}" type="pres">
      <dgm:prSet presAssocID="{F8A1020D-39CF-406A-9D06-763558688018}" presName="rootText" presStyleLbl="node4" presStyleIdx="25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D8E3D58-9133-46CD-94F4-2C89692DF2DB}" type="pres">
      <dgm:prSet presAssocID="{F8A1020D-39CF-406A-9D06-763558688018}" presName="rootConnector" presStyleLbl="node4" presStyleIdx="25" presStyleCnt="28"/>
      <dgm:spPr/>
      <dgm:t>
        <a:bodyPr/>
        <a:lstStyle/>
        <a:p>
          <a:endParaRPr lang="zh-CN" altLang="en-US"/>
        </a:p>
      </dgm:t>
    </dgm:pt>
    <dgm:pt modelId="{DE6887D8-936B-49F1-871C-A4A4B57FA822}" type="pres">
      <dgm:prSet presAssocID="{F8A1020D-39CF-406A-9D06-763558688018}" presName="hierChild4" presStyleCnt="0"/>
      <dgm:spPr/>
    </dgm:pt>
    <dgm:pt modelId="{9AE91887-0DAF-49A7-9DE7-4AB086C45653}" type="pres">
      <dgm:prSet presAssocID="{F8A1020D-39CF-406A-9D06-763558688018}" presName="hierChild5" presStyleCnt="0"/>
      <dgm:spPr/>
    </dgm:pt>
    <dgm:pt modelId="{16B0AAD0-A751-4178-A315-18BEAAE9EEC7}" type="pres">
      <dgm:prSet presAssocID="{CCA168EF-E403-4D25-9AF8-A23DA4C2E4CC}" presName="Name37" presStyleLbl="parChTrans1D4" presStyleIdx="26" presStyleCnt="28"/>
      <dgm:spPr/>
      <dgm:t>
        <a:bodyPr/>
        <a:lstStyle/>
        <a:p>
          <a:endParaRPr lang="zh-CN" altLang="en-US"/>
        </a:p>
      </dgm:t>
    </dgm:pt>
    <dgm:pt modelId="{78E2DE4F-3699-41F9-A987-27099A0147D1}" type="pres">
      <dgm:prSet presAssocID="{B71DE198-7830-4D39-A632-B430A70499CF}" presName="hierRoot2" presStyleCnt="0">
        <dgm:presLayoutVars>
          <dgm:hierBranch val="init"/>
        </dgm:presLayoutVars>
      </dgm:prSet>
      <dgm:spPr/>
    </dgm:pt>
    <dgm:pt modelId="{2B03EF99-3CBF-4884-BF8D-74DC0F346DFA}" type="pres">
      <dgm:prSet presAssocID="{B71DE198-7830-4D39-A632-B430A70499CF}" presName="rootComposite" presStyleCnt="0"/>
      <dgm:spPr/>
    </dgm:pt>
    <dgm:pt modelId="{9B36572A-1CC9-4528-937F-8AB22276A9EC}" type="pres">
      <dgm:prSet presAssocID="{B71DE198-7830-4D39-A632-B430A70499CF}" presName="rootText" presStyleLbl="node4" presStyleIdx="26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32811C-4E4A-4A01-A00D-6C364AD8121A}" type="pres">
      <dgm:prSet presAssocID="{B71DE198-7830-4D39-A632-B430A70499CF}" presName="rootConnector" presStyleLbl="node4" presStyleIdx="26" presStyleCnt="28"/>
      <dgm:spPr/>
      <dgm:t>
        <a:bodyPr/>
        <a:lstStyle/>
        <a:p>
          <a:endParaRPr lang="zh-CN" altLang="en-US"/>
        </a:p>
      </dgm:t>
    </dgm:pt>
    <dgm:pt modelId="{D659A28F-9F08-48E0-9091-4AF756D644A3}" type="pres">
      <dgm:prSet presAssocID="{B71DE198-7830-4D39-A632-B430A70499CF}" presName="hierChild4" presStyleCnt="0"/>
      <dgm:spPr/>
    </dgm:pt>
    <dgm:pt modelId="{12802565-042B-43CA-87E2-340330C19957}" type="pres">
      <dgm:prSet presAssocID="{B71DE198-7830-4D39-A632-B430A70499CF}" presName="hierChild5" presStyleCnt="0"/>
      <dgm:spPr/>
    </dgm:pt>
    <dgm:pt modelId="{28327EB3-242C-434A-80BA-F71F8562016F}" type="pres">
      <dgm:prSet presAssocID="{A4E458D5-8E90-4451-B47B-3BC4B963603D}" presName="Name37" presStyleLbl="parChTrans1D4" presStyleIdx="27" presStyleCnt="28"/>
      <dgm:spPr/>
      <dgm:t>
        <a:bodyPr/>
        <a:lstStyle/>
        <a:p>
          <a:endParaRPr lang="zh-CN" altLang="en-US"/>
        </a:p>
      </dgm:t>
    </dgm:pt>
    <dgm:pt modelId="{BC68F6DA-F65D-48C8-9CA8-D79BDB434325}" type="pres">
      <dgm:prSet presAssocID="{7C98A74F-3F49-4FA4-A8FF-955F267CF9ED}" presName="hierRoot2" presStyleCnt="0">
        <dgm:presLayoutVars>
          <dgm:hierBranch val="init"/>
        </dgm:presLayoutVars>
      </dgm:prSet>
      <dgm:spPr/>
    </dgm:pt>
    <dgm:pt modelId="{D7D19959-D2A6-401E-96B4-064FC731A065}" type="pres">
      <dgm:prSet presAssocID="{7C98A74F-3F49-4FA4-A8FF-955F267CF9ED}" presName="rootComposite" presStyleCnt="0"/>
      <dgm:spPr/>
    </dgm:pt>
    <dgm:pt modelId="{0DD1D77A-509F-480F-8867-723267D7A968}" type="pres">
      <dgm:prSet presAssocID="{7C98A74F-3F49-4FA4-A8FF-955F267CF9ED}" presName="rootText" presStyleLbl="node4" presStyleIdx="27" presStyleCnt="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DBBD8D-7A2F-4F20-97EA-5C5F088CA024}" type="pres">
      <dgm:prSet presAssocID="{7C98A74F-3F49-4FA4-A8FF-955F267CF9ED}" presName="rootConnector" presStyleLbl="node4" presStyleIdx="27" presStyleCnt="28"/>
      <dgm:spPr/>
      <dgm:t>
        <a:bodyPr/>
        <a:lstStyle/>
        <a:p>
          <a:endParaRPr lang="zh-CN" altLang="en-US"/>
        </a:p>
      </dgm:t>
    </dgm:pt>
    <dgm:pt modelId="{0D1906CF-520F-478A-8313-25C799DC835F}" type="pres">
      <dgm:prSet presAssocID="{7C98A74F-3F49-4FA4-A8FF-955F267CF9ED}" presName="hierChild4" presStyleCnt="0"/>
      <dgm:spPr/>
    </dgm:pt>
    <dgm:pt modelId="{7B53E3C2-D5D3-4F78-AF7D-C10B8E031F5B}" type="pres">
      <dgm:prSet presAssocID="{7C98A74F-3F49-4FA4-A8FF-955F267CF9ED}" presName="hierChild5" presStyleCnt="0"/>
      <dgm:spPr/>
    </dgm:pt>
    <dgm:pt modelId="{68E79279-6D0D-4C2C-B2A4-3A8E6C58DDA1}" type="pres">
      <dgm:prSet presAssocID="{49B829F0-EDE7-43C8-A3F9-D9FA7095960E}" presName="hierChild5" presStyleCnt="0"/>
      <dgm:spPr/>
    </dgm:pt>
    <dgm:pt modelId="{1B6A72F0-5D29-43B8-90F9-649321F9006D}" type="pres">
      <dgm:prSet presAssocID="{68C024BE-9351-4A11-9AE3-9E1EC6042F17}" presName="hierChild5" presStyleCnt="0"/>
      <dgm:spPr/>
    </dgm:pt>
    <dgm:pt modelId="{C6F5CF7F-8A22-42E2-BFC8-5C17440BFC33}" type="pres">
      <dgm:prSet presAssocID="{7D22FF75-A375-4389-B900-B60FBA30ACF4}" presName="hierChild3" presStyleCnt="0"/>
      <dgm:spPr/>
    </dgm:pt>
  </dgm:ptLst>
  <dgm:cxnLst>
    <dgm:cxn modelId="{CFCCEAB2-91E4-4DB7-B55B-65EE8E844F87}" type="presOf" srcId="{B71DE198-7830-4D39-A632-B430A70499CF}" destId="{3E32811C-4E4A-4A01-A00D-6C364AD8121A}" srcOrd="1" destOrd="0" presId="urn:microsoft.com/office/officeart/2005/8/layout/orgChart1"/>
    <dgm:cxn modelId="{CF186CE1-090E-4830-A847-EFE626DB921E}" type="presOf" srcId="{A4E458D5-8E90-4451-B47B-3BC4B963603D}" destId="{28327EB3-242C-434A-80BA-F71F8562016F}" srcOrd="0" destOrd="0" presId="urn:microsoft.com/office/officeart/2005/8/layout/orgChart1"/>
    <dgm:cxn modelId="{62C80F15-368B-4C20-ADAF-D564C50CE902}" type="presOf" srcId="{15BE1ED4-D276-4E69-BA74-F49AD5BA8CF2}" destId="{12A4D432-5DE9-4DAA-96AB-67AFE61EB647}" srcOrd="0" destOrd="0" presId="urn:microsoft.com/office/officeart/2005/8/layout/orgChart1"/>
    <dgm:cxn modelId="{257F9481-3BBD-4F8E-81B0-7F3CDC5B9298}" type="presOf" srcId="{464DFB0B-CC48-4656-8122-7825BBB4FA2A}" destId="{E0180920-9516-40BC-A44C-8D1BE73FECA7}" srcOrd="0" destOrd="0" presId="urn:microsoft.com/office/officeart/2005/8/layout/orgChart1"/>
    <dgm:cxn modelId="{F8962187-63D1-427D-94A1-3B8BCDF9E8AF}" type="presOf" srcId="{BE2CE1A2-FDA4-4974-A7F2-7CB99158AABF}" destId="{97747949-2C81-42E0-A61B-2AD2A6DFF19D}" srcOrd="0" destOrd="0" presId="urn:microsoft.com/office/officeart/2005/8/layout/orgChart1"/>
    <dgm:cxn modelId="{15836D55-DC40-4C67-950A-0921617C0384}" srcId="{49B829F0-EDE7-43C8-A3F9-D9FA7095960E}" destId="{B71DE198-7830-4D39-A632-B430A70499CF}" srcOrd="3" destOrd="0" parTransId="{CCA168EF-E403-4D25-9AF8-A23DA4C2E4CC}" sibTransId="{D68CB514-091D-4504-B337-3B00F1540BE3}"/>
    <dgm:cxn modelId="{0ADF3C69-EDB1-42CA-8276-64F99787F602}" type="presOf" srcId="{314C2C2F-6534-413E-B340-8FAD133498A5}" destId="{DDB2C3A5-ADB4-4C61-A4F9-0135BC0609F8}" srcOrd="0" destOrd="0" presId="urn:microsoft.com/office/officeart/2005/8/layout/orgChart1"/>
    <dgm:cxn modelId="{579C9F66-4554-47F0-8412-205B44BAD949}" type="presOf" srcId="{CCA168EF-E403-4D25-9AF8-A23DA4C2E4CC}" destId="{16B0AAD0-A751-4178-A315-18BEAAE9EEC7}" srcOrd="0" destOrd="0" presId="urn:microsoft.com/office/officeart/2005/8/layout/orgChart1"/>
    <dgm:cxn modelId="{C7DA2EE8-BD58-405A-9413-A7758360F20D}" type="presOf" srcId="{C4EFAE93-E39E-42B0-BF3F-D2304128C638}" destId="{D9CB285E-A190-4C46-B844-476E36350D4F}" srcOrd="0" destOrd="0" presId="urn:microsoft.com/office/officeart/2005/8/layout/orgChart1"/>
    <dgm:cxn modelId="{54D00AEE-05B6-44CF-B8E1-1919F4C7137F}" type="presOf" srcId="{7C98A74F-3F49-4FA4-A8FF-955F267CF9ED}" destId="{0DD1D77A-509F-480F-8867-723267D7A968}" srcOrd="0" destOrd="0" presId="urn:microsoft.com/office/officeart/2005/8/layout/orgChart1"/>
    <dgm:cxn modelId="{1C54F445-4A53-4958-9705-2E8785A782CE}" srcId="{464DFB0B-CC48-4656-8122-7825BBB4FA2A}" destId="{CDD15E45-13E3-4793-83C5-42EAB95B8F30}" srcOrd="3" destOrd="0" parTransId="{DD27C0CA-2707-4CDE-8447-A1406C4E70B7}" sibTransId="{2C2265C4-0120-49CB-B8A8-CE84B1E781C8}"/>
    <dgm:cxn modelId="{58182112-B951-4459-91E8-10F50901CA46}" type="presOf" srcId="{21D04DDB-11C3-4CD5-AFB2-6269FC456049}" destId="{F6D2EEAE-27AC-4434-B7E8-0A6F86802927}" srcOrd="1" destOrd="0" presId="urn:microsoft.com/office/officeart/2005/8/layout/orgChart1"/>
    <dgm:cxn modelId="{82EFB704-B559-4458-832F-3BF9DA1BE8E6}" type="presOf" srcId="{508DF741-2151-4324-953D-5782B348E87F}" destId="{C19C8E30-484C-426D-B2F5-E94571EA2E51}" srcOrd="0" destOrd="0" presId="urn:microsoft.com/office/officeart/2005/8/layout/orgChart1"/>
    <dgm:cxn modelId="{8A6B579A-1508-43DB-9EAB-760E1B2B1DAA}" type="presOf" srcId="{A65D6011-1DAD-43E7-A496-712F15501F9C}" destId="{C5B8E014-5280-4632-904E-ADC9839904AE}" srcOrd="0" destOrd="0" presId="urn:microsoft.com/office/officeart/2005/8/layout/orgChart1"/>
    <dgm:cxn modelId="{3F80E07F-DBB5-4613-85B9-95F88D507742}" type="presOf" srcId="{42BF788C-360E-4BA7-8379-2E28DB59AEBC}" destId="{36C7D9DF-93A0-4CE0-A53D-23C65444C409}" srcOrd="0" destOrd="0" presId="urn:microsoft.com/office/officeart/2005/8/layout/orgChart1"/>
    <dgm:cxn modelId="{C9879C24-EBE3-470C-862E-4828187D8D0D}" type="presOf" srcId="{D9740D56-7274-4E88-BABC-8421C122AB7D}" destId="{DA18188C-29A0-4DB5-93E9-BF12570BABEA}" srcOrd="0" destOrd="0" presId="urn:microsoft.com/office/officeart/2005/8/layout/orgChart1"/>
    <dgm:cxn modelId="{AD095F82-F0BE-447A-B60F-27E73B1237C3}" type="presOf" srcId="{A6357F38-E2DA-42D8-B6C7-292795BC1114}" destId="{FD563298-4EB2-4F10-AB7B-BC22436F8CAC}" srcOrd="0" destOrd="0" presId="urn:microsoft.com/office/officeart/2005/8/layout/orgChart1"/>
    <dgm:cxn modelId="{16AF8FF7-C267-4D50-A4F5-2EE8117E1503}" type="presOf" srcId="{5D43C8B7-418D-4A25-A482-F5B0E797D8BE}" destId="{E93C704C-C3FF-45F9-99B0-E2728EF36306}" srcOrd="0" destOrd="0" presId="urn:microsoft.com/office/officeart/2005/8/layout/orgChart1"/>
    <dgm:cxn modelId="{479C89D0-F9DF-4DAF-A81D-772C2D20780C}" srcId="{464DFB0B-CC48-4656-8122-7825BBB4FA2A}" destId="{09959404-A653-4744-AD5E-81E1622681F7}" srcOrd="0" destOrd="0" parTransId="{98F3441C-7542-4773-AAD2-FADF12425205}" sibTransId="{CBD674F4-C086-4F60-9F84-39683FB51FFE}"/>
    <dgm:cxn modelId="{13A6B555-812D-4FE4-96F3-144ED7CC2E43}" type="presOf" srcId="{26CBF820-DF32-469A-BC97-A4DF7785B5D4}" destId="{F5AE00D2-6608-4A74-B46E-B68EA31FFCF7}" srcOrd="1" destOrd="0" presId="urn:microsoft.com/office/officeart/2005/8/layout/orgChart1"/>
    <dgm:cxn modelId="{0FAC4A35-54B3-4500-BF51-01DE9581E5EC}" type="presOf" srcId="{A65D6011-1DAD-43E7-A496-712F15501F9C}" destId="{4589C3A2-7C54-4F9F-8E0D-D4322FF9CCC7}" srcOrd="1" destOrd="0" presId="urn:microsoft.com/office/officeart/2005/8/layout/orgChart1"/>
    <dgm:cxn modelId="{77C176D6-A30A-4000-930E-569A344C9DA6}" type="presOf" srcId="{441D8B89-E036-493C-B076-C44D3F42BE24}" destId="{E8713013-E402-4C95-9075-F59126390232}" srcOrd="0" destOrd="0" presId="urn:microsoft.com/office/officeart/2005/8/layout/orgChart1"/>
    <dgm:cxn modelId="{D975D70F-5380-4E09-A132-E14E71843F16}" type="presOf" srcId="{5D43C8B7-418D-4A25-A482-F5B0E797D8BE}" destId="{5947557A-1324-4141-A893-89092230D76D}" srcOrd="1" destOrd="0" presId="urn:microsoft.com/office/officeart/2005/8/layout/orgChart1"/>
    <dgm:cxn modelId="{A4194AE6-7DC7-48DD-877F-CF8CC964CC34}" srcId="{8E66002B-D3A8-49B2-B08B-4B7252CEC19D}" destId="{1F4A7068-4B36-4DB8-AA28-1E3F34FD7A06}" srcOrd="2" destOrd="0" parTransId="{2919D4FA-DA7A-40DF-82C6-6BD427CFB8E6}" sibTransId="{8A5AF20A-939E-4261-9CB4-DD2F88DEE918}"/>
    <dgm:cxn modelId="{41D33E37-4B0D-47A6-B6FA-6AA38CF7A2C6}" type="presOf" srcId="{508DF741-2151-4324-953D-5782B348E87F}" destId="{01B979B7-6E63-4D16-9DE7-F067FB712E88}" srcOrd="1" destOrd="0" presId="urn:microsoft.com/office/officeart/2005/8/layout/orgChart1"/>
    <dgm:cxn modelId="{06B5D991-0675-4880-94C7-642531EA99DF}" type="presOf" srcId="{5A3E6359-8D3D-4ABA-A236-363346828BDE}" destId="{A7FA60F7-A682-4058-ADAD-EEC6C1AAF470}" srcOrd="0" destOrd="0" presId="urn:microsoft.com/office/officeart/2005/8/layout/orgChart1"/>
    <dgm:cxn modelId="{E24A615B-2158-4E0E-B417-D176D082E1C8}" type="presOf" srcId="{9404A751-17D2-4336-874F-510055934303}" destId="{C807F0E0-F7C9-4B2B-AE56-B52B11ED942E}" srcOrd="0" destOrd="0" presId="urn:microsoft.com/office/officeart/2005/8/layout/orgChart1"/>
    <dgm:cxn modelId="{9D8BE0E3-6B7B-4732-B119-75F98EFC981A}" type="presOf" srcId="{49B829F0-EDE7-43C8-A3F9-D9FA7095960E}" destId="{C3738599-197D-464B-B7DA-116162C33885}" srcOrd="1" destOrd="0" presId="urn:microsoft.com/office/officeart/2005/8/layout/orgChart1"/>
    <dgm:cxn modelId="{88681C7A-08B1-4B47-97A5-65AC37F4D0D6}" type="presOf" srcId="{920CE652-3517-496F-AFF1-A92AC0DA4891}" destId="{C4F987EF-D281-4267-B4F4-3F95FFC8783A}" srcOrd="1" destOrd="0" presId="urn:microsoft.com/office/officeart/2005/8/layout/orgChart1"/>
    <dgm:cxn modelId="{85DA26E3-52BB-4225-B3ED-D9CED505B28D}" srcId="{68C024BE-9351-4A11-9AE3-9E1EC6042F17}" destId="{21D04DDB-11C3-4CD5-AFB2-6269FC456049}" srcOrd="3" destOrd="0" parTransId="{15BE1ED4-D276-4E69-BA74-F49AD5BA8CF2}" sibTransId="{D9D232B5-E82C-435E-95AB-AEE2CECF89D7}"/>
    <dgm:cxn modelId="{193DCA6F-C984-4F0C-81D8-94535307AAA8}" type="presOf" srcId="{8D38B351-C365-4417-8680-5BEFE29DF297}" destId="{C9FC8485-1454-4C20-BFFF-6D3B8641C774}" srcOrd="1" destOrd="0" presId="urn:microsoft.com/office/officeart/2005/8/layout/orgChart1"/>
    <dgm:cxn modelId="{09A44634-13BA-4FC9-A3BB-267CE7B5A5D4}" type="presOf" srcId="{1A5EA25F-51BB-4233-B205-0DFABEA23DEE}" destId="{3B3A0686-51D1-4614-A6CC-48E0B5ACDB73}" srcOrd="0" destOrd="0" presId="urn:microsoft.com/office/officeart/2005/8/layout/orgChart1"/>
    <dgm:cxn modelId="{DBF33E2C-9040-4F91-9BEE-019809F85D49}" srcId="{508DF741-2151-4324-953D-5782B348E87F}" destId="{5D43C8B7-418D-4A25-A482-F5B0E797D8BE}" srcOrd="7" destOrd="0" parTransId="{5808D158-8689-4DFE-9BF8-DBC8180074A3}" sibTransId="{6BAEAFA8-2D08-408A-B0C4-3BCDC7753180}"/>
    <dgm:cxn modelId="{AD279F85-F4E1-475B-AA79-BC580AA44D53}" type="presOf" srcId="{B71DE198-7830-4D39-A632-B430A70499CF}" destId="{9B36572A-1CC9-4528-937F-8AB22276A9EC}" srcOrd="0" destOrd="0" presId="urn:microsoft.com/office/officeart/2005/8/layout/orgChart1"/>
    <dgm:cxn modelId="{D5913571-370D-4DEF-AAA2-E31C89037D09}" type="presOf" srcId="{920CE652-3517-496F-AFF1-A92AC0DA4891}" destId="{290DA261-F5BC-4A08-8362-E1D04B8A0E7A}" srcOrd="0" destOrd="0" presId="urn:microsoft.com/office/officeart/2005/8/layout/orgChart1"/>
    <dgm:cxn modelId="{3C41529C-4BB1-4FBD-80CE-2ABF807BC29D}" type="presOf" srcId="{BF151E27-1A6A-4F82-B8D3-B02B08FD0CB0}" destId="{FD3F62F6-0030-4145-9CEC-ABA8010D0598}" srcOrd="0" destOrd="0" presId="urn:microsoft.com/office/officeart/2005/8/layout/orgChart1"/>
    <dgm:cxn modelId="{0DC386BE-B1D7-4C93-9A40-6EA51513AD9F}" type="presOf" srcId="{F8A1020D-39CF-406A-9D06-763558688018}" destId="{DD8E3D58-9133-46CD-94F4-2C89692DF2DB}" srcOrd="1" destOrd="0" presId="urn:microsoft.com/office/officeart/2005/8/layout/orgChart1"/>
    <dgm:cxn modelId="{2F169C7E-3655-485E-B6CE-795B30B97DD7}" srcId="{8E66002B-D3A8-49B2-B08B-4B7252CEC19D}" destId="{E39CA382-0CBA-4EEA-B869-5DF5BDACE436}" srcOrd="4" destOrd="0" parTransId="{39045B95-6609-42BF-8D1C-A8423F80D729}" sibTransId="{F7640E4A-AA4E-4C91-92AD-020D2CC0548A}"/>
    <dgm:cxn modelId="{851739C6-422F-409F-96CB-D820C3224CE3}" srcId="{49B829F0-EDE7-43C8-A3F9-D9FA7095960E}" destId="{F8A1020D-39CF-406A-9D06-763558688018}" srcOrd="2" destOrd="0" parTransId="{11DAA6E3-10B6-4D33-A826-9A3447C0E36B}" sibTransId="{FFD4D4EE-61E7-4CBE-89CD-2C09DC843744}"/>
    <dgm:cxn modelId="{FB9D56CB-1844-4A84-89AE-6E2C301CBDD5}" srcId="{49B829F0-EDE7-43C8-A3F9-D9FA7095960E}" destId="{7C98A74F-3F49-4FA4-A8FF-955F267CF9ED}" srcOrd="4" destOrd="0" parTransId="{A4E458D5-8E90-4451-B47B-3BC4B963603D}" sibTransId="{7F3B8A3E-DEFB-4408-8EDF-FAC99FAA5D7A}"/>
    <dgm:cxn modelId="{22A13F17-E86E-4669-9BE3-4FAA51D149AB}" type="presOf" srcId="{981BA834-D0F0-46F0-8697-2B54DF6D3FBD}" destId="{E120AC14-9449-43CF-90D6-40969FF6D190}" srcOrd="0" destOrd="0" presId="urn:microsoft.com/office/officeart/2005/8/layout/orgChart1"/>
    <dgm:cxn modelId="{E085785F-FB3A-49DF-BE08-6FA00B8E6F65}" srcId="{508DF741-2151-4324-953D-5782B348E87F}" destId="{26CBF820-DF32-469A-BC97-A4DF7785B5D4}" srcOrd="1" destOrd="0" parTransId="{29D5BD79-D832-466E-9322-9D36D7CB1E7F}" sibTransId="{C38C4305-2043-405C-9EDE-5B4753D7B3C9}"/>
    <dgm:cxn modelId="{01384FF5-13C1-4B53-A017-8D474EC80E34}" type="presOf" srcId="{B69D44ED-8CC4-4293-821B-E90C1ECC02AB}" destId="{19A721A4-70BA-4308-AB8A-5F73CCA6DDF1}" srcOrd="0" destOrd="0" presId="urn:microsoft.com/office/officeart/2005/8/layout/orgChart1"/>
    <dgm:cxn modelId="{961FFA85-CE66-4372-9436-A1F6BA2963F8}" type="presOf" srcId="{E6DD4754-675C-4248-84F5-B62744367A32}" destId="{5D65A676-D3F2-488C-9D15-453BFA5EC148}" srcOrd="0" destOrd="0" presId="urn:microsoft.com/office/officeart/2005/8/layout/orgChart1"/>
    <dgm:cxn modelId="{C0B0C176-50B9-492A-976E-64852AF388EA}" type="presOf" srcId="{09959404-A653-4744-AD5E-81E1622681F7}" destId="{9565A573-D63B-4B26-8447-C55E97A04F2F}" srcOrd="0" destOrd="0" presId="urn:microsoft.com/office/officeart/2005/8/layout/orgChart1"/>
    <dgm:cxn modelId="{B617FDDD-EFAE-4E8D-840E-897048A5EF90}" type="presOf" srcId="{B69D44ED-8CC4-4293-821B-E90C1ECC02AB}" destId="{75D47B29-62C1-4A3A-9A2C-E4EEF8955853}" srcOrd="1" destOrd="0" presId="urn:microsoft.com/office/officeart/2005/8/layout/orgChart1"/>
    <dgm:cxn modelId="{793D5B9F-EE47-4318-A318-C233C29C5A14}" type="presOf" srcId="{BBA9F7BD-9827-4FB0-9B00-11AF5C5DE4E5}" destId="{C39895A9-7442-467F-BF22-8DCBBDBD163E}" srcOrd="0" destOrd="0" presId="urn:microsoft.com/office/officeart/2005/8/layout/orgChart1"/>
    <dgm:cxn modelId="{34207500-BDE5-4257-BA6A-2B4F69A824C2}" type="presOf" srcId="{7D22FF75-A375-4389-B900-B60FBA30ACF4}" destId="{A592204C-9F12-4CC6-AFE8-ADDBE0E63E60}" srcOrd="1" destOrd="0" presId="urn:microsoft.com/office/officeart/2005/8/layout/orgChart1"/>
    <dgm:cxn modelId="{31F75B26-8E64-4070-83AE-D941C495BB5A}" type="presOf" srcId="{39045B95-6609-42BF-8D1C-A8423F80D729}" destId="{64BE8EE5-CB36-4134-A494-589068D32002}" srcOrd="0" destOrd="0" presId="urn:microsoft.com/office/officeart/2005/8/layout/orgChart1"/>
    <dgm:cxn modelId="{3625EDE9-FEFF-46E0-8B21-1A2AE03D89CB}" type="presOf" srcId="{B9B4750E-AB16-400F-A9B1-2854C98FE728}" destId="{76C0182F-2979-477C-BDA5-ABEACB26FBCD}" srcOrd="0" destOrd="0" presId="urn:microsoft.com/office/officeart/2005/8/layout/orgChart1"/>
    <dgm:cxn modelId="{49BD30D7-3CE8-4457-AC52-1853DBBF4863}" type="presOf" srcId="{CDD15E45-13E3-4793-83C5-42EAB95B8F30}" destId="{6F56C736-EABE-4E50-9AFE-A9D31985F5A8}" srcOrd="0" destOrd="0" presId="urn:microsoft.com/office/officeart/2005/8/layout/orgChart1"/>
    <dgm:cxn modelId="{C7EDC4DC-8F5B-4D14-8C0C-B53DF4844883}" type="presOf" srcId="{ED3C659F-4BC0-4C0E-B0F1-A5CE100C5AC1}" destId="{BF8B6C24-9B3C-44E9-8D80-03C637C6746F}" srcOrd="0" destOrd="0" presId="urn:microsoft.com/office/officeart/2005/8/layout/orgChart1"/>
    <dgm:cxn modelId="{D1305766-5F45-4D1A-B6E7-DF7B39583C27}" type="presOf" srcId="{DA1CF023-58B4-44CE-9579-C52ECA75FB3E}" destId="{4D8FEC82-62B2-473B-92A7-B06CADF0A751}" srcOrd="0" destOrd="0" presId="urn:microsoft.com/office/officeart/2005/8/layout/orgChart1"/>
    <dgm:cxn modelId="{B7DFF5E8-E3FF-4582-ADCB-526A46933794}" type="presOf" srcId="{68C024BE-9351-4A11-9AE3-9E1EC6042F17}" destId="{5CEEEC9B-644C-4AFF-92F6-EEE7D5C76CCA}" srcOrd="1" destOrd="0" presId="urn:microsoft.com/office/officeart/2005/8/layout/orgChart1"/>
    <dgm:cxn modelId="{AAC4621B-3553-4FE5-A2F0-BEF92D954194}" srcId="{508DF741-2151-4324-953D-5782B348E87F}" destId="{E6DD4754-675C-4248-84F5-B62744367A32}" srcOrd="3" destOrd="0" parTransId="{36753A79-B643-4E90-81DC-922DF2426626}" sibTransId="{56BB72D2-85A4-4ED0-9162-7AA2FA4BEC6E}"/>
    <dgm:cxn modelId="{EEFBDBB3-1459-459A-AED3-B9D4DA7EB68B}" type="presOf" srcId="{68C024BE-9351-4A11-9AE3-9E1EC6042F17}" destId="{EA838BD6-1DA1-491A-9E28-EC992F006D02}" srcOrd="0" destOrd="0" presId="urn:microsoft.com/office/officeart/2005/8/layout/orgChart1"/>
    <dgm:cxn modelId="{A7F31106-9DD9-48BE-8820-D1A5B5B5FBF0}" srcId="{68C024BE-9351-4A11-9AE3-9E1EC6042F17}" destId="{464DFB0B-CC48-4656-8122-7825BBB4FA2A}" srcOrd="2" destOrd="0" parTransId="{D9740D56-7274-4E88-BABC-8421C122AB7D}" sibTransId="{51B0FE6A-C184-4887-85E8-6BABA9BBC3B4}"/>
    <dgm:cxn modelId="{0EA90A60-C6F9-4FFF-9059-3727ACBDCE01}" type="presOf" srcId="{DD27C0CA-2707-4CDE-8447-A1406C4E70B7}" destId="{051D5F74-3E60-4486-A4E7-B1E388056A99}" srcOrd="0" destOrd="0" presId="urn:microsoft.com/office/officeart/2005/8/layout/orgChart1"/>
    <dgm:cxn modelId="{CF782B27-936C-4333-BEBF-88C820C491E1}" type="presOf" srcId="{116E3316-CAD6-4023-9E3B-C45536AA55CA}" destId="{1185C593-A03B-49F5-BC08-E949841ECDBB}" srcOrd="0" destOrd="0" presId="urn:microsoft.com/office/officeart/2005/8/layout/orgChart1"/>
    <dgm:cxn modelId="{FE70AF59-4DFF-454E-9B5C-D529D875A6A3}" type="presOf" srcId="{981BA834-D0F0-46F0-8697-2B54DF6D3FBD}" destId="{2E6C48EA-BEC0-490C-B208-81ADB1257548}" srcOrd="1" destOrd="0" presId="urn:microsoft.com/office/officeart/2005/8/layout/orgChart1"/>
    <dgm:cxn modelId="{0C0F85EC-A516-44AA-B22F-43C60170001A}" type="presOf" srcId="{BF151E27-1A6A-4F82-B8D3-B02B08FD0CB0}" destId="{486D8015-9456-464A-B287-1A9F100DEA26}" srcOrd="1" destOrd="0" presId="urn:microsoft.com/office/officeart/2005/8/layout/orgChart1"/>
    <dgm:cxn modelId="{74A03DC1-BCE2-4AC3-9636-B3032066759F}" type="presOf" srcId="{D6D04EDE-18FD-4BA3-A3FB-BD0DED6DE884}" destId="{81D67789-8514-4565-A64F-95A3E14E37EC}" srcOrd="0" destOrd="0" presId="urn:microsoft.com/office/officeart/2005/8/layout/orgChart1"/>
    <dgm:cxn modelId="{985991A1-77D4-4A89-B13F-EA495C7A81D1}" type="presOf" srcId="{5808D158-8689-4DFE-9BF8-DBC8180074A3}" destId="{CE998DE2-5D6E-4599-B3C3-759F55F67518}" srcOrd="0" destOrd="0" presId="urn:microsoft.com/office/officeart/2005/8/layout/orgChart1"/>
    <dgm:cxn modelId="{6C218680-1A0D-4949-B25B-95640C5708C5}" srcId="{21D04DDB-11C3-4CD5-AFB2-6269FC456049}" destId="{920CE652-3517-496F-AFF1-A92AC0DA4891}" srcOrd="3" destOrd="0" parTransId="{62DABF62-91CA-4923-B303-2527E7F3ABC6}" sibTransId="{931043D1-8F73-45A2-98B0-82D131B322E3}"/>
    <dgm:cxn modelId="{B80A9C67-1AFA-49B2-B107-963DFE52A0A1}" type="presOf" srcId="{49B829F0-EDE7-43C8-A3F9-D9FA7095960E}" destId="{C8D08F32-5C9C-49D9-BEBF-D1687086E02E}" srcOrd="0" destOrd="0" presId="urn:microsoft.com/office/officeart/2005/8/layout/orgChart1"/>
    <dgm:cxn modelId="{53E08A49-28A6-499C-9B45-37C0C34D74D1}" type="presOf" srcId="{028B5373-E211-4946-8D5C-6A56EB172629}" destId="{E14FA9FC-7CB9-4517-AB09-6DC6882855CB}" srcOrd="1" destOrd="0" presId="urn:microsoft.com/office/officeart/2005/8/layout/orgChart1"/>
    <dgm:cxn modelId="{58A89E98-F087-472C-B3A5-186B8A3E4BE9}" type="presOf" srcId="{4BF4A96D-1F2B-43DD-A37B-46F55A2A1642}" destId="{832ABE07-68F0-4C2D-BDF7-F85C93003D88}" srcOrd="1" destOrd="0" presId="urn:microsoft.com/office/officeart/2005/8/layout/orgChart1"/>
    <dgm:cxn modelId="{83B3D5EE-D416-4EB8-B4EC-779157181943}" type="presOf" srcId="{7409C072-1FA2-4D9F-B15E-6470EDDDC576}" destId="{2ABD417F-67B7-4A87-BD08-4B553A9CE2CD}" srcOrd="0" destOrd="0" presId="urn:microsoft.com/office/officeart/2005/8/layout/orgChart1"/>
    <dgm:cxn modelId="{BA43DEA6-65F0-4ADC-A92D-B5AF3EA32DCE}" srcId="{21D04DDB-11C3-4CD5-AFB2-6269FC456049}" destId="{441D8B89-E036-493C-B076-C44D3F42BE24}" srcOrd="4" destOrd="0" parTransId="{ED3C659F-4BC0-4C0E-B0F1-A5CE100C5AC1}" sibTransId="{24402CF9-EEC5-4D46-A737-7ACC764C584F}"/>
    <dgm:cxn modelId="{AB94DA5B-7011-408A-9683-8DEF4FCE4AEA}" type="presOf" srcId="{E39CA382-0CBA-4EEA-B869-5DF5BDACE436}" destId="{6E888B60-E5B3-4EAA-B090-AE895A99E443}" srcOrd="1" destOrd="0" presId="urn:microsoft.com/office/officeart/2005/8/layout/orgChart1"/>
    <dgm:cxn modelId="{9FD61529-817C-48CE-8841-4465823D4D7F}" type="presOf" srcId="{8E66002B-D3A8-49B2-B08B-4B7252CEC19D}" destId="{22D03225-DA4B-4032-9FC7-7E78B9B9B6A8}" srcOrd="0" destOrd="0" presId="urn:microsoft.com/office/officeart/2005/8/layout/orgChart1"/>
    <dgm:cxn modelId="{D7402D9A-2B3B-43A9-9C3C-EAD6FCADE170}" type="presOf" srcId="{2C24C773-B16D-416E-80BF-B029E75E2A46}" destId="{4B506ED6-721C-4230-8566-465B43259B35}" srcOrd="0" destOrd="0" presId="urn:microsoft.com/office/officeart/2005/8/layout/orgChart1"/>
    <dgm:cxn modelId="{D2ECC718-9A74-43C5-A7E4-0949EA5EB034}" type="presOf" srcId="{1F4A7068-4B36-4DB8-AA28-1E3F34FD7A06}" destId="{F2FE5C49-49EA-4E76-B443-CE57EFE6B02C}" srcOrd="1" destOrd="0" presId="urn:microsoft.com/office/officeart/2005/8/layout/orgChart1"/>
    <dgm:cxn modelId="{E62A0F02-F7FC-495B-AB0C-AD7D9AF1C052}" type="presOf" srcId="{9028242B-6BCC-4BA8-A9BE-091EEB70FE78}" destId="{D1DCF4D9-FEEF-48DD-907E-9146A76E5E9A}" srcOrd="0" destOrd="0" presId="urn:microsoft.com/office/officeart/2005/8/layout/orgChart1"/>
    <dgm:cxn modelId="{3A00E858-1D0D-4219-9BFF-4C896C98FAFD}" type="presOf" srcId="{36753A79-B643-4E90-81DC-922DF2426626}" destId="{60FB6F7F-ED66-49D4-A13A-771A7C002131}" srcOrd="0" destOrd="0" presId="urn:microsoft.com/office/officeart/2005/8/layout/orgChart1"/>
    <dgm:cxn modelId="{D49E6C4F-D946-4E9A-BBF6-7EE29ECC4684}" type="presOf" srcId="{F8A1020D-39CF-406A-9D06-763558688018}" destId="{682DE207-B3C2-488A-9D99-6466DE79A319}" srcOrd="0" destOrd="0" presId="urn:microsoft.com/office/officeart/2005/8/layout/orgChart1"/>
    <dgm:cxn modelId="{764BABD3-2BB6-458A-B12D-4958678446D5}" type="presOf" srcId="{8E66002B-D3A8-49B2-B08B-4B7252CEC19D}" destId="{EFB94896-A5DA-40EE-BFA1-DB65A2CB7A8A}" srcOrd="1" destOrd="0" presId="urn:microsoft.com/office/officeart/2005/8/layout/orgChart1"/>
    <dgm:cxn modelId="{C303FBE9-6979-43AE-8934-647A77C93E3D}" type="presOf" srcId="{1F4A7068-4B36-4DB8-AA28-1E3F34FD7A06}" destId="{0FDD823D-AAC5-4740-A305-C6659AF5E20C}" srcOrd="0" destOrd="0" presId="urn:microsoft.com/office/officeart/2005/8/layout/orgChart1"/>
    <dgm:cxn modelId="{5927B8A1-1BF5-44CE-B4A9-74D3203F3009}" type="presOf" srcId="{C966AFBF-D231-434C-8C3E-5BF276217395}" destId="{4FC008F2-BE8F-4D13-9352-E75232AD5D64}" srcOrd="0" destOrd="0" presId="urn:microsoft.com/office/officeart/2005/8/layout/orgChart1"/>
    <dgm:cxn modelId="{4A72405B-53B9-40A6-8711-0D231BF73D7E}" type="presOf" srcId="{4A999FA0-B822-45FE-86E6-A036FB6B6D43}" destId="{59723E0F-1DC8-4672-BAA9-A768E5A65CF0}" srcOrd="0" destOrd="0" presId="urn:microsoft.com/office/officeart/2005/8/layout/orgChart1"/>
    <dgm:cxn modelId="{75177932-6997-422D-A450-6A08CB998A42}" type="presOf" srcId="{64E18E26-6EB3-4A0E-812F-EB03B9558C67}" destId="{953CFA09-9BBF-4DC9-B64B-C924B49107DE}" srcOrd="0" destOrd="0" presId="urn:microsoft.com/office/officeart/2005/8/layout/orgChart1"/>
    <dgm:cxn modelId="{5FE0D0B0-A542-4D58-9390-A502D502E1E4}" type="presOf" srcId="{E39CA382-0CBA-4EEA-B869-5DF5BDACE436}" destId="{659B99CF-C3EC-4FB8-9EBC-40A97D98B228}" srcOrd="0" destOrd="0" presId="urn:microsoft.com/office/officeart/2005/8/layout/orgChart1"/>
    <dgm:cxn modelId="{9327BBB0-4890-4110-8D52-41C7BC92253A}" type="presOf" srcId="{76E76F21-1B5C-4487-98F7-F1B3102F7D23}" destId="{1C312B0D-4281-46FA-B33D-36744E7D5DB6}" srcOrd="0" destOrd="0" presId="urn:microsoft.com/office/officeart/2005/8/layout/orgChart1"/>
    <dgm:cxn modelId="{A9B6B14F-9C71-4680-B995-67FE1684B50A}" type="presOf" srcId="{26CBF820-DF32-469A-BC97-A4DF7785B5D4}" destId="{EA4309FB-EBB5-4DE0-9CBB-C5ADA52F2975}" srcOrd="0" destOrd="0" presId="urn:microsoft.com/office/officeart/2005/8/layout/orgChart1"/>
    <dgm:cxn modelId="{49C77228-C190-4401-AAC5-3982242ED619}" type="presOf" srcId="{29D5BD79-D832-466E-9322-9D36D7CB1E7F}" destId="{7E9C256F-B74D-4B8B-BD9A-2ADBF564A186}" srcOrd="0" destOrd="0" presId="urn:microsoft.com/office/officeart/2005/8/layout/orgChart1"/>
    <dgm:cxn modelId="{FEE1F386-1109-4ED3-B3AF-2B9B610225D8}" type="presOf" srcId="{09959404-A653-4744-AD5E-81E1622681F7}" destId="{28EC798B-B592-42A0-867B-A1384D258809}" srcOrd="1" destOrd="0" presId="urn:microsoft.com/office/officeart/2005/8/layout/orgChart1"/>
    <dgm:cxn modelId="{6BDCCA2E-41C2-40EB-877A-D07C0B11CF4C}" type="presOf" srcId="{7C98A74F-3F49-4FA4-A8FF-955F267CF9ED}" destId="{B7DBBD8D-7A2F-4F20-97EA-5C5F088CA024}" srcOrd="1" destOrd="0" presId="urn:microsoft.com/office/officeart/2005/8/layout/orgChart1"/>
    <dgm:cxn modelId="{B901C7DC-961B-45E4-9C7F-0B9864295F50}" type="presOf" srcId="{E8F5535F-4995-45E4-B5FE-0B05821B3CD1}" destId="{F807FDF7-3D14-47A3-902D-D9266FCFDCD4}" srcOrd="0" destOrd="0" presId="urn:microsoft.com/office/officeart/2005/8/layout/orgChart1"/>
    <dgm:cxn modelId="{06A7262B-30B1-4D32-8BBA-33C3984E98B0}" type="presOf" srcId="{92C505DA-50FF-4D3C-BF5D-A5AB8572A6C3}" destId="{266D5668-34E7-457E-8C12-FAB80BF316CC}" srcOrd="0" destOrd="0" presId="urn:microsoft.com/office/officeart/2005/8/layout/orgChart1"/>
    <dgm:cxn modelId="{277253C2-4E85-48DE-B3B1-F5AA6F1A17B7}" srcId="{49B829F0-EDE7-43C8-A3F9-D9FA7095960E}" destId="{BF151E27-1A6A-4F82-B8D3-B02B08FD0CB0}" srcOrd="0" destOrd="0" parTransId="{314C2C2F-6534-413E-B340-8FAD133498A5}" sibTransId="{E560B827-3CA2-46A0-9182-B9FCDB00B71C}"/>
    <dgm:cxn modelId="{E29306BF-7F01-4A5F-86E2-26F78288BEC0}" srcId="{E8F5535F-4995-45E4-B5FE-0B05821B3CD1}" destId="{7D22FF75-A375-4389-B900-B60FBA30ACF4}" srcOrd="0" destOrd="0" parTransId="{B7462B39-2CBB-4F86-AFA6-2E9D8906AC95}" sibTransId="{A3F9FCF5-E1FD-4F61-A590-36BBC32C2D4F}"/>
    <dgm:cxn modelId="{A13783E1-182D-4502-9849-7881804AB16C}" type="presOf" srcId="{42BF788C-360E-4BA7-8379-2E28DB59AEBC}" destId="{68BC555D-0DD0-46B5-A393-8AD070C5072C}" srcOrd="1" destOrd="0" presId="urn:microsoft.com/office/officeart/2005/8/layout/orgChart1"/>
    <dgm:cxn modelId="{312CE148-7DAC-4EAC-8C58-08853F02EFE8}" type="presOf" srcId="{5A3E6359-8D3D-4ABA-A236-363346828BDE}" destId="{A15DD7B8-B07C-480A-9815-0F51E96F6671}" srcOrd="1" destOrd="0" presId="urn:microsoft.com/office/officeart/2005/8/layout/orgChart1"/>
    <dgm:cxn modelId="{9F2A9C44-37A4-4F78-B343-B2FCAFA4A564}" srcId="{508DF741-2151-4324-953D-5782B348E87F}" destId="{BE2CE1A2-FDA4-4974-A7F2-7CB99158AABF}" srcOrd="6" destOrd="0" parTransId="{C966AFBF-D231-434C-8C3E-5BF276217395}" sibTransId="{CC12B81B-D605-4C9E-A386-7002A319E65C}"/>
    <dgm:cxn modelId="{AC1955C2-C758-4135-9D57-3621BA90AD9A}" srcId="{49B829F0-EDE7-43C8-A3F9-D9FA7095960E}" destId="{CF97DB67-55C0-4EBF-8C3B-3DBD235E80A0}" srcOrd="1" destOrd="0" parTransId="{7D3D95BC-3CE2-4D64-B25D-3C75C892183B}" sibTransId="{0BE5E92A-FB14-4FC5-A2A6-287732931782}"/>
    <dgm:cxn modelId="{733E8976-6D46-48DB-88EB-93F4807A8183}" type="presOf" srcId="{98F3441C-7542-4773-AAD2-FADF12425205}" destId="{BDDC1DA0-EDC1-43B5-9F3D-FCF4371FC94D}" srcOrd="0" destOrd="0" presId="urn:microsoft.com/office/officeart/2005/8/layout/orgChart1"/>
    <dgm:cxn modelId="{A8F18861-33B4-4094-AC8D-7F9A80E51CC3}" type="presOf" srcId="{464DFB0B-CC48-4656-8122-7825BBB4FA2A}" destId="{3C8B9994-CBAF-4E11-816C-9ECE755E9113}" srcOrd="1" destOrd="0" presId="urn:microsoft.com/office/officeart/2005/8/layout/orgChart1"/>
    <dgm:cxn modelId="{32DE6D00-7CAF-4A95-A267-7C5B4EFDFAD3}" type="presOf" srcId="{E6DD4754-675C-4248-84F5-B62744367A32}" destId="{F056D251-EC9E-464B-A917-6123F4320841}" srcOrd="1" destOrd="0" presId="urn:microsoft.com/office/officeart/2005/8/layout/orgChart1"/>
    <dgm:cxn modelId="{8AB1DAF3-3164-4B7B-A958-22D359F2424B}" srcId="{21D04DDB-11C3-4CD5-AFB2-6269FC456049}" destId="{4BF4A96D-1F2B-43DD-A37B-46F55A2A1642}" srcOrd="2" destOrd="0" parTransId="{92C505DA-50FF-4D3C-BF5D-A5AB8572A6C3}" sibTransId="{304F1708-3F35-4EEA-BAF7-EAAC60313F96}"/>
    <dgm:cxn modelId="{8C8EA318-F30B-4B30-AE37-3935D4FCF88C}" srcId="{464DFB0B-CC48-4656-8122-7825BBB4FA2A}" destId="{4A999FA0-B822-45FE-86E6-A036FB6B6D43}" srcOrd="4" destOrd="0" parTransId="{0A0E3741-D75A-4AB4-BCB8-6A00F07F9DF4}" sibTransId="{8055F110-4C53-4786-AE13-7D16E97F2353}"/>
    <dgm:cxn modelId="{4139E8B0-193E-4986-AEF3-AC467C999709}" type="presOf" srcId="{11DAA6E3-10B6-4D33-A826-9A3447C0E36B}" destId="{477EC7E3-8697-42E8-AB90-1BC97AB9168E}" srcOrd="0" destOrd="0" presId="urn:microsoft.com/office/officeart/2005/8/layout/orgChart1"/>
    <dgm:cxn modelId="{FFD1B9B8-A162-444F-9FBE-E7F1F6B37D84}" type="presOf" srcId="{2919D4FA-DA7A-40DF-82C6-6BD427CFB8E6}" destId="{A54BDD05-554E-4E33-957F-567810A270AA}" srcOrd="0" destOrd="0" presId="urn:microsoft.com/office/officeart/2005/8/layout/orgChart1"/>
    <dgm:cxn modelId="{6682285B-0807-4C04-92DE-CAA101AA1617}" type="presOf" srcId="{CDD15E45-13E3-4793-83C5-42EAB95B8F30}" destId="{046AE44B-86CA-442A-943B-C4E948C3459B}" srcOrd="1" destOrd="0" presId="urn:microsoft.com/office/officeart/2005/8/layout/orgChart1"/>
    <dgm:cxn modelId="{8D1C5AB3-FCF4-457A-85BC-F426744850F4}" type="presOf" srcId="{41CEDA8E-762C-4EF0-9C39-35272BFE82E0}" destId="{D183235C-08FC-4198-A7DE-7492573853D5}" srcOrd="0" destOrd="0" presId="urn:microsoft.com/office/officeart/2005/8/layout/orgChart1"/>
    <dgm:cxn modelId="{9EFCE3FE-F351-429D-9510-42EFE2AE0F02}" type="presOf" srcId="{CF97DB67-55C0-4EBF-8C3B-3DBD235E80A0}" destId="{748665CC-1F7D-4C79-BCFC-5930E09DC60E}" srcOrd="0" destOrd="0" presId="urn:microsoft.com/office/officeart/2005/8/layout/orgChart1"/>
    <dgm:cxn modelId="{DF7DFA81-769C-4FAF-8606-9E52BFD6C192}" srcId="{68C024BE-9351-4A11-9AE3-9E1EC6042F17}" destId="{8E66002B-D3A8-49B2-B08B-4B7252CEC19D}" srcOrd="1" destOrd="0" parTransId="{7409C072-1FA2-4D9F-B15E-6470EDDDC576}" sibTransId="{0717F98E-DE66-4B75-B6C0-47A850EB0632}"/>
    <dgm:cxn modelId="{1B160527-C72D-4CC3-90F5-13061FF49F45}" type="presOf" srcId="{0A0E3741-D75A-4AB4-BCB8-6A00F07F9DF4}" destId="{ACA413C8-95FA-463B-AA78-A8F48AF1D044}" srcOrd="0" destOrd="0" presId="urn:microsoft.com/office/officeart/2005/8/layout/orgChart1"/>
    <dgm:cxn modelId="{E005C91C-8FFE-46E0-8381-70FD9E571653}" type="presOf" srcId="{CF97DB67-55C0-4EBF-8C3B-3DBD235E80A0}" destId="{3B359FFB-7913-49CA-8C19-6A4BD64DE4DB}" srcOrd="1" destOrd="0" presId="urn:microsoft.com/office/officeart/2005/8/layout/orgChart1"/>
    <dgm:cxn modelId="{8D31D5DD-8004-42A3-ACCE-1C08FAE9B321}" srcId="{508DF741-2151-4324-953D-5782B348E87F}" destId="{C4EFAE93-E39E-42B0-BF3F-D2304128C638}" srcOrd="4" destOrd="0" parTransId="{B9B4750E-AB16-400F-A9B1-2854C98FE728}" sibTransId="{E02BAC0D-ED15-4ED6-A9CD-1C6CA78F4A5D}"/>
    <dgm:cxn modelId="{39EF0DD5-894C-4AE3-AEB6-D126F0563677}" srcId="{68C024BE-9351-4A11-9AE3-9E1EC6042F17}" destId="{49B829F0-EDE7-43C8-A3F9-D9FA7095960E}" srcOrd="4" destOrd="0" parTransId="{E714066A-E7CE-411E-9937-7C04CB4682E5}" sibTransId="{38E186C4-26FA-4AEC-AB9E-4BA1CFECFEC3}"/>
    <dgm:cxn modelId="{C6338536-0A96-433A-B53C-432C832C9C6E}" type="presOf" srcId="{8D38B351-C365-4417-8680-5BEFE29DF297}" destId="{98DB4B54-F3B8-4FEE-9459-63D08B2E6F59}" srcOrd="0" destOrd="0" presId="urn:microsoft.com/office/officeart/2005/8/layout/orgChart1"/>
    <dgm:cxn modelId="{4F044158-F6F2-4FAB-9E75-57EE4471C1B2}" type="presOf" srcId="{CA68A8D8-9A7C-4F07-8691-25209F189C85}" destId="{02E95A26-D73B-40E4-9E2F-0BDC835BC0E4}" srcOrd="1" destOrd="0" presId="urn:microsoft.com/office/officeart/2005/8/layout/orgChart1"/>
    <dgm:cxn modelId="{73F4EB7E-ACD6-423A-95B2-E67FADC8A40B}" type="presOf" srcId="{9404A751-17D2-4336-874F-510055934303}" destId="{AC5626A9-A1D3-4E1C-A555-F319861375C3}" srcOrd="1" destOrd="0" presId="urn:microsoft.com/office/officeart/2005/8/layout/orgChart1"/>
    <dgm:cxn modelId="{D1AA922E-29B4-4320-B711-54D45782001C}" type="presOf" srcId="{BBA9F7BD-9827-4FB0-9B00-11AF5C5DE4E5}" destId="{80DDE039-1AE2-4327-8A13-010821910FDC}" srcOrd="1" destOrd="0" presId="urn:microsoft.com/office/officeart/2005/8/layout/orgChart1"/>
    <dgm:cxn modelId="{9532E92B-B4F7-4406-8141-842D5FD301BE}" type="presOf" srcId="{441D8B89-E036-493C-B076-C44D3F42BE24}" destId="{D0D6B810-6D4F-4CE1-B927-58E001033299}" srcOrd="1" destOrd="0" presId="urn:microsoft.com/office/officeart/2005/8/layout/orgChart1"/>
    <dgm:cxn modelId="{0A38677C-99CC-44E9-BD45-B7B78CFFE398}" srcId="{508DF741-2151-4324-953D-5782B348E87F}" destId="{9404A751-17D2-4336-874F-510055934303}" srcOrd="2" destOrd="0" parTransId="{DA1CF023-58B4-44CE-9579-C52ECA75FB3E}" sibTransId="{ED9AD2E8-9BF0-4424-8243-18670A75840D}"/>
    <dgm:cxn modelId="{CC62460B-41C1-4C21-BA05-179C1C9C34D6}" srcId="{21D04DDB-11C3-4CD5-AFB2-6269FC456049}" destId="{BBA9F7BD-9827-4FB0-9B00-11AF5C5DE4E5}" srcOrd="0" destOrd="0" parTransId="{64E18E26-6EB3-4A0E-812F-EB03B9558C67}" sibTransId="{5060BBCC-3EB5-47E2-A1F3-1C2941B9D68B}"/>
    <dgm:cxn modelId="{44CBF655-FB64-4079-9E0D-2E4D43AC2500}" type="presOf" srcId="{4BF4A96D-1F2B-43DD-A37B-46F55A2A1642}" destId="{0FB38541-DF28-496F-BD07-E5D742D1A616}" srcOrd="0" destOrd="0" presId="urn:microsoft.com/office/officeart/2005/8/layout/orgChart1"/>
    <dgm:cxn modelId="{7D87A65E-9A2C-4ABB-9323-80FE8EC6437D}" type="presOf" srcId="{7D3D95BC-3CE2-4D64-B25D-3C75C892183B}" destId="{8CF230BB-82A9-46B5-9692-77B6976392F3}" srcOrd="0" destOrd="0" presId="urn:microsoft.com/office/officeart/2005/8/layout/orgChart1"/>
    <dgm:cxn modelId="{4F391F2A-CB63-446F-895F-C391EE75D0D7}" type="presOf" srcId="{21D04DDB-11C3-4CD5-AFB2-6269FC456049}" destId="{5ACD0737-8294-4CFB-9BEA-D00C4D9DB8EF}" srcOrd="0" destOrd="0" presId="urn:microsoft.com/office/officeart/2005/8/layout/orgChart1"/>
    <dgm:cxn modelId="{8FBEDBF0-80BF-4127-954B-A51229279F41}" type="presOf" srcId="{4A999FA0-B822-45FE-86E6-A036FB6B6D43}" destId="{74B805F8-C49B-4938-BCCF-DC9DE15CD50D}" srcOrd="1" destOrd="0" presId="urn:microsoft.com/office/officeart/2005/8/layout/orgChart1"/>
    <dgm:cxn modelId="{3ED6B663-C472-4953-B650-F5357360EFB8}" type="presOf" srcId="{CA68A8D8-9A7C-4F07-8691-25209F189C85}" destId="{71B90C20-84EE-468C-95F2-848E3772A90E}" srcOrd="0" destOrd="0" presId="urn:microsoft.com/office/officeart/2005/8/layout/orgChart1"/>
    <dgm:cxn modelId="{32645FD6-4B9E-4074-89CA-BF17EEE96703}" srcId="{464DFB0B-CC48-4656-8122-7825BBB4FA2A}" destId="{028B5373-E211-4946-8D5C-6A56EB172629}" srcOrd="1" destOrd="0" parTransId="{116E3316-CAD6-4023-9E3B-C45536AA55CA}" sibTransId="{7E64DDFF-619B-4FB9-93F8-17ECDA181616}"/>
    <dgm:cxn modelId="{5073B90C-AD89-408E-881D-ECAF88CE0091}" type="presOf" srcId="{7D22FF75-A375-4389-B900-B60FBA30ACF4}" destId="{4289ACD2-8457-4F95-B84C-FD9F38F9BBDC}" srcOrd="0" destOrd="0" presId="urn:microsoft.com/office/officeart/2005/8/layout/orgChart1"/>
    <dgm:cxn modelId="{8293F453-5383-465C-873D-33727D9E7312}" srcId="{508DF741-2151-4324-953D-5782B348E87F}" destId="{42BF788C-360E-4BA7-8379-2E28DB59AEBC}" srcOrd="5" destOrd="0" parTransId="{AB242C41-F34D-4F35-8550-54BB6C29CB4F}" sibTransId="{232D4379-8418-4A7E-9144-B27E9A413288}"/>
    <dgm:cxn modelId="{835651BD-480F-42B6-B80F-EF19D11F20FF}" type="presOf" srcId="{62DABF62-91CA-4923-B303-2527E7F3ABC6}" destId="{3BF4FA7B-D971-4FB4-BAFD-B5236196D130}" srcOrd="0" destOrd="0" presId="urn:microsoft.com/office/officeart/2005/8/layout/orgChart1"/>
    <dgm:cxn modelId="{3BD2708C-E9BB-4928-B98F-D2A81251607C}" srcId="{7D22FF75-A375-4389-B900-B60FBA30ACF4}" destId="{68C024BE-9351-4A11-9AE3-9E1EC6042F17}" srcOrd="0" destOrd="0" parTransId="{33E2AE01-4D99-46BB-B6D9-7B8460836E7E}" sibTransId="{F45E9CB2-B0CB-44C6-95E8-C8681CDE3147}"/>
    <dgm:cxn modelId="{CC474068-7D67-496C-9F67-6546EEB1757D}" srcId="{464DFB0B-CC48-4656-8122-7825BBB4FA2A}" destId="{B69D44ED-8CC4-4293-821B-E90C1ECC02AB}" srcOrd="2" destOrd="0" parTransId="{2C24C773-B16D-416E-80BF-B029E75E2A46}" sibTransId="{7CF61700-36D5-42B5-87AF-2D3FD324E729}"/>
    <dgm:cxn modelId="{C92CDF8B-6E4C-4EBC-8962-80D6B7436383}" srcId="{8E66002B-D3A8-49B2-B08B-4B7252CEC19D}" destId="{8D38B351-C365-4417-8680-5BEFE29DF297}" srcOrd="3" destOrd="0" parTransId="{76E76F21-1B5C-4487-98F7-F1B3102F7D23}" sibTransId="{58EEB1D4-78DD-4880-A5F1-62FD8968CA53}"/>
    <dgm:cxn modelId="{70E372BB-95FB-43C9-8BEA-76198FD9C252}" type="presOf" srcId="{E714066A-E7CE-411E-9937-7C04CB4682E5}" destId="{9EB22E7C-081D-4B8B-A241-D94779359710}" srcOrd="0" destOrd="0" presId="urn:microsoft.com/office/officeart/2005/8/layout/orgChart1"/>
    <dgm:cxn modelId="{22FABE92-3A6D-4FF6-A5AB-454D90D1CDE8}" srcId="{21D04DDB-11C3-4CD5-AFB2-6269FC456049}" destId="{981BA834-D0F0-46F0-8697-2B54DF6D3FBD}" srcOrd="1" destOrd="0" parTransId="{A6357F38-E2DA-42D8-B6C7-292795BC1114}" sibTransId="{B77F59EF-B5E7-4233-8E67-60ADF1AB595B}"/>
    <dgm:cxn modelId="{50A9B1BB-D250-4249-A7B7-85B7BA7A663E}" srcId="{508DF741-2151-4324-953D-5782B348E87F}" destId="{A65D6011-1DAD-43E7-A496-712F15501F9C}" srcOrd="0" destOrd="0" parTransId="{9028242B-6BCC-4BA8-A9BE-091EEB70FE78}" sibTransId="{7A3E05A5-0682-4EF7-80E8-9230478079E3}"/>
    <dgm:cxn modelId="{7C53C89A-4BAE-45E3-96E9-9318C50C1FF5}" type="presOf" srcId="{C4EFAE93-E39E-42B0-BF3F-D2304128C638}" destId="{BD96654C-8AEA-4451-820F-C8B9099CE483}" srcOrd="1" destOrd="0" presId="urn:microsoft.com/office/officeart/2005/8/layout/orgChart1"/>
    <dgm:cxn modelId="{6FC50CB3-0570-46D1-ACBF-AE90949D7CFF}" type="presOf" srcId="{AB242C41-F34D-4F35-8550-54BB6C29CB4F}" destId="{01076030-87D0-4FA0-8BA9-C03310B8267F}" srcOrd="0" destOrd="0" presId="urn:microsoft.com/office/officeart/2005/8/layout/orgChart1"/>
    <dgm:cxn modelId="{1B4DBEF0-E3D4-4FE3-A554-3D8E7131C143}" srcId="{68C024BE-9351-4A11-9AE3-9E1EC6042F17}" destId="{508DF741-2151-4324-953D-5782B348E87F}" srcOrd="0" destOrd="0" parTransId="{1A5EA25F-51BB-4233-B205-0DFABEA23DEE}" sibTransId="{5B3535FA-0553-4A42-AD95-55C001B8B57B}"/>
    <dgm:cxn modelId="{FC727FDC-AAFD-45AC-AC68-214FCBB9B599}" srcId="{8E66002B-D3A8-49B2-B08B-4B7252CEC19D}" destId="{5A3E6359-8D3D-4ABA-A236-363346828BDE}" srcOrd="0" destOrd="0" parTransId="{41CEDA8E-762C-4EF0-9C39-35272BFE82E0}" sibTransId="{21E1FEAD-6E2A-4981-B2B9-8094103E6504}"/>
    <dgm:cxn modelId="{D6F3035A-8D01-41CD-B1E0-B6E541D2E243}" type="presOf" srcId="{BE2CE1A2-FDA4-4974-A7F2-7CB99158AABF}" destId="{2EAE35D6-EB0F-45AA-A7E8-2B89826908BC}" srcOrd="1" destOrd="0" presId="urn:microsoft.com/office/officeart/2005/8/layout/orgChart1"/>
    <dgm:cxn modelId="{B77CDC1C-B934-4C7E-BAA1-0C71917C22DA}" srcId="{8E66002B-D3A8-49B2-B08B-4B7252CEC19D}" destId="{CA68A8D8-9A7C-4F07-8691-25209F189C85}" srcOrd="1" destOrd="0" parTransId="{D6D04EDE-18FD-4BA3-A3FB-BD0DED6DE884}" sibTransId="{A8C13A3E-E9F2-4752-A3F1-54D5B383B4C0}"/>
    <dgm:cxn modelId="{AB529F47-1E80-488B-AA93-994E929FCF99}" type="presOf" srcId="{33E2AE01-4D99-46BB-B6D9-7B8460836E7E}" destId="{A93F85B4-5D3C-4336-B421-D51873B2F746}" srcOrd="0" destOrd="0" presId="urn:microsoft.com/office/officeart/2005/8/layout/orgChart1"/>
    <dgm:cxn modelId="{FF4BC79F-80DC-4CEF-8471-16211194E1C4}" type="presOf" srcId="{028B5373-E211-4946-8D5C-6A56EB172629}" destId="{E2029062-4054-4DBA-9373-8ED3C62B2309}" srcOrd="0" destOrd="0" presId="urn:microsoft.com/office/officeart/2005/8/layout/orgChart1"/>
    <dgm:cxn modelId="{AD70BDC1-224F-4813-A809-CCFE16B21401}" type="presParOf" srcId="{F807FDF7-3D14-47A3-902D-D9266FCFDCD4}" destId="{7FB64C93-88D3-4766-8029-1E5B4F31FE46}" srcOrd="0" destOrd="0" presId="urn:microsoft.com/office/officeart/2005/8/layout/orgChart1"/>
    <dgm:cxn modelId="{90D2B78F-510E-4B82-A32A-ECEFE9FCFAC2}" type="presParOf" srcId="{7FB64C93-88D3-4766-8029-1E5B4F31FE46}" destId="{684DA578-2AB3-4D40-8A9D-89975129349C}" srcOrd="0" destOrd="0" presId="urn:microsoft.com/office/officeart/2005/8/layout/orgChart1"/>
    <dgm:cxn modelId="{85EF611B-A941-4AE3-B69A-4C81BC063F5C}" type="presParOf" srcId="{684DA578-2AB3-4D40-8A9D-89975129349C}" destId="{4289ACD2-8457-4F95-B84C-FD9F38F9BBDC}" srcOrd="0" destOrd="0" presId="urn:microsoft.com/office/officeart/2005/8/layout/orgChart1"/>
    <dgm:cxn modelId="{9F2A0648-EE1D-434D-93F1-8652F9B36F69}" type="presParOf" srcId="{684DA578-2AB3-4D40-8A9D-89975129349C}" destId="{A592204C-9F12-4CC6-AFE8-ADDBE0E63E60}" srcOrd="1" destOrd="0" presId="urn:microsoft.com/office/officeart/2005/8/layout/orgChart1"/>
    <dgm:cxn modelId="{CCD5438F-9266-4B8B-917F-EF3BF273B0AE}" type="presParOf" srcId="{7FB64C93-88D3-4766-8029-1E5B4F31FE46}" destId="{F6C60F8D-0A2D-4434-B7D5-56D575E70FA4}" srcOrd="1" destOrd="0" presId="urn:microsoft.com/office/officeart/2005/8/layout/orgChart1"/>
    <dgm:cxn modelId="{450409A7-F6B7-420E-BDE2-CBCF9B26FFC3}" type="presParOf" srcId="{F6C60F8D-0A2D-4434-B7D5-56D575E70FA4}" destId="{A93F85B4-5D3C-4336-B421-D51873B2F746}" srcOrd="0" destOrd="0" presId="urn:microsoft.com/office/officeart/2005/8/layout/orgChart1"/>
    <dgm:cxn modelId="{8A1A9A37-F2F5-4AC2-8902-ACBFC264979E}" type="presParOf" srcId="{F6C60F8D-0A2D-4434-B7D5-56D575E70FA4}" destId="{EE917276-CF79-49B9-BD97-DA3C80BF10A6}" srcOrd="1" destOrd="0" presId="urn:microsoft.com/office/officeart/2005/8/layout/orgChart1"/>
    <dgm:cxn modelId="{5D66686F-3678-4936-A4DE-E00511A20BC1}" type="presParOf" srcId="{EE917276-CF79-49B9-BD97-DA3C80BF10A6}" destId="{11A4E5D4-25E7-4BC4-A4C1-27270031C444}" srcOrd="0" destOrd="0" presId="urn:microsoft.com/office/officeart/2005/8/layout/orgChart1"/>
    <dgm:cxn modelId="{8CAB2C12-1870-4CFC-9B91-63D884136127}" type="presParOf" srcId="{11A4E5D4-25E7-4BC4-A4C1-27270031C444}" destId="{EA838BD6-1DA1-491A-9E28-EC992F006D02}" srcOrd="0" destOrd="0" presId="urn:microsoft.com/office/officeart/2005/8/layout/orgChart1"/>
    <dgm:cxn modelId="{40F80064-3904-407C-BEED-4B98DFC161F6}" type="presParOf" srcId="{11A4E5D4-25E7-4BC4-A4C1-27270031C444}" destId="{5CEEEC9B-644C-4AFF-92F6-EEE7D5C76CCA}" srcOrd="1" destOrd="0" presId="urn:microsoft.com/office/officeart/2005/8/layout/orgChart1"/>
    <dgm:cxn modelId="{B8703583-42BF-4A42-9827-1F6C61023787}" type="presParOf" srcId="{EE917276-CF79-49B9-BD97-DA3C80BF10A6}" destId="{E94EC4D1-9B01-49F8-A0D0-B2024A4DA347}" srcOrd="1" destOrd="0" presId="urn:microsoft.com/office/officeart/2005/8/layout/orgChart1"/>
    <dgm:cxn modelId="{36553285-3547-4977-A534-392EB8ADC9A6}" type="presParOf" srcId="{E94EC4D1-9B01-49F8-A0D0-B2024A4DA347}" destId="{3B3A0686-51D1-4614-A6CC-48E0B5ACDB73}" srcOrd="0" destOrd="0" presId="urn:microsoft.com/office/officeart/2005/8/layout/orgChart1"/>
    <dgm:cxn modelId="{D31A0354-70CD-4296-8FAA-613D57A6080A}" type="presParOf" srcId="{E94EC4D1-9B01-49F8-A0D0-B2024A4DA347}" destId="{76218DBD-3747-4781-893F-3AAAC60E0B07}" srcOrd="1" destOrd="0" presId="urn:microsoft.com/office/officeart/2005/8/layout/orgChart1"/>
    <dgm:cxn modelId="{32E2C06E-D0FF-40CD-BD35-AD300323D654}" type="presParOf" srcId="{76218DBD-3747-4781-893F-3AAAC60E0B07}" destId="{E6A79C13-3C0C-4EB2-AE50-4B030876FFD7}" srcOrd="0" destOrd="0" presId="urn:microsoft.com/office/officeart/2005/8/layout/orgChart1"/>
    <dgm:cxn modelId="{BBC6BE55-ACF0-480D-BBD5-9EFCD58D6FC6}" type="presParOf" srcId="{E6A79C13-3C0C-4EB2-AE50-4B030876FFD7}" destId="{C19C8E30-484C-426D-B2F5-E94571EA2E51}" srcOrd="0" destOrd="0" presId="urn:microsoft.com/office/officeart/2005/8/layout/orgChart1"/>
    <dgm:cxn modelId="{D9EEA592-5508-41DB-8A03-558507BC15B1}" type="presParOf" srcId="{E6A79C13-3C0C-4EB2-AE50-4B030876FFD7}" destId="{01B979B7-6E63-4D16-9DE7-F067FB712E88}" srcOrd="1" destOrd="0" presId="urn:microsoft.com/office/officeart/2005/8/layout/orgChart1"/>
    <dgm:cxn modelId="{0C6DA2F9-788E-446E-A189-AA62AC75D6D3}" type="presParOf" srcId="{76218DBD-3747-4781-893F-3AAAC60E0B07}" destId="{D63759FF-60ED-4888-9977-0D2F3C38FD0B}" srcOrd="1" destOrd="0" presId="urn:microsoft.com/office/officeart/2005/8/layout/orgChart1"/>
    <dgm:cxn modelId="{B7F45866-F259-4EAD-9A19-EFAB2CD91930}" type="presParOf" srcId="{D63759FF-60ED-4888-9977-0D2F3C38FD0B}" destId="{D1DCF4D9-FEEF-48DD-907E-9146A76E5E9A}" srcOrd="0" destOrd="0" presId="urn:microsoft.com/office/officeart/2005/8/layout/orgChart1"/>
    <dgm:cxn modelId="{4546B23E-B650-42A4-8E82-550D5DE8B6A9}" type="presParOf" srcId="{D63759FF-60ED-4888-9977-0D2F3C38FD0B}" destId="{5A45BE22-86BD-4C0F-A9A1-E3C8D7593D80}" srcOrd="1" destOrd="0" presId="urn:microsoft.com/office/officeart/2005/8/layout/orgChart1"/>
    <dgm:cxn modelId="{A04D07A3-8692-43F1-8A4B-42A606E25DE2}" type="presParOf" srcId="{5A45BE22-86BD-4C0F-A9A1-E3C8D7593D80}" destId="{45388F79-AD32-4EAD-B68E-97064C618962}" srcOrd="0" destOrd="0" presId="urn:microsoft.com/office/officeart/2005/8/layout/orgChart1"/>
    <dgm:cxn modelId="{9BC1332B-867F-483D-A523-13F6D0E0E8A0}" type="presParOf" srcId="{45388F79-AD32-4EAD-B68E-97064C618962}" destId="{C5B8E014-5280-4632-904E-ADC9839904AE}" srcOrd="0" destOrd="0" presId="urn:microsoft.com/office/officeart/2005/8/layout/orgChart1"/>
    <dgm:cxn modelId="{D1CCC475-0248-46E5-9F1F-41F81ED6CEAF}" type="presParOf" srcId="{45388F79-AD32-4EAD-B68E-97064C618962}" destId="{4589C3A2-7C54-4F9F-8E0D-D4322FF9CCC7}" srcOrd="1" destOrd="0" presId="urn:microsoft.com/office/officeart/2005/8/layout/orgChart1"/>
    <dgm:cxn modelId="{37E1B7F8-1AA5-430B-AA1C-DF2A3234F08F}" type="presParOf" srcId="{5A45BE22-86BD-4C0F-A9A1-E3C8D7593D80}" destId="{10A0C6E0-F055-4B40-94AD-A77660207796}" srcOrd="1" destOrd="0" presId="urn:microsoft.com/office/officeart/2005/8/layout/orgChart1"/>
    <dgm:cxn modelId="{2D70CF44-82AD-4F15-906C-83248F5D637D}" type="presParOf" srcId="{5A45BE22-86BD-4C0F-A9A1-E3C8D7593D80}" destId="{F0DBB942-9C4C-4758-B7AB-2A67CE033B1A}" srcOrd="2" destOrd="0" presId="urn:microsoft.com/office/officeart/2005/8/layout/orgChart1"/>
    <dgm:cxn modelId="{A834D5C1-31AA-4062-A4BE-18566FD2EF8A}" type="presParOf" srcId="{D63759FF-60ED-4888-9977-0D2F3C38FD0B}" destId="{7E9C256F-B74D-4B8B-BD9A-2ADBF564A186}" srcOrd="2" destOrd="0" presId="urn:microsoft.com/office/officeart/2005/8/layout/orgChart1"/>
    <dgm:cxn modelId="{BA88274F-0404-47DD-9772-C12DC7EC0956}" type="presParOf" srcId="{D63759FF-60ED-4888-9977-0D2F3C38FD0B}" destId="{9AF27BD7-FDDE-447E-B1DB-86E1A6A29775}" srcOrd="3" destOrd="0" presId="urn:microsoft.com/office/officeart/2005/8/layout/orgChart1"/>
    <dgm:cxn modelId="{8C4A538B-097B-4597-9BCB-1AC336DFAEC5}" type="presParOf" srcId="{9AF27BD7-FDDE-447E-B1DB-86E1A6A29775}" destId="{1A93C897-ED22-4B83-82FC-E0A7401AB7CC}" srcOrd="0" destOrd="0" presId="urn:microsoft.com/office/officeart/2005/8/layout/orgChart1"/>
    <dgm:cxn modelId="{2AA526CC-1510-47B1-8F96-E2FA4F4949FC}" type="presParOf" srcId="{1A93C897-ED22-4B83-82FC-E0A7401AB7CC}" destId="{EA4309FB-EBB5-4DE0-9CBB-C5ADA52F2975}" srcOrd="0" destOrd="0" presId="urn:microsoft.com/office/officeart/2005/8/layout/orgChart1"/>
    <dgm:cxn modelId="{EA3C06B6-641C-4E9C-A099-42F3B5D26307}" type="presParOf" srcId="{1A93C897-ED22-4B83-82FC-E0A7401AB7CC}" destId="{F5AE00D2-6608-4A74-B46E-B68EA31FFCF7}" srcOrd="1" destOrd="0" presId="urn:microsoft.com/office/officeart/2005/8/layout/orgChart1"/>
    <dgm:cxn modelId="{E5155D9E-CDDB-4E12-87D9-32800C253EF5}" type="presParOf" srcId="{9AF27BD7-FDDE-447E-B1DB-86E1A6A29775}" destId="{D48C3852-98B0-45CC-BD38-4EA3D2A8C686}" srcOrd="1" destOrd="0" presId="urn:microsoft.com/office/officeart/2005/8/layout/orgChart1"/>
    <dgm:cxn modelId="{A5F2BCD8-9B17-485B-BD48-48F1D46FAFBA}" type="presParOf" srcId="{9AF27BD7-FDDE-447E-B1DB-86E1A6A29775}" destId="{52FB7C1E-CC1E-4331-B8C4-F2627E096D3A}" srcOrd="2" destOrd="0" presId="urn:microsoft.com/office/officeart/2005/8/layout/orgChart1"/>
    <dgm:cxn modelId="{01608737-9906-456B-8246-B76E1B310CE3}" type="presParOf" srcId="{D63759FF-60ED-4888-9977-0D2F3C38FD0B}" destId="{4D8FEC82-62B2-473B-92A7-B06CADF0A751}" srcOrd="4" destOrd="0" presId="urn:microsoft.com/office/officeart/2005/8/layout/orgChart1"/>
    <dgm:cxn modelId="{950F0092-6526-4535-95F8-98CDC01B0CBF}" type="presParOf" srcId="{D63759FF-60ED-4888-9977-0D2F3C38FD0B}" destId="{FA67B0B5-D29D-42BF-9176-C17858C7EEAB}" srcOrd="5" destOrd="0" presId="urn:microsoft.com/office/officeart/2005/8/layout/orgChart1"/>
    <dgm:cxn modelId="{E84CE233-2EED-4C50-AD15-5B9D7FB11496}" type="presParOf" srcId="{FA67B0B5-D29D-42BF-9176-C17858C7EEAB}" destId="{1D4A28F3-D8E6-4E60-A8E6-C73985D269ED}" srcOrd="0" destOrd="0" presId="urn:microsoft.com/office/officeart/2005/8/layout/orgChart1"/>
    <dgm:cxn modelId="{F4280CED-8887-47A1-B164-324E6F9BE1FA}" type="presParOf" srcId="{1D4A28F3-D8E6-4E60-A8E6-C73985D269ED}" destId="{C807F0E0-F7C9-4B2B-AE56-B52B11ED942E}" srcOrd="0" destOrd="0" presId="urn:microsoft.com/office/officeart/2005/8/layout/orgChart1"/>
    <dgm:cxn modelId="{80BDB49A-326F-4F1B-BAB1-E146AED11795}" type="presParOf" srcId="{1D4A28F3-D8E6-4E60-A8E6-C73985D269ED}" destId="{AC5626A9-A1D3-4E1C-A555-F319861375C3}" srcOrd="1" destOrd="0" presId="urn:microsoft.com/office/officeart/2005/8/layout/orgChart1"/>
    <dgm:cxn modelId="{51FED5D1-9CEE-48AC-9802-07DB0C95F8AA}" type="presParOf" srcId="{FA67B0B5-D29D-42BF-9176-C17858C7EEAB}" destId="{304D0051-F008-46FA-9151-979E2F5160B4}" srcOrd="1" destOrd="0" presId="urn:microsoft.com/office/officeart/2005/8/layout/orgChart1"/>
    <dgm:cxn modelId="{DC0F8568-E4BE-470C-9DB9-CE87ECCF989E}" type="presParOf" srcId="{FA67B0B5-D29D-42BF-9176-C17858C7EEAB}" destId="{54691EE2-F0BD-408F-A565-930610CFF83C}" srcOrd="2" destOrd="0" presId="urn:microsoft.com/office/officeart/2005/8/layout/orgChart1"/>
    <dgm:cxn modelId="{F45AEFFF-4DE0-49DB-A80B-14FE5483F138}" type="presParOf" srcId="{D63759FF-60ED-4888-9977-0D2F3C38FD0B}" destId="{60FB6F7F-ED66-49D4-A13A-771A7C002131}" srcOrd="6" destOrd="0" presId="urn:microsoft.com/office/officeart/2005/8/layout/orgChart1"/>
    <dgm:cxn modelId="{76700B68-A128-475E-BFDA-5B7820BA94F2}" type="presParOf" srcId="{D63759FF-60ED-4888-9977-0D2F3C38FD0B}" destId="{AD7E5492-E203-4DAE-8274-47E3CA2E84A6}" srcOrd="7" destOrd="0" presId="urn:microsoft.com/office/officeart/2005/8/layout/orgChart1"/>
    <dgm:cxn modelId="{48DD5F93-908A-40D3-A9BB-438E41ACB566}" type="presParOf" srcId="{AD7E5492-E203-4DAE-8274-47E3CA2E84A6}" destId="{B80436BE-767D-40E9-9B66-B18C41AC07CE}" srcOrd="0" destOrd="0" presId="urn:microsoft.com/office/officeart/2005/8/layout/orgChart1"/>
    <dgm:cxn modelId="{43D81676-0B30-40BC-86E6-313167670197}" type="presParOf" srcId="{B80436BE-767D-40E9-9B66-B18C41AC07CE}" destId="{5D65A676-D3F2-488C-9D15-453BFA5EC148}" srcOrd="0" destOrd="0" presId="urn:microsoft.com/office/officeart/2005/8/layout/orgChart1"/>
    <dgm:cxn modelId="{A615BDCC-C877-4980-994E-52253D9C7EFC}" type="presParOf" srcId="{B80436BE-767D-40E9-9B66-B18C41AC07CE}" destId="{F056D251-EC9E-464B-A917-6123F4320841}" srcOrd="1" destOrd="0" presId="urn:microsoft.com/office/officeart/2005/8/layout/orgChart1"/>
    <dgm:cxn modelId="{C664AFAA-0BCA-4584-A4D8-838641747F27}" type="presParOf" srcId="{AD7E5492-E203-4DAE-8274-47E3CA2E84A6}" destId="{A45A5A99-98AA-4C74-9E5F-6D69BDD826B0}" srcOrd="1" destOrd="0" presId="urn:microsoft.com/office/officeart/2005/8/layout/orgChart1"/>
    <dgm:cxn modelId="{871778D7-83DB-4C66-9F14-4B4C89C36B65}" type="presParOf" srcId="{AD7E5492-E203-4DAE-8274-47E3CA2E84A6}" destId="{4D4D0700-0672-42AE-8DCA-91D5D3126E66}" srcOrd="2" destOrd="0" presId="urn:microsoft.com/office/officeart/2005/8/layout/orgChart1"/>
    <dgm:cxn modelId="{B6E6BEB8-B4FA-4958-8583-6446D3A36E1D}" type="presParOf" srcId="{D63759FF-60ED-4888-9977-0D2F3C38FD0B}" destId="{76C0182F-2979-477C-BDA5-ABEACB26FBCD}" srcOrd="8" destOrd="0" presId="urn:microsoft.com/office/officeart/2005/8/layout/orgChart1"/>
    <dgm:cxn modelId="{D955F0C8-AF9D-4B3F-998E-151FB0B04BC9}" type="presParOf" srcId="{D63759FF-60ED-4888-9977-0D2F3C38FD0B}" destId="{B651D1D7-F65D-41B1-9F82-4A386707E2CE}" srcOrd="9" destOrd="0" presId="urn:microsoft.com/office/officeart/2005/8/layout/orgChart1"/>
    <dgm:cxn modelId="{B4BC17C7-DEFC-4C5A-BC07-BC9539C295CF}" type="presParOf" srcId="{B651D1D7-F65D-41B1-9F82-4A386707E2CE}" destId="{32F18E2C-407E-48B4-BF04-9D591370C2C3}" srcOrd="0" destOrd="0" presId="urn:microsoft.com/office/officeart/2005/8/layout/orgChart1"/>
    <dgm:cxn modelId="{9D81758A-1DBF-46F9-ABF2-D725D599391E}" type="presParOf" srcId="{32F18E2C-407E-48B4-BF04-9D591370C2C3}" destId="{D9CB285E-A190-4C46-B844-476E36350D4F}" srcOrd="0" destOrd="0" presId="urn:microsoft.com/office/officeart/2005/8/layout/orgChart1"/>
    <dgm:cxn modelId="{1DD1D6B9-2B4F-472D-A8B1-51BCE8A50542}" type="presParOf" srcId="{32F18E2C-407E-48B4-BF04-9D591370C2C3}" destId="{BD96654C-8AEA-4451-820F-C8B9099CE483}" srcOrd="1" destOrd="0" presId="urn:microsoft.com/office/officeart/2005/8/layout/orgChart1"/>
    <dgm:cxn modelId="{4A51491F-BC6D-40B4-A055-D604945ED65A}" type="presParOf" srcId="{B651D1D7-F65D-41B1-9F82-4A386707E2CE}" destId="{AD5F9702-CF98-409A-8E23-064A6D0A462C}" srcOrd="1" destOrd="0" presId="urn:microsoft.com/office/officeart/2005/8/layout/orgChart1"/>
    <dgm:cxn modelId="{0F66597C-C17C-46C7-BB01-EFDCD4A56B4C}" type="presParOf" srcId="{B651D1D7-F65D-41B1-9F82-4A386707E2CE}" destId="{AB11ED1B-B67E-4543-974E-54EFB4688150}" srcOrd="2" destOrd="0" presId="urn:microsoft.com/office/officeart/2005/8/layout/orgChart1"/>
    <dgm:cxn modelId="{E96026C0-7523-4D66-ADF6-1B55D1D32E4A}" type="presParOf" srcId="{D63759FF-60ED-4888-9977-0D2F3C38FD0B}" destId="{01076030-87D0-4FA0-8BA9-C03310B8267F}" srcOrd="10" destOrd="0" presId="urn:microsoft.com/office/officeart/2005/8/layout/orgChart1"/>
    <dgm:cxn modelId="{ACBC673F-1785-48A1-A9EF-A4C1AB3F4B29}" type="presParOf" srcId="{D63759FF-60ED-4888-9977-0D2F3C38FD0B}" destId="{B22BD984-D6BB-4D7B-9101-C1594DA8DD79}" srcOrd="11" destOrd="0" presId="urn:microsoft.com/office/officeart/2005/8/layout/orgChart1"/>
    <dgm:cxn modelId="{B762B8D9-DF59-4B6A-A97F-69A08FE9B32F}" type="presParOf" srcId="{B22BD984-D6BB-4D7B-9101-C1594DA8DD79}" destId="{603520DB-685E-4DEF-B5FA-2728BC99775A}" srcOrd="0" destOrd="0" presId="urn:microsoft.com/office/officeart/2005/8/layout/orgChart1"/>
    <dgm:cxn modelId="{10AE7BB7-0962-44A1-A71C-51AD6D725BBD}" type="presParOf" srcId="{603520DB-685E-4DEF-B5FA-2728BC99775A}" destId="{36C7D9DF-93A0-4CE0-A53D-23C65444C409}" srcOrd="0" destOrd="0" presId="urn:microsoft.com/office/officeart/2005/8/layout/orgChart1"/>
    <dgm:cxn modelId="{A998243E-F01E-41DF-9D42-73DE149BEF36}" type="presParOf" srcId="{603520DB-685E-4DEF-B5FA-2728BC99775A}" destId="{68BC555D-0DD0-46B5-A393-8AD070C5072C}" srcOrd="1" destOrd="0" presId="urn:microsoft.com/office/officeart/2005/8/layout/orgChart1"/>
    <dgm:cxn modelId="{0E3EA880-F3C5-4E44-90A4-89CD4A018A8D}" type="presParOf" srcId="{B22BD984-D6BB-4D7B-9101-C1594DA8DD79}" destId="{B3A02C0B-DBE2-49F4-9A81-3246D23062C9}" srcOrd="1" destOrd="0" presId="urn:microsoft.com/office/officeart/2005/8/layout/orgChart1"/>
    <dgm:cxn modelId="{EB286D3F-DE66-44A9-830F-757D184C745B}" type="presParOf" srcId="{B22BD984-D6BB-4D7B-9101-C1594DA8DD79}" destId="{3AB5C62B-8F1A-4BC4-9471-2EA1E97CE74E}" srcOrd="2" destOrd="0" presId="urn:microsoft.com/office/officeart/2005/8/layout/orgChart1"/>
    <dgm:cxn modelId="{AA281CAB-B328-452C-848F-571687C5E443}" type="presParOf" srcId="{D63759FF-60ED-4888-9977-0D2F3C38FD0B}" destId="{4FC008F2-BE8F-4D13-9352-E75232AD5D64}" srcOrd="12" destOrd="0" presId="urn:microsoft.com/office/officeart/2005/8/layout/orgChart1"/>
    <dgm:cxn modelId="{18BC6D29-800E-485F-ABA2-3BEA0A24DFE8}" type="presParOf" srcId="{D63759FF-60ED-4888-9977-0D2F3C38FD0B}" destId="{69A03E22-31C0-4D0E-B16B-39C5BA72CE5A}" srcOrd="13" destOrd="0" presId="urn:microsoft.com/office/officeart/2005/8/layout/orgChart1"/>
    <dgm:cxn modelId="{40492C71-0FBF-4AB1-B267-18A05F733771}" type="presParOf" srcId="{69A03E22-31C0-4D0E-B16B-39C5BA72CE5A}" destId="{77FE65BB-21B2-4740-9136-8564E3078AD6}" srcOrd="0" destOrd="0" presId="urn:microsoft.com/office/officeart/2005/8/layout/orgChart1"/>
    <dgm:cxn modelId="{A679E4B3-C43E-412A-871D-3D24148C604B}" type="presParOf" srcId="{77FE65BB-21B2-4740-9136-8564E3078AD6}" destId="{97747949-2C81-42E0-A61B-2AD2A6DFF19D}" srcOrd="0" destOrd="0" presId="urn:microsoft.com/office/officeart/2005/8/layout/orgChart1"/>
    <dgm:cxn modelId="{5D142E3E-88D6-40F2-9D5B-49DD1511C0F6}" type="presParOf" srcId="{77FE65BB-21B2-4740-9136-8564E3078AD6}" destId="{2EAE35D6-EB0F-45AA-A7E8-2B89826908BC}" srcOrd="1" destOrd="0" presId="urn:microsoft.com/office/officeart/2005/8/layout/orgChart1"/>
    <dgm:cxn modelId="{AFCF3D28-9825-495B-97B6-9A607C55F23A}" type="presParOf" srcId="{69A03E22-31C0-4D0E-B16B-39C5BA72CE5A}" destId="{5CA68F82-8395-45FB-B647-D718D1041FB7}" srcOrd="1" destOrd="0" presId="urn:microsoft.com/office/officeart/2005/8/layout/orgChart1"/>
    <dgm:cxn modelId="{27A3DF4B-78E0-46BF-A866-501C69D5A5E9}" type="presParOf" srcId="{69A03E22-31C0-4D0E-B16B-39C5BA72CE5A}" destId="{D0E20362-6C08-4FA1-8852-C4EACDA8B142}" srcOrd="2" destOrd="0" presId="urn:microsoft.com/office/officeart/2005/8/layout/orgChart1"/>
    <dgm:cxn modelId="{C20D24EC-A9EF-4525-A950-9EE5219C396C}" type="presParOf" srcId="{D63759FF-60ED-4888-9977-0D2F3C38FD0B}" destId="{CE998DE2-5D6E-4599-B3C3-759F55F67518}" srcOrd="14" destOrd="0" presId="urn:microsoft.com/office/officeart/2005/8/layout/orgChart1"/>
    <dgm:cxn modelId="{98A343DC-4662-43AA-AAE8-1261D632BA3B}" type="presParOf" srcId="{D63759FF-60ED-4888-9977-0D2F3C38FD0B}" destId="{345FC1AB-F59E-4C26-9E80-9F2BAFA63E9B}" srcOrd="15" destOrd="0" presId="urn:microsoft.com/office/officeart/2005/8/layout/orgChart1"/>
    <dgm:cxn modelId="{A7E6D7B5-E749-4436-816A-9EEDDA82772B}" type="presParOf" srcId="{345FC1AB-F59E-4C26-9E80-9F2BAFA63E9B}" destId="{03137C2C-E252-4ABF-BE7D-02D77FF9425C}" srcOrd="0" destOrd="0" presId="urn:microsoft.com/office/officeart/2005/8/layout/orgChart1"/>
    <dgm:cxn modelId="{1F400ED7-DD35-4F0B-B9EA-88524E51DE17}" type="presParOf" srcId="{03137C2C-E252-4ABF-BE7D-02D77FF9425C}" destId="{E93C704C-C3FF-45F9-99B0-E2728EF36306}" srcOrd="0" destOrd="0" presId="urn:microsoft.com/office/officeart/2005/8/layout/orgChart1"/>
    <dgm:cxn modelId="{DECB12FC-601C-45DA-99EC-21D5229A6F37}" type="presParOf" srcId="{03137C2C-E252-4ABF-BE7D-02D77FF9425C}" destId="{5947557A-1324-4141-A893-89092230D76D}" srcOrd="1" destOrd="0" presId="urn:microsoft.com/office/officeart/2005/8/layout/orgChart1"/>
    <dgm:cxn modelId="{2A67D714-7DC5-41EE-BAB7-CAC8A5854F7E}" type="presParOf" srcId="{345FC1AB-F59E-4C26-9E80-9F2BAFA63E9B}" destId="{08C4584A-A9DE-49B0-86FE-9DBC20A024D8}" srcOrd="1" destOrd="0" presId="urn:microsoft.com/office/officeart/2005/8/layout/orgChart1"/>
    <dgm:cxn modelId="{B4540EB9-946C-41E3-BC5A-1B3A2A499E5D}" type="presParOf" srcId="{345FC1AB-F59E-4C26-9E80-9F2BAFA63E9B}" destId="{91F22D72-F536-4759-B89B-F39171BEEF22}" srcOrd="2" destOrd="0" presId="urn:microsoft.com/office/officeart/2005/8/layout/orgChart1"/>
    <dgm:cxn modelId="{D4A46DBA-60C3-413C-BBB4-8C1DF773FD57}" type="presParOf" srcId="{76218DBD-3747-4781-893F-3AAAC60E0B07}" destId="{ECDB90EB-2C69-466D-97C6-7570205B52E3}" srcOrd="2" destOrd="0" presId="urn:microsoft.com/office/officeart/2005/8/layout/orgChart1"/>
    <dgm:cxn modelId="{37AEBA5F-FD39-47E1-84FD-BF4B362E9908}" type="presParOf" srcId="{E94EC4D1-9B01-49F8-A0D0-B2024A4DA347}" destId="{2ABD417F-67B7-4A87-BD08-4B553A9CE2CD}" srcOrd="2" destOrd="0" presId="urn:microsoft.com/office/officeart/2005/8/layout/orgChart1"/>
    <dgm:cxn modelId="{1F95221B-5DC9-4099-BBC8-6B9D9EBB232F}" type="presParOf" srcId="{E94EC4D1-9B01-49F8-A0D0-B2024A4DA347}" destId="{BDB2A855-83A8-4CC4-91AE-376C966BCCD6}" srcOrd="3" destOrd="0" presId="urn:microsoft.com/office/officeart/2005/8/layout/orgChart1"/>
    <dgm:cxn modelId="{448DA7E9-9CC4-4975-B885-1D57C0E30D9D}" type="presParOf" srcId="{BDB2A855-83A8-4CC4-91AE-376C966BCCD6}" destId="{5381AAB3-7A95-41D0-BD0D-06D55815F512}" srcOrd="0" destOrd="0" presId="urn:microsoft.com/office/officeart/2005/8/layout/orgChart1"/>
    <dgm:cxn modelId="{093745C2-B1BA-41E4-8585-9B311D677E89}" type="presParOf" srcId="{5381AAB3-7A95-41D0-BD0D-06D55815F512}" destId="{22D03225-DA4B-4032-9FC7-7E78B9B9B6A8}" srcOrd="0" destOrd="0" presId="urn:microsoft.com/office/officeart/2005/8/layout/orgChart1"/>
    <dgm:cxn modelId="{4C0D28CC-52E0-4105-92E9-941AB2E77DB4}" type="presParOf" srcId="{5381AAB3-7A95-41D0-BD0D-06D55815F512}" destId="{EFB94896-A5DA-40EE-BFA1-DB65A2CB7A8A}" srcOrd="1" destOrd="0" presId="urn:microsoft.com/office/officeart/2005/8/layout/orgChart1"/>
    <dgm:cxn modelId="{A01BBD9A-AC5D-4EB7-9C6C-4FE6FA34768F}" type="presParOf" srcId="{BDB2A855-83A8-4CC4-91AE-376C966BCCD6}" destId="{9145B0E3-499E-4323-B16F-1017FB9DFF34}" srcOrd="1" destOrd="0" presId="urn:microsoft.com/office/officeart/2005/8/layout/orgChart1"/>
    <dgm:cxn modelId="{BC5D4FD0-B6B9-42A6-ADCD-998D05B39512}" type="presParOf" srcId="{9145B0E3-499E-4323-B16F-1017FB9DFF34}" destId="{D183235C-08FC-4198-A7DE-7492573853D5}" srcOrd="0" destOrd="0" presId="urn:microsoft.com/office/officeart/2005/8/layout/orgChart1"/>
    <dgm:cxn modelId="{C3A10ED5-D900-4A35-A040-B102199C6A92}" type="presParOf" srcId="{9145B0E3-499E-4323-B16F-1017FB9DFF34}" destId="{9378C63B-85C8-4784-8170-060627E383C8}" srcOrd="1" destOrd="0" presId="urn:microsoft.com/office/officeart/2005/8/layout/orgChart1"/>
    <dgm:cxn modelId="{4737B50D-1642-49BC-AD0E-42777DD8E493}" type="presParOf" srcId="{9378C63B-85C8-4784-8170-060627E383C8}" destId="{0E91BD5A-7531-4C76-8E9C-36DAAF754AB5}" srcOrd="0" destOrd="0" presId="urn:microsoft.com/office/officeart/2005/8/layout/orgChart1"/>
    <dgm:cxn modelId="{F000C8AC-B503-4B59-9359-39171E8DC8ED}" type="presParOf" srcId="{0E91BD5A-7531-4C76-8E9C-36DAAF754AB5}" destId="{A7FA60F7-A682-4058-ADAD-EEC6C1AAF470}" srcOrd="0" destOrd="0" presId="urn:microsoft.com/office/officeart/2005/8/layout/orgChart1"/>
    <dgm:cxn modelId="{C6DBAB61-D810-4D02-9FE8-D1B5232BB7B9}" type="presParOf" srcId="{0E91BD5A-7531-4C76-8E9C-36DAAF754AB5}" destId="{A15DD7B8-B07C-480A-9815-0F51E96F6671}" srcOrd="1" destOrd="0" presId="urn:microsoft.com/office/officeart/2005/8/layout/orgChart1"/>
    <dgm:cxn modelId="{661FB477-CB0E-4CFE-9AD0-613E4BEAC003}" type="presParOf" srcId="{9378C63B-85C8-4784-8170-060627E383C8}" destId="{FA4FEB2B-AEE5-46CF-9973-7B760E28E41E}" srcOrd="1" destOrd="0" presId="urn:microsoft.com/office/officeart/2005/8/layout/orgChart1"/>
    <dgm:cxn modelId="{C8C5C09F-8068-4661-B607-8F6244A3F659}" type="presParOf" srcId="{9378C63B-85C8-4784-8170-060627E383C8}" destId="{DEDE485C-8E5F-4FA7-8FA0-13E047D0802D}" srcOrd="2" destOrd="0" presId="urn:microsoft.com/office/officeart/2005/8/layout/orgChart1"/>
    <dgm:cxn modelId="{689F1426-7DFE-492E-AEF0-0AF3A69A4C66}" type="presParOf" srcId="{9145B0E3-499E-4323-B16F-1017FB9DFF34}" destId="{81D67789-8514-4565-A64F-95A3E14E37EC}" srcOrd="2" destOrd="0" presId="urn:microsoft.com/office/officeart/2005/8/layout/orgChart1"/>
    <dgm:cxn modelId="{8DF9C749-44ED-4F1B-9D7D-C4010326A499}" type="presParOf" srcId="{9145B0E3-499E-4323-B16F-1017FB9DFF34}" destId="{E7A5BCFA-8BB8-4A95-834B-C1EB1946850D}" srcOrd="3" destOrd="0" presId="urn:microsoft.com/office/officeart/2005/8/layout/orgChart1"/>
    <dgm:cxn modelId="{383BD39B-1B17-4105-87CF-E3A2E06881E1}" type="presParOf" srcId="{E7A5BCFA-8BB8-4A95-834B-C1EB1946850D}" destId="{448250DF-E514-4981-85FB-72FB98166EDE}" srcOrd="0" destOrd="0" presId="urn:microsoft.com/office/officeart/2005/8/layout/orgChart1"/>
    <dgm:cxn modelId="{768C66E4-8FA8-48AC-96FF-7C694F4514C4}" type="presParOf" srcId="{448250DF-E514-4981-85FB-72FB98166EDE}" destId="{71B90C20-84EE-468C-95F2-848E3772A90E}" srcOrd="0" destOrd="0" presId="urn:microsoft.com/office/officeart/2005/8/layout/orgChart1"/>
    <dgm:cxn modelId="{83F5D457-E300-4043-BD27-2A49EEF3DFCD}" type="presParOf" srcId="{448250DF-E514-4981-85FB-72FB98166EDE}" destId="{02E95A26-D73B-40E4-9E2F-0BDC835BC0E4}" srcOrd="1" destOrd="0" presId="urn:microsoft.com/office/officeart/2005/8/layout/orgChart1"/>
    <dgm:cxn modelId="{D3C258AB-86E4-43F6-B410-11CBFB8E5C2F}" type="presParOf" srcId="{E7A5BCFA-8BB8-4A95-834B-C1EB1946850D}" destId="{D82941B7-1273-41A0-B700-1F3DF14B3CCF}" srcOrd="1" destOrd="0" presId="urn:microsoft.com/office/officeart/2005/8/layout/orgChart1"/>
    <dgm:cxn modelId="{37C4836E-576C-470C-AA88-77387A9A1CB2}" type="presParOf" srcId="{E7A5BCFA-8BB8-4A95-834B-C1EB1946850D}" destId="{90DA4ADE-C01D-4995-BE88-CBB9F84F4AB7}" srcOrd="2" destOrd="0" presId="urn:microsoft.com/office/officeart/2005/8/layout/orgChart1"/>
    <dgm:cxn modelId="{6C12B96C-2D00-4DD7-97E0-23DBB2769C9C}" type="presParOf" srcId="{9145B0E3-499E-4323-B16F-1017FB9DFF34}" destId="{A54BDD05-554E-4E33-957F-567810A270AA}" srcOrd="4" destOrd="0" presId="urn:microsoft.com/office/officeart/2005/8/layout/orgChart1"/>
    <dgm:cxn modelId="{69D5CAB1-520D-4683-BD99-D66D73BD11E0}" type="presParOf" srcId="{9145B0E3-499E-4323-B16F-1017FB9DFF34}" destId="{D3E06BFF-C00E-4BFE-8482-213F4BB33A62}" srcOrd="5" destOrd="0" presId="urn:microsoft.com/office/officeart/2005/8/layout/orgChart1"/>
    <dgm:cxn modelId="{6959C2A4-C6D7-4BF8-A7B8-1397017D8865}" type="presParOf" srcId="{D3E06BFF-C00E-4BFE-8482-213F4BB33A62}" destId="{2765373D-C06A-4C44-9501-4A198EEE76BF}" srcOrd="0" destOrd="0" presId="urn:microsoft.com/office/officeart/2005/8/layout/orgChart1"/>
    <dgm:cxn modelId="{92ACEDF9-F97F-4CD9-982E-FC8A1BA9F03C}" type="presParOf" srcId="{2765373D-C06A-4C44-9501-4A198EEE76BF}" destId="{0FDD823D-AAC5-4740-A305-C6659AF5E20C}" srcOrd="0" destOrd="0" presId="urn:microsoft.com/office/officeart/2005/8/layout/orgChart1"/>
    <dgm:cxn modelId="{8946DF51-D084-41B3-BB9C-76971D33D793}" type="presParOf" srcId="{2765373D-C06A-4C44-9501-4A198EEE76BF}" destId="{F2FE5C49-49EA-4E76-B443-CE57EFE6B02C}" srcOrd="1" destOrd="0" presId="urn:microsoft.com/office/officeart/2005/8/layout/orgChart1"/>
    <dgm:cxn modelId="{B1435BC5-9772-4FC6-9C46-9BDC81B91959}" type="presParOf" srcId="{D3E06BFF-C00E-4BFE-8482-213F4BB33A62}" destId="{147B5A23-A4A0-463F-8AB8-ACC4A87932AE}" srcOrd="1" destOrd="0" presId="urn:microsoft.com/office/officeart/2005/8/layout/orgChart1"/>
    <dgm:cxn modelId="{893797A6-364B-494C-A05B-2D3A85D5C4B8}" type="presParOf" srcId="{D3E06BFF-C00E-4BFE-8482-213F4BB33A62}" destId="{37B57BC4-FD44-4711-A795-88A0115BEAAF}" srcOrd="2" destOrd="0" presId="urn:microsoft.com/office/officeart/2005/8/layout/orgChart1"/>
    <dgm:cxn modelId="{ACC04C40-89F3-4306-AF2F-4A642D1C7FBA}" type="presParOf" srcId="{9145B0E3-499E-4323-B16F-1017FB9DFF34}" destId="{1C312B0D-4281-46FA-B33D-36744E7D5DB6}" srcOrd="6" destOrd="0" presId="urn:microsoft.com/office/officeart/2005/8/layout/orgChart1"/>
    <dgm:cxn modelId="{F32F11B8-7338-40E5-8861-DC74514C2C2B}" type="presParOf" srcId="{9145B0E3-499E-4323-B16F-1017FB9DFF34}" destId="{BD338EDA-0D14-44FB-8EDB-4A368C489F1D}" srcOrd="7" destOrd="0" presId="urn:microsoft.com/office/officeart/2005/8/layout/orgChart1"/>
    <dgm:cxn modelId="{D2497343-28CB-4108-A4BD-ADCB8606B134}" type="presParOf" srcId="{BD338EDA-0D14-44FB-8EDB-4A368C489F1D}" destId="{A84F6C3B-5DF6-46AE-990E-19C4E0B5CF8F}" srcOrd="0" destOrd="0" presId="urn:microsoft.com/office/officeart/2005/8/layout/orgChart1"/>
    <dgm:cxn modelId="{24A26EB3-69A7-4382-8B95-D4B2642BA230}" type="presParOf" srcId="{A84F6C3B-5DF6-46AE-990E-19C4E0B5CF8F}" destId="{98DB4B54-F3B8-4FEE-9459-63D08B2E6F59}" srcOrd="0" destOrd="0" presId="urn:microsoft.com/office/officeart/2005/8/layout/orgChart1"/>
    <dgm:cxn modelId="{CD181AD9-3944-4E49-93AF-C9A0B1C2EC52}" type="presParOf" srcId="{A84F6C3B-5DF6-46AE-990E-19C4E0B5CF8F}" destId="{C9FC8485-1454-4C20-BFFF-6D3B8641C774}" srcOrd="1" destOrd="0" presId="urn:microsoft.com/office/officeart/2005/8/layout/orgChart1"/>
    <dgm:cxn modelId="{01356B42-F473-40ED-B7E4-93A4B900D038}" type="presParOf" srcId="{BD338EDA-0D14-44FB-8EDB-4A368C489F1D}" destId="{B81971A8-F726-4AE6-9203-E80CC6130E19}" srcOrd="1" destOrd="0" presId="urn:microsoft.com/office/officeart/2005/8/layout/orgChart1"/>
    <dgm:cxn modelId="{D195E77B-9E97-4714-9DC4-0E8DDA2E81E0}" type="presParOf" srcId="{BD338EDA-0D14-44FB-8EDB-4A368C489F1D}" destId="{9731DA7B-A7C9-4041-AD3A-EE96135D286C}" srcOrd="2" destOrd="0" presId="urn:microsoft.com/office/officeart/2005/8/layout/orgChart1"/>
    <dgm:cxn modelId="{64870523-FB5C-43E9-BA40-5554B6DC14E8}" type="presParOf" srcId="{9145B0E3-499E-4323-B16F-1017FB9DFF34}" destId="{64BE8EE5-CB36-4134-A494-589068D32002}" srcOrd="8" destOrd="0" presId="urn:microsoft.com/office/officeart/2005/8/layout/orgChart1"/>
    <dgm:cxn modelId="{88AAADA4-7EFF-4F5B-AD00-768FFB788E4B}" type="presParOf" srcId="{9145B0E3-499E-4323-B16F-1017FB9DFF34}" destId="{1D69CEB8-8B15-4DBD-B714-9D2179651E5E}" srcOrd="9" destOrd="0" presId="urn:microsoft.com/office/officeart/2005/8/layout/orgChart1"/>
    <dgm:cxn modelId="{5CF8DCA1-9678-4B45-9BFB-537A1DD62BDD}" type="presParOf" srcId="{1D69CEB8-8B15-4DBD-B714-9D2179651E5E}" destId="{E4E6F785-45DF-4529-8352-2F915207F904}" srcOrd="0" destOrd="0" presId="urn:microsoft.com/office/officeart/2005/8/layout/orgChart1"/>
    <dgm:cxn modelId="{F37A9203-7CF4-473C-A212-5DE6864E60FF}" type="presParOf" srcId="{E4E6F785-45DF-4529-8352-2F915207F904}" destId="{659B99CF-C3EC-4FB8-9EBC-40A97D98B228}" srcOrd="0" destOrd="0" presId="urn:microsoft.com/office/officeart/2005/8/layout/orgChart1"/>
    <dgm:cxn modelId="{94085C8C-7AEE-4842-BB56-3CD4779F9B86}" type="presParOf" srcId="{E4E6F785-45DF-4529-8352-2F915207F904}" destId="{6E888B60-E5B3-4EAA-B090-AE895A99E443}" srcOrd="1" destOrd="0" presId="urn:microsoft.com/office/officeart/2005/8/layout/orgChart1"/>
    <dgm:cxn modelId="{6BC47447-1701-4EBD-8D60-93B29A6C048F}" type="presParOf" srcId="{1D69CEB8-8B15-4DBD-B714-9D2179651E5E}" destId="{96C8B546-9FAE-4E61-9558-1CB216078543}" srcOrd="1" destOrd="0" presId="urn:microsoft.com/office/officeart/2005/8/layout/orgChart1"/>
    <dgm:cxn modelId="{1783F5F2-8BBD-4EDB-87E2-159748F59D4C}" type="presParOf" srcId="{1D69CEB8-8B15-4DBD-B714-9D2179651E5E}" destId="{71CF26FB-58A9-4DC5-B152-783C7DB2EBC3}" srcOrd="2" destOrd="0" presId="urn:microsoft.com/office/officeart/2005/8/layout/orgChart1"/>
    <dgm:cxn modelId="{AF8B4C2F-3D02-42E2-8B35-A7B71FFFEEE2}" type="presParOf" srcId="{BDB2A855-83A8-4CC4-91AE-376C966BCCD6}" destId="{C7A23F5D-FD06-4FF2-96D6-7FBAFA6F242C}" srcOrd="2" destOrd="0" presId="urn:microsoft.com/office/officeart/2005/8/layout/orgChart1"/>
    <dgm:cxn modelId="{605DB80E-8BBD-4F16-A212-38BF478B4B80}" type="presParOf" srcId="{E94EC4D1-9B01-49F8-A0D0-B2024A4DA347}" destId="{DA18188C-29A0-4DB5-93E9-BF12570BABEA}" srcOrd="4" destOrd="0" presId="urn:microsoft.com/office/officeart/2005/8/layout/orgChart1"/>
    <dgm:cxn modelId="{A2EBE093-47F2-424D-BB9B-CFB6262B52D8}" type="presParOf" srcId="{E94EC4D1-9B01-49F8-A0D0-B2024A4DA347}" destId="{457A2CFE-4670-4CF7-AC6C-ED8E5408185E}" srcOrd="5" destOrd="0" presId="urn:microsoft.com/office/officeart/2005/8/layout/orgChart1"/>
    <dgm:cxn modelId="{21F72175-0FEB-466B-9A22-BF45C9ED20D4}" type="presParOf" srcId="{457A2CFE-4670-4CF7-AC6C-ED8E5408185E}" destId="{CB2B307D-9FF7-426E-BBF2-E8191BACFA9E}" srcOrd="0" destOrd="0" presId="urn:microsoft.com/office/officeart/2005/8/layout/orgChart1"/>
    <dgm:cxn modelId="{F449E1A3-AAAE-4AB9-B8B9-626D05590070}" type="presParOf" srcId="{CB2B307D-9FF7-426E-BBF2-E8191BACFA9E}" destId="{E0180920-9516-40BC-A44C-8D1BE73FECA7}" srcOrd="0" destOrd="0" presId="urn:microsoft.com/office/officeart/2005/8/layout/orgChart1"/>
    <dgm:cxn modelId="{05E61F0D-1A67-4F56-A97D-1EC936FF9864}" type="presParOf" srcId="{CB2B307D-9FF7-426E-BBF2-E8191BACFA9E}" destId="{3C8B9994-CBAF-4E11-816C-9ECE755E9113}" srcOrd="1" destOrd="0" presId="urn:microsoft.com/office/officeart/2005/8/layout/orgChart1"/>
    <dgm:cxn modelId="{51007297-868A-44DD-890A-B29BB9BC5B02}" type="presParOf" srcId="{457A2CFE-4670-4CF7-AC6C-ED8E5408185E}" destId="{57B2F606-4043-42E1-82D1-A82540EE06B7}" srcOrd="1" destOrd="0" presId="urn:microsoft.com/office/officeart/2005/8/layout/orgChart1"/>
    <dgm:cxn modelId="{9787E72B-067C-4CAC-A5FA-75A89DD5D641}" type="presParOf" srcId="{57B2F606-4043-42E1-82D1-A82540EE06B7}" destId="{BDDC1DA0-EDC1-43B5-9F3D-FCF4371FC94D}" srcOrd="0" destOrd="0" presId="urn:microsoft.com/office/officeart/2005/8/layout/orgChart1"/>
    <dgm:cxn modelId="{E6FA03E8-388E-47FF-92C3-D747DA53B478}" type="presParOf" srcId="{57B2F606-4043-42E1-82D1-A82540EE06B7}" destId="{1A16BC14-A061-4EBC-ACBC-C54EBA912132}" srcOrd="1" destOrd="0" presId="urn:microsoft.com/office/officeart/2005/8/layout/orgChart1"/>
    <dgm:cxn modelId="{821121D7-367E-4F51-86AB-C0FDFD0A6725}" type="presParOf" srcId="{1A16BC14-A061-4EBC-ACBC-C54EBA912132}" destId="{8B8B8F28-8F33-4BA1-9ED6-D7B20C458344}" srcOrd="0" destOrd="0" presId="urn:microsoft.com/office/officeart/2005/8/layout/orgChart1"/>
    <dgm:cxn modelId="{3BDBCA02-9329-4749-ACC0-B376C9E6D564}" type="presParOf" srcId="{8B8B8F28-8F33-4BA1-9ED6-D7B20C458344}" destId="{9565A573-D63B-4B26-8447-C55E97A04F2F}" srcOrd="0" destOrd="0" presId="urn:microsoft.com/office/officeart/2005/8/layout/orgChart1"/>
    <dgm:cxn modelId="{D79A05E3-69F6-4775-A1D4-03BD8DA5BFD8}" type="presParOf" srcId="{8B8B8F28-8F33-4BA1-9ED6-D7B20C458344}" destId="{28EC798B-B592-42A0-867B-A1384D258809}" srcOrd="1" destOrd="0" presId="urn:microsoft.com/office/officeart/2005/8/layout/orgChart1"/>
    <dgm:cxn modelId="{8B83CF3A-08E8-4472-A3DD-F3A4F7385E5A}" type="presParOf" srcId="{1A16BC14-A061-4EBC-ACBC-C54EBA912132}" destId="{5CE0521D-F384-4E7E-BC6B-B47D47C35DE3}" srcOrd="1" destOrd="0" presId="urn:microsoft.com/office/officeart/2005/8/layout/orgChart1"/>
    <dgm:cxn modelId="{8B4DD930-4CD4-4A75-A97F-3D138AF05B65}" type="presParOf" srcId="{1A16BC14-A061-4EBC-ACBC-C54EBA912132}" destId="{06B1E619-08B0-48F3-8C4E-D065645458FB}" srcOrd="2" destOrd="0" presId="urn:microsoft.com/office/officeart/2005/8/layout/orgChart1"/>
    <dgm:cxn modelId="{030FB958-D60D-4357-B803-5E9107BC63E9}" type="presParOf" srcId="{57B2F606-4043-42E1-82D1-A82540EE06B7}" destId="{1185C593-A03B-49F5-BC08-E949841ECDBB}" srcOrd="2" destOrd="0" presId="urn:microsoft.com/office/officeart/2005/8/layout/orgChart1"/>
    <dgm:cxn modelId="{E2C74928-15EE-4628-ADFF-A2D1516E2102}" type="presParOf" srcId="{57B2F606-4043-42E1-82D1-A82540EE06B7}" destId="{4CBB8669-1B11-418B-9E7D-F07721AAFA0E}" srcOrd="3" destOrd="0" presId="urn:microsoft.com/office/officeart/2005/8/layout/orgChart1"/>
    <dgm:cxn modelId="{CC1645A3-D97B-4213-9F1E-2F1D545ED33B}" type="presParOf" srcId="{4CBB8669-1B11-418B-9E7D-F07721AAFA0E}" destId="{ADF6353F-DBEA-4FC5-AF7B-E002B795214E}" srcOrd="0" destOrd="0" presId="urn:microsoft.com/office/officeart/2005/8/layout/orgChart1"/>
    <dgm:cxn modelId="{97CC73DE-DDF3-473A-94E1-1E8A48D64868}" type="presParOf" srcId="{ADF6353F-DBEA-4FC5-AF7B-E002B795214E}" destId="{E2029062-4054-4DBA-9373-8ED3C62B2309}" srcOrd="0" destOrd="0" presId="urn:microsoft.com/office/officeart/2005/8/layout/orgChart1"/>
    <dgm:cxn modelId="{9AF97E96-AA41-4F9C-9DAF-8CE0BED65124}" type="presParOf" srcId="{ADF6353F-DBEA-4FC5-AF7B-E002B795214E}" destId="{E14FA9FC-7CB9-4517-AB09-6DC6882855CB}" srcOrd="1" destOrd="0" presId="urn:microsoft.com/office/officeart/2005/8/layout/orgChart1"/>
    <dgm:cxn modelId="{812167FB-AC9F-4BA4-BEEF-EF53B9653A59}" type="presParOf" srcId="{4CBB8669-1B11-418B-9E7D-F07721AAFA0E}" destId="{64F54191-9DCF-4EF5-9D51-11793AA1CDFC}" srcOrd="1" destOrd="0" presId="urn:microsoft.com/office/officeart/2005/8/layout/orgChart1"/>
    <dgm:cxn modelId="{0B6780E8-830F-47CB-8F56-1D608CBF0CD4}" type="presParOf" srcId="{4CBB8669-1B11-418B-9E7D-F07721AAFA0E}" destId="{282C8507-3E32-43C0-A917-A2CA6C6351BC}" srcOrd="2" destOrd="0" presId="urn:microsoft.com/office/officeart/2005/8/layout/orgChart1"/>
    <dgm:cxn modelId="{6996E754-C9BF-4042-8814-8302778C120B}" type="presParOf" srcId="{57B2F606-4043-42E1-82D1-A82540EE06B7}" destId="{4B506ED6-721C-4230-8566-465B43259B35}" srcOrd="4" destOrd="0" presId="urn:microsoft.com/office/officeart/2005/8/layout/orgChart1"/>
    <dgm:cxn modelId="{3968E2BB-ACD5-4EA2-92AD-5710C9826424}" type="presParOf" srcId="{57B2F606-4043-42E1-82D1-A82540EE06B7}" destId="{5B267DE9-1A4C-48D9-B8F9-76F4A8F3457B}" srcOrd="5" destOrd="0" presId="urn:microsoft.com/office/officeart/2005/8/layout/orgChart1"/>
    <dgm:cxn modelId="{64BD161A-E4D7-49C2-9D79-AA5CCA515E93}" type="presParOf" srcId="{5B267DE9-1A4C-48D9-B8F9-76F4A8F3457B}" destId="{389BDE6C-66DB-41C3-8D29-56EA2F08C4FB}" srcOrd="0" destOrd="0" presId="urn:microsoft.com/office/officeart/2005/8/layout/orgChart1"/>
    <dgm:cxn modelId="{C993F851-D234-4B60-BBAD-E21B678C1547}" type="presParOf" srcId="{389BDE6C-66DB-41C3-8D29-56EA2F08C4FB}" destId="{19A721A4-70BA-4308-AB8A-5F73CCA6DDF1}" srcOrd="0" destOrd="0" presId="urn:microsoft.com/office/officeart/2005/8/layout/orgChart1"/>
    <dgm:cxn modelId="{90ADE82C-D017-4370-B155-0E6255DBCD7E}" type="presParOf" srcId="{389BDE6C-66DB-41C3-8D29-56EA2F08C4FB}" destId="{75D47B29-62C1-4A3A-9A2C-E4EEF8955853}" srcOrd="1" destOrd="0" presId="urn:microsoft.com/office/officeart/2005/8/layout/orgChart1"/>
    <dgm:cxn modelId="{EA6FBD77-2D20-4F99-8B94-EC91071C3E81}" type="presParOf" srcId="{5B267DE9-1A4C-48D9-B8F9-76F4A8F3457B}" destId="{481FBA30-1223-442C-8C90-9EE6418DF647}" srcOrd="1" destOrd="0" presId="urn:microsoft.com/office/officeart/2005/8/layout/orgChart1"/>
    <dgm:cxn modelId="{07FD59D9-A503-4705-908B-0EE4A3F84702}" type="presParOf" srcId="{5B267DE9-1A4C-48D9-B8F9-76F4A8F3457B}" destId="{9475F6A8-3D1F-4652-9644-A71F4F02C8B1}" srcOrd="2" destOrd="0" presId="urn:microsoft.com/office/officeart/2005/8/layout/orgChart1"/>
    <dgm:cxn modelId="{4ED4AEEC-962D-46CC-BFDF-C9385047EFF7}" type="presParOf" srcId="{57B2F606-4043-42E1-82D1-A82540EE06B7}" destId="{051D5F74-3E60-4486-A4E7-B1E388056A99}" srcOrd="6" destOrd="0" presId="urn:microsoft.com/office/officeart/2005/8/layout/orgChart1"/>
    <dgm:cxn modelId="{124E8426-CD1E-4FCB-B875-5A8B26A1C940}" type="presParOf" srcId="{57B2F606-4043-42E1-82D1-A82540EE06B7}" destId="{F2F4E95B-4EDD-47D0-8D2B-8AF5B93DC8D5}" srcOrd="7" destOrd="0" presId="urn:microsoft.com/office/officeart/2005/8/layout/orgChart1"/>
    <dgm:cxn modelId="{2C5C18A7-D737-4E85-9456-93EA565F2391}" type="presParOf" srcId="{F2F4E95B-4EDD-47D0-8D2B-8AF5B93DC8D5}" destId="{78EEEAB6-0DB0-413A-9406-077E17B12EF6}" srcOrd="0" destOrd="0" presId="urn:microsoft.com/office/officeart/2005/8/layout/orgChart1"/>
    <dgm:cxn modelId="{D90BF2EB-54CB-428D-BBA0-ACDEEBAF4ABB}" type="presParOf" srcId="{78EEEAB6-0DB0-413A-9406-077E17B12EF6}" destId="{6F56C736-EABE-4E50-9AFE-A9D31985F5A8}" srcOrd="0" destOrd="0" presId="urn:microsoft.com/office/officeart/2005/8/layout/orgChart1"/>
    <dgm:cxn modelId="{1DD29FF0-7EF2-42C8-A802-528F0A86BF68}" type="presParOf" srcId="{78EEEAB6-0DB0-413A-9406-077E17B12EF6}" destId="{046AE44B-86CA-442A-943B-C4E948C3459B}" srcOrd="1" destOrd="0" presId="urn:microsoft.com/office/officeart/2005/8/layout/orgChart1"/>
    <dgm:cxn modelId="{5B5490BD-6380-44F0-B365-8A2695BFA626}" type="presParOf" srcId="{F2F4E95B-4EDD-47D0-8D2B-8AF5B93DC8D5}" destId="{767DA160-81B0-44C2-9443-C6EE3D900765}" srcOrd="1" destOrd="0" presId="urn:microsoft.com/office/officeart/2005/8/layout/orgChart1"/>
    <dgm:cxn modelId="{2B650DAE-41D9-4979-BD8F-1CD53598489D}" type="presParOf" srcId="{F2F4E95B-4EDD-47D0-8D2B-8AF5B93DC8D5}" destId="{69F05842-F9D3-4041-BD62-D7E90425DF10}" srcOrd="2" destOrd="0" presId="urn:microsoft.com/office/officeart/2005/8/layout/orgChart1"/>
    <dgm:cxn modelId="{5EBD4FD4-5F10-44B3-AB8F-B31AACA794D4}" type="presParOf" srcId="{57B2F606-4043-42E1-82D1-A82540EE06B7}" destId="{ACA413C8-95FA-463B-AA78-A8F48AF1D044}" srcOrd="8" destOrd="0" presId="urn:microsoft.com/office/officeart/2005/8/layout/orgChart1"/>
    <dgm:cxn modelId="{1FD238FA-C588-431F-82C5-ACEC4CEE7364}" type="presParOf" srcId="{57B2F606-4043-42E1-82D1-A82540EE06B7}" destId="{E13EF417-820E-4C71-BA8B-88A92611F269}" srcOrd="9" destOrd="0" presId="urn:microsoft.com/office/officeart/2005/8/layout/orgChart1"/>
    <dgm:cxn modelId="{6985AF1A-C800-4729-8CA1-457D8B95FA02}" type="presParOf" srcId="{E13EF417-820E-4C71-BA8B-88A92611F269}" destId="{B55370E3-63CB-43C8-8BE5-2A76299E752F}" srcOrd="0" destOrd="0" presId="urn:microsoft.com/office/officeart/2005/8/layout/orgChart1"/>
    <dgm:cxn modelId="{AB1842A3-51C5-4423-AD06-6E8A8D4FD256}" type="presParOf" srcId="{B55370E3-63CB-43C8-8BE5-2A76299E752F}" destId="{59723E0F-1DC8-4672-BAA9-A768E5A65CF0}" srcOrd="0" destOrd="0" presId="urn:microsoft.com/office/officeart/2005/8/layout/orgChart1"/>
    <dgm:cxn modelId="{1EA3A3B9-1DF9-461E-B7C9-06F7BDF0FF61}" type="presParOf" srcId="{B55370E3-63CB-43C8-8BE5-2A76299E752F}" destId="{74B805F8-C49B-4938-BCCF-DC9DE15CD50D}" srcOrd="1" destOrd="0" presId="urn:microsoft.com/office/officeart/2005/8/layout/orgChart1"/>
    <dgm:cxn modelId="{2297E50B-8808-42F5-B39B-6BF7FDE5FBD8}" type="presParOf" srcId="{E13EF417-820E-4C71-BA8B-88A92611F269}" destId="{0DDB5E07-BAA3-423A-A25E-58A2CAF06181}" srcOrd="1" destOrd="0" presId="urn:microsoft.com/office/officeart/2005/8/layout/orgChart1"/>
    <dgm:cxn modelId="{4D5B5862-37CE-4AC8-AC5B-DE55D52F1B02}" type="presParOf" srcId="{E13EF417-820E-4C71-BA8B-88A92611F269}" destId="{CE6BFA0A-CCFB-4705-AE45-389B5DF06525}" srcOrd="2" destOrd="0" presId="urn:microsoft.com/office/officeart/2005/8/layout/orgChart1"/>
    <dgm:cxn modelId="{51231510-92C9-4627-BFDE-EB7DDD33DF99}" type="presParOf" srcId="{457A2CFE-4670-4CF7-AC6C-ED8E5408185E}" destId="{9B2D5027-6EE6-4BE0-8DD8-B6D8390572AB}" srcOrd="2" destOrd="0" presId="urn:microsoft.com/office/officeart/2005/8/layout/orgChart1"/>
    <dgm:cxn modelId="{5B617D4D-1E38-48E4-AA19-C59BB973830A}" type="presParOf" srcId="{E94EC4D1-9B01-49F8-A0D0-B2024A4DA347}" destId="{12A4D432-5DE9-4DAA-96AB-67AFE61EB647}" srcOrd="6" destOrd="0" presId="urn:microsoft.com/office/officeart/2005/8/layout/orgChart1"/>
    <dgm:cxn modelId="{94E98CFA-8096-45B8-8164-A1E2698EAB5F}" type="presParOf" srcId="{E94EC4D1-9B01-49F8-A0D0-B2024A4DA347}" destId="{145CD4E5-3C80-40C5-88EB-8FCA2C55E9AA}" srcOrd="7" destOrd="0" presId="urn:microsoft.com/office/officeart/2005/8/layout/orgChart1"/>
    <dgm:cxn modelId="{34CDA24F-A10F-44BB-964A-77705AF14EDB}" type="presParOf" srcId="{145CD4E5-3C80-40C5-88EB-8FCA2C55E9AA}" destId="{60CC9980-AAF1-44A2-B925-01E0D29AF85B}" srcOrd="0" destOrd="0" presId="urn:microsoft.com/office/officeart/2005/8/layout/orgChart1"/>
    <dgm:cxn modelId="{D2E32DDA-D277-4035-B58F-8276A2909F1B}" type="presParOf" srcId="{60CC9980-AAF1-44A2-B925-01E0D29AF85B}" destId="{5ACD0737-8294-4CFB-9BEA-D00C4D9DB8EF}" srcOrd="0" destOrd="0" presId="urn:microsoft.com/office/officeart/2005/8/layout/orgChart1"/>
    <dgm:cxn modelId="{8E077C30-9C64-4DA9-932B-448FFAEA6DC4}" type="presParOf" srcId="{60CC9980-AAF1-44A2-B925-01E0D29AF85B}" destId="{F6D2EEAE-27AC-4434-B7E8-0A6F86802927}" srcOrd="1" destOrd="0" presId="urn:microsoft.com/office/officeart/2005/8/layout/orgChart1"/>
    <dgm:cxn modelId="{A44E4E43-4F93-49AF-86F5-81D1C078DB6A}" type="presParOf" srcId="{145CD4E5-3C80-40C5-88EB-8FCA2C55E9AA}" destId="{EFBD2ECB-5544-47E7-9AC9-6A7D4111EA5B}" srcOrd="1" destOrd="0" presId="urn:microsoft.com/office/officeart/2005/8/layout/orgChart1"/>
    <dgm:cxn modelId="{2B259CA0-6E62-4CF4-9A22-16D72D58C4F5}" type="presParOf" srcId="{EFBD2ECB-5544-47E7-9AC9-6A7D4111EA5B}" destId="{953CFA09-9BBF-4DC9-B64B-C924B49107DE}" srcOrd="0" destOrd="0" presId="urn:microsoft.com/office/officeart/2005/8/layout/orgChart1"/>
    <dgm:cxn modelId="{45B96CCE-D84A-4AAC-B9C0-653677B04AE5}" type="presParOf" srcId="{EFBD2ECB-5544-47E7-9AC9-6A7D4111EA5B}" destId="{C8F10981-7AA1-44BF-B1FA-6D43CA027504}" srcOrd="1" destOrd="0" presId="urn:microsoft.com/office/officeart/2005/8/layout/orgChart1"/>
    <dgm:cxn modelId="{39EF2615-B48F-4398-AE4A-8F80272608E4}" type="presParOf" srcId="{C8F10981-7AA1-44BF-B1FA-6D43CA027504}" destId="{46AC76E6-0EA7-4E20-91D8-DD5694AE92F9}" srcOrd="0" destOrd="0" presId="urn:microsoft.com/office/officeart/2005/8/layout/orgChart1"/>
    <dgm:cxn modelId="{51FDF50F-DD10-4A14-908C-D51823FE123C}" type="presParOf" srcId="{46AC76E6-0EA7-4E20-91D8-DD5694AE92F9}" destId="{C39895A9-7442-467F-BF22-8DCBBDBD163E}" srcOrd="0" destOrd="0" presId="urn:microsoft.com/office/officeart/2005/8/layout/orgChart1"/>
    <dgm:cxn modelId="{E0CB07C0-CEF2-4FE2-84CE-6DED51787769}" type="presParOf" srcId="{46AC76E6-0EA7-4E20-91D8-DD5694AE92F9}" destId="{80DDE039-1AE2-4327-8A13-010821910FDC}" srcOrd="1" destOrd="0" presId="urn:microsoft.com/office/officeart/2005/8/layout/orgChart1"/>
    <dgm:cxn modelId="{995B8A71-0392-47CC-86DD-8B5D91C69060}" type="presParOf" srcId="{C8F10981-7AA1-44BF-B1FA-6D43CA027504}" destId="{907A1FDA-87D9-4659-8182-68EA0AE0A67F}" srcOrd="1" destOrd="0" presId="urn:microsoft.com/office/officeart/2005/8/layout/orgChart1"/>
    <dgm:cxn modelId="{E5461C39-4F8F-427B-902B-9271A9565386}" type="presParOf" srcId="{C8F10981-7AA1-44BF-B1FA-6D43CA027504}" destId="{3341B59D-C95A-4830-BB96-B48A72BB0568}" srcOrd="2" destOrd="0" presId="urn:microsoft.com/office/officeart/2005/8/layout/orgChart1"/>
    <dgm:cxn modelId="{B0F05BD3-356C-4CA2-8B77-7E8A4308E41E}" type="presParOf" srcId="{EFBD2ECB-5544-47E7-9AC9-6A7D4111EA5B}" destId="{FD563298-4EB2-4F10-AB7B-BC22436F8CAC}" srcOrd="2" destOrd="0" presId="urn:microsoft.com/office/officeart/2005/8/layout/orgChart1"/>
    <dgm:cxn modelId="{5472443F-5E9F-40A0-ABDE-00CB7A628D1A}" type="presParOf" srcId="{EFBD2ECB-5544-47E7-9AC9-6A7D4111EA5B}" destId="{7AB08488-F93F-4467-A604-02416E5DBAE3}" srcOrd="3" destOrd="0" presId="urn:microsoft.com/office/officeart/2005/8/layout/orgChart1"/>
    <dgm:cxn modelId="{431E150E-157A-4DE9-9202-BB39A9607FD1}" type="presParOf" srcId="{7AB08488-F93F-4467-A604-02416E5DBAE3}" destId="{38425DDF-E3EE-49CE-ACEA-C597A441D3B3}" srcOrd="0" destOrd="0" presId="urn:microsoft.com/office/officeart/2005/8/layout/orgChart1"/>
    <dgm:cxn modelId="{F0341C12-D5D8-4A50-B87E-B193DB47EA2D}" type="presParOf" srcId="{38425DDF-E3EE-49CE-ACEA-C597A441D3B3}" destId="{E120AC14-9449-43CF-90D6-40969FF6D190}" srcOrd="0" destOrd="0" presId="urn:microsoft.com/office/officeart/2005/8/layout/orgChart1"/>
    <dgm:cxn modelId="{E437658C-4BF2-483B-BEB9-6CCFCEF91C19}" type="presParOf" srcId="{38425DDF-E3EE-49CE-ACEA-C597A441D3B3}" destId="{2E6C48EA-BEC0-490C-B208-81ADB1257548}" srcOrd="1" destOrd="0" presId="urn:microsoft.com/office/officeart/2005/8/layout/orgChart1"/>
    <dgm:cxn modelId="{C7ACE1F0-8459-43EC-8CCE-2E9EB7BF8EAA}" type="presParOf" srcId="{7AB08488-F93F-4467-A604-02416E5DBAE3}" destId="{86D117B7-E872-4384-8F27-4566B697753A}" srcOrd="1" destOrd="0" presId="urn:microsoft.com/office/officeart/2005/8/layout/orgChart1"/>
    <dgm:cxn modelId="{D2D04E5E-D25D-4DA0-96C4-D4F6A376F3F2}" type="presParOf" srcId="{7AB08488-F93F-4467-A604-02416E5DBAE3}" destId="{0587891C-3518-4E1A-B2C2-DFFF0B779E91}" srcOrd="2" destOrd="0" presId="urn:microsoft.com/office/officeart/2005/8/layout/orgChart1"/>
    <dgm:cxn modelId="{9B374021-92CC-4E22-B939-E34A7ADA9FEB}" type="presParOf" srcId="{EFBD2ECB-5544-47E7-9AC9-6A7D4111EA5B}" destId="{266D5668-34E7-457E-8C12-FAB80BF316CC}" srcOrd="4" destOrd="0" presId="urn:microsoft.com/office/officeart/2005/8/layout/orgChart1"/>
    <dgm:cxn modelId="{1BF291CC-EF34-42AC-A735-8725854F1B97}" type="presParOf" srcId="{EFBD2ECB-5544-47E7-9AC9-6A7D4111EA5B}" destId="{101E96DE-F15D-44E6-9ECD-1CAFE79653A1}" srcOrd="5" destOrd="0" presId="urn:microsoft.com/office/officeart/2005/8/layout/orgChart1"/>
    <dgm:cxn modelId="{6C969B27-2EC0-4D6A-A587-DB1CBB3397F3}" type="presParOf" srcId="{101E96DE-F15D-44E6-9ECD-1CAFE79653A1}" destId="{2EEF6BE7-D974-4CC5-B0A9-C4295A4D5CE6}" srcOrd="0" destOrd="0" presId="urn:microsoft.com/office/officeart/2005/8/layout/orgChart1"/>
    <dgm:cxn modelId="{91298E52-0A93-4C0C-B9C7-EAF944FC4118}" type="presParOf" srcId="{2EEF6BE7-D974-4CC5-B0A9-C4295A4D5CE6}" destId="{0FB38541-DF28-496F-BD07-E5D742D1A616}" srcOrd="0" destOrd="0" presId="urn:microsoft.com/office/officeart/2005/8/layout/orgChart1"/>
    <dgm:cxn modelId="{49F3EC6A-35A9-4876-9E94-C041921D6675}" type="presParOf" srcId="{2EEF6BE7-D974-4CC5-B0A9-C4295A4D5CE6}" destId="{832ABE07-68F0-4C2D-BDF7-F85C93003D88}" srcOrd="1" destOrd="0" presId="urn:microsoft.com/office/officeart/2005/8/layout/orgChart1"/>
    <dgm:cxn modelId="{6576C076-BAAC-4D8A-BD4D-0502FC52B690}" type="presParOf" srcId="{101E96DE-F15D-44E6-9ECD-1CAFE79653A1}" destId="{DCB5CCFC-F28F-4E3A-B92C-B3FFF0D1605F}" srcOrd="1" destOrd="0" presId="urn:microsoft.com/office/officeart/2005/8/layout/orgChart1"/>
    <dgm:cxn modelId="{AF524C6D-8B4B-4F0F-83D9-6095263F5F0C}" type="presParOf" srcId="{101E96DE-F15D-44E6-9ECD-1CAFE79653A1}" destId="{BA0048B3-DD3A-48B9-A1A2-CC376A64C290}" srcOrd="2" destOrd="0" presId="urn:microsoft.com/office/officeart/2005/8/layout/orgChart1"/>
    <dgm:cxn modelId="{079753FD-C860-4E10-8CC3-A02EC926A912}" type="presParOf" srcId="{EFBD2ECB-5544-47E7-9AC9-6A7D4111EA5B}" destId="{3BF4FA7B-D971-4FB4-BAFD-B5236196D130}" srcOrd="6" destOrd="0" presId="urn:microsoft.com/office/officeart/2005/8/layout/orgChart1"/>
    <dgm:cxn modelId="{0110E2F6-ED1F-4DF2-BEC8-630039D9B05C}" type="presParOf" srcId="{EFBD2ECB-5544-47E7-9AC9-6A7D4111EA5B}" destId="{5497DAED-994D-4BB8-9D46-4E28C533ACB1}" srcOrd="7" destOrd="0" presId="urn:microsoft.com/office/officeart/2005/8/layout/orgChart1"/>
    <dgm:cxn modelId="{F507E007-6964-4FE0-B440-261CE323911D}" type="presParOf" srcId="{5497DAED-994D-4BB8-9D46-4E28C533ACB1}" destId="{F217D655-613C-4584-AF03-E0B614F1BC72}" srcOrd="0" destOrd="0" presId="urn:microsoft.com/office/officeart/2005/8/layout/orgChart1"/>
    <dgm:cxn modelId="{0B6AC562-2ED1-4EB2-9C7C-3A94213295A9}" type="presParOf" srcId="{F217D655-613C-4584-AF03-E0B614F1BC72}" destId="{290DA261-F5BC-4A08-8362-E1D04B8A0E7A}" srcOrd="0" destOrd="0" presId="urn:microsoft.com/office/officeart/2005/8/layout/orgChart1"/>
    <dgm:cxn modelId="{2145E599-508C-47BA-B8D0-1F23391088F0}" type="presParOf" srcId="{F217D655-613C-4584-AF03-E0B614F1BC72}" destId="{C4F987EF-D281-4267-B4F4-3F95FFC8783A}" srcOrd="1" destOrd="0" presId="urn:microsoft.com/office/officeart/2005/8/layout/orgChart1"/>
    <dgm:cxn modelId="{2F469939-3FD6-4CEC-884C-FA22CE1B323F}" type="presParOf" srcId="{5497DAED-994D-4BB8-9D46-4E28C533ACB1}" destId="{3CC99340-E673-492B-A1BC-74920DDAFA41}" srcOrd="1" destOrd="0" presId="urn:microsoft.com/office/officeart/2005/8/layout/orgChart1"/>
    <dgm:cxn modelId="{DAC38655-B828-4190-A9F9-0D95DB8927A0}" type="presParOf" srcId="{5497DAED-994D-4BB8-9D46-4E28C533ACB1}" destId="{E985FBAC-049C-47B5-8564-2A474335836F}" srcOrd="2" destOrd="0" presId="urn:microsoft.com/office/officeart/2005/8/layout/orgChart1"/>
    <dgm:cxn modelId="{13BAFAFB-1020-47AA-AAAE-0C3DB1FB0E11}" type="presParOf" srcId="{EFBD2ECB-5544-47E7-9AC9-6A7D4111EA5B}" destId="{BF8B6C24-9B3C-44E9-8D80-03C637C6746F}" srcOrd="8" destOrd="0" presId="urn:microsoft.com/office/officeart/2005/8/layout/orgChart1"/>
    <dgm:cxn modelId="{F6191C9C-72F4-4AB3-8586-5DB194701762}" type="presParOf" srcId="{EFBD2ECB-5544-47E7-9AC9-6A7D4111EA5B}" destId="{BC91EAAD-DD8D-4E27-BCAA-DCBDD50CCBEF}" srcOrd="9" destOrd="0" presId="urn:microsoft.com/office/officeart/2005/8/layout/orgChart1"/>
    <dgm:cxn modelId="{0A557038-A41B-4299-BA08-58F12E8E9A9A}" type="presParOf" srcId="{BC91EAAD-DD8D-4E27-BCAA-DCBDD50CCBEF}" destId="{2A2222EE-FC54-4527-8FAB-48B2CFCD0E0E}" srcOrd="0" destOrd="0" presId="urn:microsoft.com/office/officeart/2005/8/layout/orgChart1"/>
    <dgm:cxn modelId="{962739EE-9B44-4EA6-A8A3-D3A3CE74E12A}" type="presParOf" srcId="{2A2222EE-FC54-4527-8FAB-48B2CFCD0E0E}" destId="{E8713013-E402-4C95-9075-F59126390232}" srcOrd="0" destOrd="0" presId="urn:microsoft.com/office/officeart/2005/8/layout/orgChart1"/>
    <dgm:cxn modelId="{BE5E8A74-0CD5-40E5-9F71-4977F41BAB10}" type="presParOf" srcId="{2A2222EE-FC54-4527-8FAB-48B2CFCD0E0E}" destId="{D0D6B810-6D4F-4CE1-B927-58E001033299}" srcOrd="1" destOrd="0" presId="urn:microsoft.com/office/officeart/2005/8/layout/orgChart1"/>
    <dgm:cxn modelId="{B7599D9C-F92B-443E-A066-6C3147D73D75}" type="presParOf" srcId="{BC91EAAD-DD8D-4E27-BCAA-DCBDD50CCBEF}" destId="{D2243A04-913F-4EE9-B344-AD7D839FB327}" srcOrd="1" destOrd="0" presId="urn:microsoft.com/office/officeart/2005/8/layout/orgChart1"/>
    <dgm:cxn modelId="{281757F0-AEC6-412D-BA49-8801B01186E1}" type="presParOf" srcId="{BC91EAAD-DD8D-4E27-BCAA-DCBDD50CCBEF}" destId="{3924C908-89DE-4277-A71E-AE31F9DDB1F8}" srcOrd="2" destOrd="0" presId="urn:microsoft.com/office/officeart/2005/8/layout/orgChart1"/>
    <dgm:cxn modelId="{8D96D304-20F6-4A10-AE15-E4CC5E32C021}" type="presParOf" srcId="{145CD4E5-3C80-40C5-88EB-8FCA2C55E9AA}" destId="{D0933A90-3F16-48B5-8FE3-4F83ECE80125}" srcOrd="2" destOrd="0" presId="urn:microsoft.com/office/officeart/2005/8/layout/orgChart1"/>
    <dgm:cxn modelId="{4AE21A63-1F64-46BD-851D-E718CC98D2E1}" type="presParOf" srcId="{E94EC4D1-9B01-49F8-A0D0-B2024A4DA347}" destId="{9EB22E7C-081D-4B8B-A241-D94779359710}" srcOrd="8" destOrd="0" presId="urn:microsoft.com/office/officeart/2005/8/layout/orgChart1"/>
    <dgm:cxn modelId="{0EFC433A-0517-4CB4-A5F2-75AEF97846C5}" type="presParOf" srcId="{E94EC4D1-9B01-49F8-A0D0-B2024A4DA347}" destId="{948C8576-0C0C-4948-B25D-CD4D0E5023E4}" srcOrd="9" destOrd="0" presId="urn:microsoft.com/office/officeart/2005/8/layout/orgChart1"/>
    <dgm:cxn modelId="{BB71BA9A-3A8C-456B-933A-7338BD201E65}" type="presParOf" srcId="{948C8576-0C0C-4948-B25D-CD4D0E5023E4}" destId="{752DD9F9-E1E9-401A-AA40-F629B43EDF96}" srcOrd="0" destOrd="0" presId="urn:microsoft.com/office/officeart/2005/8/layout/orgChart1"/>
    <dgm:cxn modelId="{59C2968C-C684-46ED-A297-34E0F05B3314}" type="presParOf" srcId="{752DD9F9-E1E9-401A-AA40-F629B43EDF96}" destId="{C8D08F32-5C9C-49D9-BEBF-D1687086E02E}" srcOrd="0" destOrd="0" presId="urn:microsoft.com/office/officeart/2005/8/layout/orgChart1"/>
    <dgm:cxn modelId="{BB7FA403-2B5A-488A-97E5-7B86AE4B42A9}" type="presParOf" srcId="{752DD9F9-E1E9-401A-AA40-F629B43EDF96}" destId="{C3738599-197D-464B-B7DA-116162C33885}" srcOrd="1" destOrd="0" presId="urn:microsoft.com/office/officeart/2005/8/layout/orgChart1"/>
    <dgm:cxn modelId="{F87FF5F7-5310-4D19-8FAC-1CDC466A7A0D}" type="presParOf" srcId="{948C8576-0C0C-4948-B25D-CD4D0E5023E4}" destId="{66B90B65-2BB6-49A5-981C-E65E6AF971AF}" srcOrd="1" destOrd="0" presId="urn:microsoft.com/office/officeart/2005/8/layout/orgChart1"/>
    <dgm:cxn modelId="{80370D41-15DB-4BEC-A57D-FD9DC94F11E9}" type="presParOf" srcId="{66B90B65-2BB6-49A5-981C-E65E6AF971AF}" destId="{DDB2C3A5-ADB4-4C61-A4F9-0135BC0609F8}" srcOrd="0" destOrd="0" presId="urn:microsoft.com/office/officeart/2005/8/layout/orgChart1"/>
    <dgm:cxn modelId="{4C30406A-DD88-4CA5-9592-C55F0DB60CA7}" type="presParOf" srcId="{66B90B65-2BB6-49A5-981C-E65E6AF971AF}" destId="{33963AEE-FEED-4E24-A6B1-DD3C290AD9FB}" srcOrd="1" destOrd="0" presId="urn:microsoft.com/office/officeart/2005/8/layout/orgChart1"/>
    <dgm:cxn modelId="{A96D9603-1387-4102-89DE-0F6E0A5D61FD}" type="presParOf" srcId="{33963AEE-FEED-4E24-A6B1-DD3C290AD9FB}" destId="{34264E05-B37A-425A-BDA0-C281C60203E5}" srcOrd="0" destOrd="0" presId="urn:microsoft.com/office/officeart/2005/8/layout/orgChart1"/>
    <dgm:cxn modelId="{34299138-FA98-4A92-895B-C993FC2DEE70}" type="presParOf" srcId="{34264E05-B37A-425A-BDA0-C281C60203E5}" destId="{FD3F62F6-0030-4145-9CEC-ABA8010D0598}" srcOrd="0" destOrd="0" presId="urn:microsoft.com/office/officeart/2005/8/layout/orgChart1"/>
    <dgm:cxn modelId="{D375B130-1E05-4194-8AED-DB5DB8B3B27C}" type="presParOf" srcId="{34264E05-B37A-425A-BDA0-C281C60203E5}" destId="{486D8015-9456-464A-B287-1A9F100DEA26}" srcOrd="1" destOrd="0" presId="urn:microsoft.com/office/officeart/2005/8/layout/orgChart1"/>
    <dgm:cxn modelId="{167EA5DF-ED7C-44E0-8C02-A743C8723D09}" type="presParOf" srcId="{33963AEE-FEED-4E24-A6B1-DD3C290AD9FB}" destId="{BE780C4D-56DF-4CA2-97A7-1BFE9204E0AA}" srcOrd="1" destOrd="0" presId="urn:microsoft.com/office/officeart/2005/8/layout/orgChart1"/>
    <dgm:cxn modelId="{2741F66E-D00E-4558-9B0A-43B47599240A}" type="presParOf" srcId="{33963AEE-FEED-4E24-A6B1-DD3C290AD9FB}" destId="{BAF24302-A13C-4DAF-879C-5BA3941FEBCD}" srcOrd="2" destOrd="0" presId="urn:microsoft.com/office/officeart/2005/8/layout/orgChart1"/>
    <dgm:cxn modelId="{FB3EA54C-43C4-4352-A587-D639FC0EA33A}" type="presParOf" srcId="{66B90B65-2BB6-49A5-981C-E65E6AF971AF}" destId="{8CF230BB-82A9-46B5-9692-77B6976392F3}" srcOrd="2" destOrd="0" presId="urn:microsoft.com/office/officeart/2005/8/layout/orgChart1"/>
    <dgm:cxn modelId="{7E535806-6181-4C4A-8277-976845AB53EB}" type="presParOf" srcId="{66B90B65-2BB6-49A5-981C-E65E6AF971AF}" destId="{4494FBBD-859D-4543-B70B-EF606A692ED9}" srcOrd="3" destOrd="0" presId="urn:microsoft.com/office/officeart/2005/8/layout/orgChart1"/>
    <dgm:cxn modelId="{C6EA4A74-73B4-4A8F-8C7B-80FE3A2DDE05}" type="presParOf" srcId="{4494FBBD-859D-4543-B70B-EF606A692ED9}" destId="{62A7B587-3D99-4DDB-930F-79B47E4DF9BC}" srcOrd="0" destOrd="0" presId="urn:microsoft.com/office/officeart/2005/8/layout/orgChart1"/>
    <dgm:cxn modelId="{1AAA674A-3B60-44D5-B05C-86AB5DC1A9B6}" type="presParOf" srcId="{62A7B587-3D99-4DDB-930F-79B47E4DF9BC}" destId="{748665CC-1F7D-4C79-BCFC-5930E09DC60E}" srcOrd="0" destOrd="0" presId="urn:microsoft.com/office/officeart/2005/8/layout/orgChart1"/>
    <dgm:cxn modelId="{2F50F930-7D4F-4F63-B4E5-020AB18113D0}" type="presParOf" srcId="{62A7B587-3D99-4DDB-930F-79B47E4DF9BC}" destId="{3B359FFB-7913-49CA-8C19-6A4BD64DE4DB}" srcOrd="1" destOrd="0" presId="urn:microsoft.com/office/officeart/2005/8/layout/orgChart1"/>
    <dgm:cxn modelId="{DB15E941-5614-4B8D-B48A-9B8A0D7067BF}" type="presParOf" srcId="{4494FBBD-859D-4543-B70B-EF606A692ED9}" destId="{04CE86CB-AAC0-4495-9726-AB5285CB1CC9}" srcOrd="1" destOrd="0" presId="urn:microsoft.com/office/officeart/2005/8/layout/orgChart1"/>
    <dgm:cxn modelId="{841070F4-CBC6-46A9-B615-C1400FE11722}" type="presParOf" srcId="{4494FBBD-859D-4543-B70B-EF606A692ED9}" destId="{A26AD478-0BCC-4D3E-B4D4-C1BB88EE6D91}" srcOrd="2" destOrd="0" presId="urn:microsoft.com/office/officeart/2005/8/layout/orgChart1"/>
    <dgm:cxn modelId="{DB067BEE-D54A-4C64-B9E1-61CE91B1B684}" type="presParOf" srcId="{66B90B65-2BB6-49A5-981C-E65E6AF971AF}" destId="{477EC7E3-8697-42E8-AB90-1BC97AB9168E}" srcOrd="4" destOrd="0" presId="urn:microsoft.com/office/officeart/2005/8/layout/orgChart1"/>
    <dgm:cxn modelId="{013D101B-D514-4802-B109-9A0BD5985F90}" type="presParOf" srcId="{66B90B65-2BB6-49A5-981C-E65E6AF971AF}" destId="{90981ABE-BF49-454D-8200-F47129190486}" srcOrd="5" destOrd="0" presId="urn:microsoft.com/office/officeart/2005/8/layout/orgChart1"/>
    <dgm:cxn modelId="{2E247EFC-60EE-40BB-AA1F-A50CF4BD2483}" type="presParOf" srcId="{90981ABE-BF49-454D-8200-F47129190486}" destId="{D5CC449E-61C1-4867-9608-EEE1858516A3}" srcOrd="0" destOrd="0" presId="urn:microsoft.com/office/officeart/2005/8/layout/orgChart1"/>
    <dgm:cxn modelId="{5F706464-4F5F-4C78-9565-B8C0DBEE3DCE}" type="presParOf" srcId="{D5CC449E-61C1-4867-9608-EEE1858516A3}" destId="{682DE207-B3C2-488A-9D99-6466DE79A319}" srcOrd="0" destOrd="0" presId="urn:microsoft.com/office/officeart/2005/8/layout/orgChart1"/>
    <dgm:cxn modelId="{8F79709C-5C76-4C58-9EDC-460BBD651F91}" type="presParOf" srcId="{D5CC449E-61C1-4867-9608-EEE1858516A3}" destId="{DD8E3D58-9133-46CD-94F4-2C89692DF2DB}" srcOrd="1" destOrd="0" presId="urn:microsoft.com/office/officeart/2005/8/layout/orgChart1"/>
    <dgm:cxn modelId="{F2313809-2D88-4E20-986F-B14E2414DE99}" type="presParOf" srcId="{90981ABE-BF49-454D-8200-F47129190486}" destId="{DE6887D8-936B-49F1-871C-A4A4B57FA822}" srcOrd="1" destOrd="0" presId="urn:microsoft.com/office/officeart/2005/8/layout/orgChart1"/>
    <dgm:cxn modelId="{5307315F-C6FB-4D23-8357-FB76325A62F3}" type="presParOf" srcId="{90981ABE-BF49-454D-8200-F47129190486}" destId="{9AE91887-0DAF-49A7-9DE7-4AB086C45653}" srcOrd="2" destOrd="0" presId="urn:microsoft.com/office/officeart/2005/8/layout/orgChart1"/>
    <dgm:cxn modelId="{2363CCBD-7644-4A81-9B1C-0FD9BBEE344E}" type="presParOf" srcId="{66B90B65-2BB6-49A5-981C-E65E6AF971AF}" destId="{16B0AAD0-A751-4178-A315-18BEAAE9EEC7}" srcOrd="6" destOrd="0" presId="urn:microsoft.com/office/officeart/2005/8/layout/orgChart1"/>
    <dgm:cxn modelId="{6644FA4C-1EA1-4E6D-9B3B-77515694D6FA}" type="presParOf" srcId="{66B90B65-2BB6-49A5-981C-E65E6AF971AF}" destId="{78E2DE4F-3699-41F9-A987-27099A0147D1}" srcOrd="7" destOrd="0" presId="urn:microsoft.com/office/officeart/2005/8/layout/orgChart1"/>
    <dgm:cxn modelId="{650B30B9-E899-4F41-964E-318FF74BC068}" type="presParOf" srcId="{78E2DE4F-3699-41F9-A987-27099A0147D1}" destId="{2B03EF99-3CBF-4884-BF8D-74DC0F346DFA}" srcOrd="0" destOrd="0" presId="urn:microsoft.com/office/officeart/2005/8/layout/orgChart1"/>
    <dgm:cxn modelId="{1242884A-5B84-4B29-8126-805832077742}" type="presParOf" srcId="{2B03EF99-3CBF-4884-BF8D-74DC0F346DFA}" destId="{9B36572A-1CC9-4528-937F-8AB22276A9EC}" srcOrd="0" destOrd="0" presId="urn:microsoft.com/office/officeart/2005/8/layout/orgChart1"/>
    <dgm:cxn modelId="{40895318-1E6C-4EF9-AA98-DB4B677CD0D2}" type="presParOf" srcId="{2B03EF99-3CBF-4884-BF8D-74DC0F346DFA}" destId="{3E32811C-4E4A-4A01-A00D-6C364AD8121A}" srcOrd="1" destOrd="0" presId="urn:microsoft.com/office/officeart/2005/8/layout/orgChart1"/>
    <dgm:cxn modelId="{F2CF16E2-2F5A-441B-A33E-F6BDE7FF6C4F}" type="presParOf" srcId="{78E2DE4F-3699-41F9-A987-27099A0147D1}" destId="{D659A28F-9F08-48E0-9091-4AF756D644A3}" srcOrd="1" destOrd="0" presId="urn:microsoft.com/office/officeart/2005/8/layout/orgChart1"/>
    <dgm:cxn modelId="{7A6382D3-4DD4-4263-8D06-1E62AA3121C0}" type="presParOf" srcId="{78E2DE4F-3699-41F9-A987-27099A0147D1}" destId="{12802565-042B-43CA-87E2-340330C19957}" srcOrd="2" destOrd="0" presId="urn:microsoft.com/office/officeart/2005/8/layout/orgChart1"/>
    <dgm:cxn modelId="{373BE3CE-B45F-47EC-9393-C61AB716706D}" type="presParOf" srcId="{66B90B65-2BB6-49A5-981C-E65E6AF971AF}" destId="{28327EB3-242C-434A-80BA-F71F8562016F}" srcOrd="8" destOrd="0" presId="urn:microsoft.com/office/officeart/2005/8/layout/orgChart1"/>
    <dgm:cxn modelId="{40EE1FB7-9910-4DC3-90F8-E4D8645B508C}" type="presParOf" srcId="{66B90B65-2BB6-49A5-981C-E65E6AF971AF}" destId="{BC68F6DA-F65D-48C8-9CA8-D79BDB434325}" srcOrd="9" destOrd="0" presId="urn:microsoft.com/office/officeart/2005/8/layout/orgChart1"/>
    <dgm:cxn modelId="{E88AF1DD-7B80-44F3-B071-D7ECE0EB347C}" type="presParOf" srcId="{BC68F6DA-F65D-48C8-9CA8-D79BDB434325}" destId="{D7D19959-D2A6-401E-96B4-064FC731A065}" srcOrd="0" destOrd="0" presId="urn:microsoft.com/office/officeart/2005/8/layout/orgChart1"/>
    <dgm:cxn modelId="{19B447EC-4C6D-4EE2-8806-09FDBB85B455}" type="presParOf" srcId="{D7D19959-D2A6-401E-96B4-064FC731A065}" destId="{0DD1D77A-509F-480F-8867-723267D7A968}" srcOrd="0" destOrd="0" presId="urn:microsoft.com/office/officeart/2005/8/layout/orgChart1"/>
    <dgm:cxn modelId="{2F94AFD8-0F70-452C-BEA9-9A28FF595843}" type="presParOf" srcId="{D7D19959-D2A6-401E-96B4-064FC731A065}" destId="{B7DBBD8D-7A2F-4F20-97EA-5C5F088CA024}" srcOrd="1" destOrd="0" presId="urn:microsoft.com/office/officeart/2005/8/layout/orgChart1"/>
    <dgm:cxn modelId="{82DE1ECE-BE4B-48C2-8F17-008DB23573D0}" type="presParOf" srcId="{BC68F6DA-F65D-48C8-9CA8-D79BDB434325}" destId="{0D1906CF-520F-478A-8313-25C799DC835F}" srcOrd="1" destOrd="0" presId="urn:microsoft.com/office/officeart/2005/8/layout/orgChart1"/>
    <dgm:cxn modelId="{692D37A8-7426-4A4F-BEFD-08C38A69D465}" type="presParOf" srcId="{BC68F6DA-F65D-48C8-9CA8-D79BDB434325}" destId="{7B53E3C2-D5D3-4F78-AF7D-C10B8E031F5B}" srcOrd="2" destOrd="0" presId="urn:microsoft.com/office/officeart/2005/8/layout/orgChart1"/>
    <dgm:cxn modelId="{BDAAC8EE-D1FF-4B8F-9CCB-E69782573810}" type="presParOf" srcId="{948C8576-0C0C-4948-B25D-CD4D0E5023E4}" destId="{68E79279-6D0D-4C2C-B2A4-3A8E6C58DDA1}" srcOrd="2" destOrd="0" presId="urn:microsoft.com/office/officeart/2005/8/layout/orgChart1"/>
    <dgm:cxn modelId="{E88EEF36-3D5A-4765-AE85-66F1AD10723B}" type="presParOf" srcId="{EE917276-CF79-49B9-BD97-DA3C80BF10A6}" destId="{1B6A72F0-5D29-43B8-90F9-649321F9006D}" srcOrd="2" destOrd="0" presId="urn:microsoft.com/office/officeart/2005/8/layout/orgChart1"/>
    <dgm:cxn modelId="{ECB42327-FD46-4DFF-9042-C59C8ECF99D6}" type="presParOf" srcId="{7FB64C93-88D3-4766-8029-1E5B4F31FE46}" destId="{C6F5CF7F-8A22-42E2-BFC8-5C17440BFC3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3750097-E771-49DA-BD2C-E88CA86E235F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6A8B0B48-67EE-42AA-8564-BCB5D77C97E6}">
      <dgm:prSet phldrT="[文本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Air</a:t>
          </a:r>
          <a:r>
            <a: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平台介绍</a:t>
          </a:r>
          <a:endParaRPr lang="zh-CN" altLang="en-US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A96C47-9D80-4876-8A09-D3D99C994C22}" type="parTrans" cxnId="{029B3777-690F-41CB-AAC8-CAB975B76323}">
      <dgm:prSet/>
      <dgm:spPr/>
      <dgm:t>
        <a:bodyPr/>
        <a:lstStyle/>
        <a:p>
          <a:endParaRPr lang="zh-CN" altLang="en-US"/>
        </a:p>
      </dgm:t>
    </dgm:pt>
    <dgm:pt modelId="{57827DD2-3D98-488F-8498-05402C122D9E}" type="sibTrans" cxnId="{029B3777-690F-41CB-AAC8-CAB975B76323}">
      <dgm:prSet/>
      <dgm:spPr/>
      <dgm:t>
        <a:bodyPr/>
        <a:lstStyle/>
        <a:p>
          <a:endParaRPr lang="zh-CN" altLang="en-US"/>
        </a:p>
      </dgm:t>
    </dgm:pt>
    <dgm:pt modelId="{F3A0E0BC-8180-47A1-AD22-531F1D314C4B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Air</a:t>
          </a:r>
          <a:r>
            <a: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客户端介绍</a:t>
          </a:r>
          <a:endParaRPr lang="en-US" altLang="zh-CN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0B3CFF-DF5A-4C86-9EDB-11ADA4E524A5}" type="parTrans" cxnId="{5ECAE3A9-BABF-4C6D-A1CA-428120ECCE76}">
      <dgm:prSet/>
      <dgm:spPr/>
      <dgm:t>
        <a:bodyPr/>
        <a:lstStyle/>
        <a:p>
          <a:endParaRPr lang="zh-CN" altLang="en-US"/>
        </a:p>
      </dgm:t>
    </dgm:pt>
    <dgm:pt modelId="{6FA8D184-A283-4E8E-B26F-121605E9DDF3}" type="sibTrans" cxnId="{5ECAE3A9-BABF-4C6D-A1CA-428120ECCE76}">
      <dgm:prSet/>
      <dgm:spPr/>
      <dgm:t>
        <a:bodyPr/>
        <a:lstStyle/>
        <a:p>
          <a:endParaRPr lang="zh-CN" altLang="en-US"/>
        </a:p>
      </dgm:t>
    </dgm:pt>
    <dgm:pt modelId="{39FB038E-CDEB-46C9-B805-10932AF40B7B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Air</a:t>
          </a:r>
          <a:r>
            <a: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服务端介绍</a:t>
          </a:r>
          <a:endParaRPr lang="en-US" altLang="zh-CN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B62E0C-0DE4-48F0-B518-DA1C0E7C5C40}" type="parTrans" cxnId="{7BFBCFB0-E3FD-45A6-A4BC-1CCF1ABC5D49}">
      <dgm:prSet/>
      <dgm:spPr/>
      <dgm:t>
        <a:bodyPr/>
        <a:lstStyle/>
        <a:p>
          <a:endParaRPr lang="zh-CN" altLang="en-US"/>
        </a:p>
      </dgm:t>
    </dgm:pt>
    <dgm:pt modelId="{8CA99D7D-B2ED-43D2-B1EA-B8974A5F9D42}" type="sibTrans" cxnId="{7BFBCFB0-E3FD-45A6-A4BC-1CCF1ABC5D49}">
      <dgm:prSet/>
      <dgm:spPr/>
      <dgm:t>
        <a:bodyPr/>
        <a:lstStyle/>
        <a:p>
          <a:endParaRPr lang="zh-CN" altLang="en-US"/>
        </a:p>
      </dgm:t>
    </dgm:pt>
    <dgm:pt modelId="{FC41F993-A922-41FE-8BFD-F83014586C14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Air</a:t>
          </a:r>
          <a:r>
            <a: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中心介绍</a:t>
          </a:r>
          <a:endParaRPr lang="en-US" altLang="zh-CN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C28B09-F475-4573-A06D-10FDC92E17E9}" type="parTrans" cxnId="{1AA26FA7-A29E-4F3D-823F-E341BC0A168C}">
      <dgm:prSet/>
      <dgm:spPr/>
      <dgm:t>
        <a:bodyPr/>
        <a:lstStyle/>
        <a:p>
          <a:endParaRPr lang="zh-CN" altLang="en-US"/>
        </a:p>
      </dgm:t>
    </dgm:pt>
    <dgm:pt modelId="{E54631A1-69CD-48EF-A75A-1982D42F6542}" type="sibTrans" cxnId="{1AA26FA7-A29E-4F3D-823F-E341BC0A168C}">
      <dgm:prSet/>
      <dgm:spPr/>
      <dgm:t>
        <a:bodyPr/>
        <a:lstStyle/>
        <a:p>
          <a:endParaRPr lang="zh-CN" altLang="en-US"/>
        </a:p>
      </dgm:t>
    </dgm:pt>
    <dgm:pt modelId="{29697EDE-8B2A-4F25-8DCF-8310830F288E}">
      <dgm:prSet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新功能介绍</a:t>
          </a:r>
          <a:endParaRPr lang="en-US" altLang="zh-CN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9B7565-5A13-400C-AD9A-3E428ED08E1E}" type="parTrans" cxnId="{5E0BEF53-D2F7-4D6A-8F35-E8CCB0859E39}">
      <dgm:prSet/>
      <dgm:spPr/>
      <dgm:t>
        <a:bodyPr/>
        <a:lstStyle/>
        <a:p>
          <a:endParaRPr lang="zh-CN" altLang="en-US"/>
        </a:p>
      </dgm:t>
    </dgm:pt>
    <dgm:pt modelId="{A5F4F1A6-B15C-4A6A-8B60-61AE63517A1F}" type="sibTrans" cxnId="{5E0BEF53-D2F7-4D6A-8F35-E8CCB0859E39}">
      <dgm:prSet/>
      <dgm:spPr/>
      <dgm:t>
        <a:bodyPr/>
        <a:lstStyle/>
        <a:p>
          <a:endParaRPr lang="zh-CN" altLang="en-US"/>
        </a:p>
      </dgm:t>
    </dgm:pt>
    <dgm:pt modelId="{B5B875EF-4499-4AE5-9066-A635C479475B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noFill/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三层</a:t>
          </a:r>
          <a:r>
            <a: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2.0</a:t>
          </a:r>
          <a:r>
            <a: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技术介绍</a:t>
          </a:r>
          <a:endParaRPr lang="en-US" altLang="zh-CN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74E9C74-97F4-4ADA-B64C-F1632B5C0B42}" type="parTrans" cxnId="{7A5F45E0-D107-42BD-9E5A-38C4E5A6F077}">
      <dgm:prSet/>
      <dgm:spPr/>
      <dgm:t>
        <a:bodyPr/>
        <a:lstStyle/>
        <a:p>
          <a:endParaRPr lang="zh-CN" altLang="en-US"/>
        </a:p>
      </dgm:t>
    </dgm:pt>
    <dgm:pt modelId="{082AE5C0-8796-4897-A33F-132D238C08DB}" type="sibTrans" cxnId="{7A5F45E0-D107-42BD-9E5A-38C4E5A6F077}">
      <dgm:prSet/>
      <dgm:spPr/>
      <dgm:t>
        <a:bodyPr/>
        <a:lstStyle/>
        <a:p>
          <a:endParaRPr lang="zh-CN" altLang="en-US"/>
        </a:p>
      </dgm:t>
    </dgm:pt>
    <dgm:pt modelId="{0F0BB431-EDA0-4804-A2FA-69FDD2E77FDC}" type="pres">
      <dgm:prSet presAssocID="{43750097-E771-49DA-BD2C-E88CA86E235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8A46C7-42A1-420C-89E7-0CAFE8B786C8}" type="pres">
      <dgm:prSet presAssocID="{6A8B0B48-67EE-42AA-8564-BCB5D77C97E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506F12-6078-473E-965C-46568C4D64B2}" type="pres">
      <dgm:prSet presAssocID="{57827DD2-3D98-488F-8498-05402C122D9E}" presName="spacer" presStyleCnt="0"/>
      <dgm:spPr/>
    </dgm:pt>
    <dgm:pt modelId="{4CA6F4F9-485C-4AC2-A2CC-BE24F81411EE}" type="pres">
      <dgm:prSet presAssocID="{F3A0E0BC-8180-47A1-AD22-531F1D314C4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B371D9-C4E3-482C-98E7-D9DDB65E961B}" type="pres">
      <dgm:prSet presAssocID="{6FA8D184-A283-4E8E-B26F-121605E9DDF3}" presName="spacer" presStyleCnt="0"/>
      <dgm:spPr/>
    </dgm:pt>
    <dgm:pt modelId="{75183536-5D28-4F63-A355-723C324C0091}" type="pres">
      <dgm:prSet presAssocID="{39FB038E-CDEB-46C9-B805-10932AF40B7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7145EF-2FB4-423A-91B1-527191BFCB71}" type="pres">
      <dgm:prSet presAssocID="{8CA99D7D-B2ED-43D2-B1EA-B8974A5F9D42}" presName="spacer" presStyleCnt="0"/>
      <dgm:spPr/>
    </dgm:pt>
    <dgm:pt modelId="{16B684E8-D8DC-4E95-A1DB-9010481BA284}" type="pres">
      <dgm:prSet presAssocID="{FC41F993-A922-41FE-8BFD-F83014586C1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9D5FD2-1433-428E-B069-BE80526FCA77}" type="pres">
      <dgm:prSet presAssocID="{E54631A1-69CD-48EF-A75A-1982D42F6542}" presName="spacer" presStyleCnt="0"/>
      <dgm:spPr/>
    </dgm:pt>
    <dgm:pt modelId="{6473C974-D195-413E-8083-36CDFDBD65D3}" type="pres">
      <dgm:prSet presAssocID="{29697EDE-8B2A-4F25-8DCF-8310830F288E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AB1BC1-E121-4EC8-A520-50BD4C5FA3C2}" type="pres">
      <dgm:prSet presAssocID="{29697EDE-8B2A-4F25-8DCF-8310830F288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D5DA026-05BD-4485-A123-10E999DA9A16}" type="presOf" srcId="{29697EDE-8B2A-4F25-8DCF-8310830F288E}" destId="{6473C974-D195-413E-8083-36CDFDBD65D3}" srcOrd="0" destOrd="0" presId="urn:microsoft.com/office/officeart/2005/8/layout/vList2"/>
    <dgm:cxn modelId="{7A5F45E0-D107-42BD-9E5A-38C4E5A6F077}" srcId="{29697EDE-8B2A-4F25-8DCF-8310830F288E}" destId="{B5B875EF-4499-4AE5-9066-A635C479475B}" srcOrd="0" destOrd="0" parTransId="{174E9C74-97F4-4ADA-B64C-F1632B5C0B42}" sibTransId="{082AE5C0-8796-4897-A33F-132D238C08DB}"/>
    <dgm:cxn modelId="{029B3777-690F-41CB-AAC8-CAB975B76323}" srcId="{43750097-E771-49DA-BD2C-E88CA86E235F}" destId="{6A8B0B48-67EE-42AA-8564-BCB5D77C97E6}" srcOrd="0" destOrd="0" parTransId="{DEA96C47-9D80-4876-8A09-D3D99C994C22}" sibTransId="{57827DD2-3D98-488F-8498-05402C122D9E}"/>
    <dgm:cxn modelId="{5E0BEF53-D2F7-4D6A-8F35-E8CCB0859E39}" srcId="{43750097-E771-49DA-BD2C-E88CA86E235F}" destId="{29697EDE-8B2A-4F25-8DCF-8310830F288E}" srcOrd="4" destOrd="0" parTransId="{789B7565-5A13-400C-AD9A-3E428ED08E1E}" sibTransId="{A5F4F1A6-B15C-4A6A-8B60-61AE63517A1F}"/>
    <dgm:cxn modelId="{4A17CC6D-601B-4494-8FC6-68F856E4DDA5}" type="presOf" srcId="{6A8B0B48-67EE-42AA-8564-BCB5D77C97E6}" destId="{6F8A46C7-42A1-420C-89E7-0CAFE8B786C8}" srcOrd="0" destOrd="0" presId="urn:microsoft.com/office/officeart/2005/8/layout/vList2"/>
    <dgm:cxn modelId="{C91A202B-75D9-4BB0-A6C2-E15D2D1BEDA0}" type="presOf" srcId="{F3A0E0BC-8180-47A1-AD22-531F1D314C4B}" destId="{4CA6F4F9-485C-4AC2-A2CC-BE24F81411EE}" srcOrd="0" destOrd="0" presId="urn:microsoft.com/office/officeart/2005/8/layout/vList2"/>
    <dgm:cxn modelId="{2C46729B-E4FB-4C32-8A19-41A0FF5917CE}" type="presOf" srcId="{FC41F993-A922-41FE-8BFD-F83014586C14}" destId="{16B684E8-D8DC-4E95-A1DB-9010481BA284}" srcOrd="0" destOrd="0" presId="urn:microsoft.com/office/officeart/2005/8/layout/vList2"/>
    <dgm:cxn modelId="{5ECAE3A9-BABF-4C6D-A1CA-428120ECCE76}" srcId="{43750097-E771-49DA-BD2C-E88CA86E235F}" destId="{F3A0E0BC-8180-47A1-AD22-531F1D314C4B}" srcOrd="1" destOrd="0" parTransId="{830B3CFF-DF5A-4C86-9EDB-11ADA4E524A5}" sibTransId="{6FA8D184-A283-4E8E-B26F-121605E9DDF3}"/>
    <dgm:cxn modelId="{B68004A4-5669-438B-9FA7-0EE56F8629F0}" type="presOf" srcId="{43750097-E771-49DA-BD2C-E88CA86E235F}" destId="{0F0BB431-EDA0-4804-A2FA-69FDD2E77FDC}" srcOrd="0" destOrd="0" presId="urn:microsoft.com/office/officeart/2005/8/layout/vList2"/>
    <dgm:cxn modelId="{984AA453-8136-4C07-AAAE-61A146BA9468}" type="presOf" srcId="{39FB038E-CDEB-46C9-B805-10932AF40B7B}" destId="{75183536-5D28-4F63-A355-723C324C0091}" srcOrd="0" destOrd="0" presId="urn:microsoft.com/office/officeart/2005/8/layout/vList2"/>
    <dgm:cxn modelId="{97280516-8B9B-48CD-B94B-2A8527A71337}" type="presOf" srcId="{B5B875EF-4499-4AE5-9066-A635C479475B}" destId="{86AB1BC1-E121-4EC8-A520-50BD4C5FA3C2}" srcOrd="0" destOrd="0" presId="urn:microsoft.com/office/officeart/2005/8/layout/vList2"/>
    <dgm:cxn modelId="{7BFBCFB0-E3FD-45A6-A4BC-1CCF1ABC5D49}" srcId="{43750097-E771-49DA-BD2C-E88CA86E235F}" destId="{39FB038E-CDEB-46C9-B805-10932AF40B7B}" srcOrd="2" destOrd="0" parTransId="{A4B62E0C-0DE4-48F0-B518-DA1C0E7C5C40}" sibTransId="{8CA99D7D-B2ED-43D2-B1EA-B8974A5F9D42}"/>
    <dgm:cxn modelId="{1AA26FA7-A29E-4F3D-823F-E341BC0A168C}" srcId="{43750097-E771-49DA-BD2C-E88CA86E235F}" destId="{FC41F993-A922-41FE-8BFD-F83014586C14}" srcOrd="3" destOrd="0" parTransId="{9AC28B09-F475-4573-A06D-10FDC92E17E9}" sibTransId="{E54631A1-69CD-48EF-A75A-1982D42F6542}"/>
    <dgm:cxn modelId="{03E0BEED-FC51-4699-947D-032D50991ED2}" type="presParOf" srcId="{0F0BB431-EDA0-4804-A2FA-69FDD2E77FDC}" destId="{6F8A46C7-42A1-420C-89E7-0CAFE8B786C8}" srcOrd="0" destOrd="0" presId="urn:microsoft.com/office/officeart/2005/8/layout/vList2"/>
    <dgm:cxn modelId="{2FD33236-5CD2-4154-BD2F-50FE5C8B588E}" type="presParOf" srcId="{0F0BB431-EDA0-4804-A2FA-69FDD2E77FDC}" destId="{E2506F12-6078-473E-965C-46568C4D64B2}" srcOrd="1" destOrd="0" presId="urn:microsoft.com/office/officeart/2005/8/layout/vList2"/>
    <dgm:cxn modelId="{034E4625-8D5F-4F03-A01E-DCE3B611F278}" type="presParOf" srcId="{0F0BB431-EDA0-4804-A2FA-69FDD2E77FDC}" destId="{4CA6F4F9-485C-4AC2-A2CC-BE24F81411EE}" srcOrd="2" destOrd="0" presId="urn:microsoft.com/office/officeart/2005/8/layout/vList2"/>
    <dgm:cxn modelId="{777F558D-454B-4065-B31D-5824062C5EE0}" type="presParOf" srcId="{0F0BB431-EDA0-4804-A2FA-69FDD2E77FDC}" destId="{81B371D9-C4E3-482C-98E7-D9DDB65E961B}" srcOrd="3" destOrd="0" presId="urn:microsoft.com/office/officeart/2005/8/layout/vList2"/>
    <dgm:cxn modelId="{437B2460-8740-40B0-896C-1BFEFC7B85AF}" type="presParOf" srcId="{0F0BB431-EDA0-4804-A2FA-69FDD2E77FDC}" destId="{75183536-5D28-4F63-A355-723C324C0091}" srcOrd="4" destOrd="0" presId="urn:microsoft.com/office/officeart/2005/8/layout/vList2"/>
    <dgm:cxn modelId="{3EF78FE8-BAF1-4737-8E7C-556319335A68}" type="presParOf" srcId="{0F0BB431-EDA0-4804-A2FA-69FDD2E77FDC}" destId="{EB7145EF-2FB4-423A-91B1-527191BFCB71}" srcOrd="5" destOrd="0" presId="urn:microsoft.com/office/officeart/2005/8/layout/vList2"/>
    <dgm:cxn modelId="{F7BA9B4B-0827-4FA3-B851-3EE2749C7689}" type="presParOf" srcId="{0F0BB431-EDA0-4804-A2FA-69FDD2E77FDC}" destId="{16B684E8-D8DC-4E95-A1DB-9010481BA284}" srcOrd="6" destOrd="0" presId="urn:microsoft.com/office/officeart/2005/8/layout/vList2"/>
    <dgm:cxn modelId="{24918170-4862-4E15-A4D7-75AC2BF853CD}" type="presParOf" srcId="{0F0BB431-EDA0-4804-A2FA-69FDD2E77FDC}" destId="{F89D5FD2-1433-428E-B069-BE80526FCA77}" srcOrd="7" destOrd="0" presId="urn:microsoft.com/office/officeart/2005/8/layout/vList2"/>
    <dgm:cxn modelId="{1D1F993D-B72E-45A1-84BC-046168B10DDA}" type="presParOf" srcId="{0F0BB431-EDA0-4804-A2FA-69FDD2E77FDC}" destId="{6473C974-D195-413E-8083-36CDFDBD65D3}" srcOrd="8" destOrd="0" presId="urn:microsoft.com/office/officeart/2005/8/layout/vList2"/>
    <dgm:cxn modelId="{4872D3AA-4C58-4991-A9CC-B50B4934A3FD}" type="presParOf" srcId="{0F0BB431-EDA0-4804-A2FA-69FDD2E77FDC}" destId="{86AB1BC1-E121-4EC8-A520-50BD4C5FA3C2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750097-E771-49DA-BD2C-E88CA86E235F}" type="doc">
      <dgm:prSet loTypeId="urn:microsoft.com/office/officeart/2005/8/layout/vList2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6A8B0B48-67EE-42AA-8564-BCB5D77C97E6}">
      <dgm:prSet phldrT="[文本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Air</a:t>
          </a:r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平台介绍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A96C47-9D80-4876-8A09-D3D99C994C22}" type="parTrans" cxnId="{029B3777-690F-41CB-AAC8-CAB975B76323}">
      <dgm:prSet/>
      <dgm:spPr/>
      <dgm:t>
        <a:bodyPr/>
        <a:lstStyle/>
        <a:p>
          <a:endParaRPr lang="zh-CN" altLang="en-US"/>
        </a:p>
      </dgm:t>
    </dgm:pt>
    <dgm:pt modelId="{57827DD2-3D98-488F-8498-05402C122D9E}" type="sibTrans" cxnId="{029B3777-690F-41CB-AAC8-CAB975B76323}">
      <dgm:prSet/>
      <dgm:spPr/>
      <dgm:t>
        <a:bodyPr/>
        <a:lstStyle/>
        <a:p>
          <a:endParaRPr lang="zh-CN" altLang="en-US"/>
        </a:p>
      </dgm:t>
    </dgm:pt>
    <dgm:pt modelId="{F3A0E0BC-8180-47A1-AD22-531F1D314C4B}">
      <dgm:prSet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Air</a:t>
          </a:r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客户端介绍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0B3CFF-DF5A-4C86-9EDB-11ADA4E524A5}" type="parTrans" cxnId="{5ECAE3A9-BABF-4C6D-A1CA-428120ECCE76}">
      <dgm:prSet/>
      <dgm:spPr/>
      <dgm:t>
        <a:bodyPr/>
        <a:lstStyle/>
        <a:p>
          <a:endParaRPr lang="zh-CN" altLang="en-US"/>
        </a:p>
      </dgm:t>
    </dgm:pt>
    <dgm:pt modelId="{6FA8D184-A283-4E8E-B26F-121605E9DDF3}" type="sibTrans" cxnId="{5ECAE3A9-BABF-4C6D-A1CA-428120ECCE76}">
      <dgm:prSet/>
      <dgm:spPr/>
      <dgm:t>
        <a:bodyPr/>
        <a:lstStyle/>
        <a:p>
          <a:endParaRPr lang="zh-CN" altLang="en-US"/>
        </a:p>
      </dgm:t>
    </dgm:pt>
    <dgm:pt modelId="{39FB038E-CDEB-46C9-B805-10932AF40B7B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Air</a:t>
          </a:r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服务端介绍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B62E0C-0DE4-48F0-B518-DA1C0E7C5C40}" type="parTrans" cxnId="{7BFBCFB0-E3FD-45A6-A4BC-1CCF1ABC5D49}">
      <dgm:prSet/>
      <dgm:spPr/>
      <dgm:t>
        <a:bodyPr/>
        <a:lstStyle/>
        <a:p>
          <a:endParaRPr lang="zh-CN" altLang="en-US"/>
        </a:p>
      </dgm:t>
    </dgm:pt>
    <dgm:pt modelId="{8CA99D7D-B2ED-43D2-B1EA-B8974A5F9D42}" type="sibTrans" cxnId="{7BFBCFB0-E3FD-45A6-A4BC-1CCF1ABC5D49}">
      <dgm:prSet/>
      <dgm:spPr/>
      <dgm:t>
        <a:bodyPr/>
        <a:lstStyle/>
        <a:p>
          <a:endParaRPr lang="zh-CN" altLang="en-US"/>
        </a:p>
      </dgm:t>
    </dgm:pt>
    <dgm:pt modelId="{FC41F993-A922-41FE-8BFD-F83014586C14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Air</a:t>
          </a:r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中心端介绍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C28B09-F475-4573-A06D-10FDC92E17E9}" type="parTrans" cxnId="{1AA26FA7-A29E-4F3D-823F-E341BC0A168C}">
      <dgm:prSet/>
      <dgm:spPr/>
      <dgm:t>
        <a:bodyPr/>
        <a:lstStyle/>
        <a:p>
          <a:endParaRPr lang="zh-CN" altLang="en-US"/>
        </a:p>
      </dgm:t>
    </dgm:pt>
    <dgm:pt modelId="{E54631A1-69CD-48EF-A75A-1982D42F6542}" type="sibTrans" cxnId="{1AA26FA7-A29E-4F3D-823F-E341BC0A168C}">
      <dgm:prSet/>
      <dgm:spPr/>
      <dgm:t>
        <a:bodyPr/>
        <a:lstStyle/>
        <a:p>
          <a:endParaRPr lang="zh-CN" altLang="en-US"/>
        </a:p>
      </dgm:t>
    </dgm:pt>
    <dgm:pt modelId="{012EA10D-71AE-44D5-AC8A-1074D026946C}">
      <dgm:prSet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客户端</a:t>
          </a:r>
          <a:r>
            <a: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功能描述</a:t>
          </a:r>
          <a:endParaRPr lang="en-US" altLang="zh-CN" sz="2400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0BB650-0676-4187-979F-97A6CF9F1A86}" type="parTrans" cxnId="{3BBBC875-DDAC-4E86-B7E2-92B1D7E13963}">
      <dgm:prSet/>
      <dgm:spPr/>
      <dgm:t>
        <a:bodyPr/>
        <a:lstStyle/>
        <a:p>
          <a:endParaRPr lang="zh-CN" altLang="en-US"/>
        </a:p>
      </dgm:t>
    </dgm:pt>
    <dgm:pt modelId="{E58BAACE-91DE-447E-9DA7-FCBCDBB94F50}" type="sibTrans" cxnId="{3BBBC875-DDAC-4E86-B7E2-92B1D7E13963}">
      <dgm:prSet/>
      <dgm:spPr/>
      <dgm:t>
        <a:bodyPr/>
        <a:lstStyle/>
        <a:p>
          <a:endParaRPr lang="zh-CN" altLang="en-US"/>
        </a:p>
      </dgm:t>
    </dgm:pt>
    <dgm:pt modelId="{ADC308E1-375F-4666-A656-92FCDD097D2C}">
      <dgm:prSet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客户端</a:t>
          </a:r>
          <a:r>
            <a: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展示</a:t>
          </a:r>
          <a:endParaRPr lang="en-US" altLang="zh-CN" sz="2400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786664-7C9D-495E-8F9E-45ED37C5034A}" type="parTrans" cxnId="{591CB602-C026-4726-B702-D548D213DBDD}">
      <dgm:prSet/>
      <dgm:spPr/>
      <dgm:t>
        <a:bodyPr/>
        <a:lstStyle/>
        <a:p>
          <a:endParaRPr lang="zh-CN" altLang="en-US"/>
        </a:p>
      </dgm:t>
    </dgm:pt>
    <dgm:pt modelId="{B013D6AC-D656-4C66-AEFA-4EAE6AAAC599}" type="sibTrans" cxnId="{591CB602-C026-4726-B702-D548D213DBDD}">
      <dgm:prSet/>
      <dgm:spPr/>
      <dgm:t>
        <a:bodyPr/>
        <a:lstStyle/>
        <a:p>
          <a:endParaRPr lang="zh-CN" altLang="en-US"/>
        </a:p>
      </dgm:t>
    </dgm:pt>
    <dgm:pt modelId="{89AA9C57-BBCD-4C57-910B-F660913DE754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新功能介绍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C057A1-6353-4C84-B548-8E193D40DC05}" type="parTrans" cxnId="{44F2A2D4-18D9-4000-9594-8D3A2355129C}">
      <dgm:prSet/>
      <dgm:spPr/>
    </dgm:pt>
    <dgm:pt modelId="{05232DA1-3BB6-40E7-BA09-C23E7C2CCCA3}" type="sibTrans" cxnId="{44F2A2D4-18D9-4000-9594-8D3A2355129C}">
      <dgm:prSet/>
      <dgm:spPr/>
    </dgm:pt>
    <dgm:pt modelId="{0F0BB431-EDA0-4804-A2FA-69FDD2E77FDC}" type="pres">
      <dgm:prSet presAssocID="{43750097-E771-49DA-BD2C-E88CA86E235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8A46C7-42A1-420C-89E7-0CAFE8B786C8}" type="pres">
      <dgm:prSet presAssocID="{6A8B0B48-67EE-42AA-8564-BCB5D77C97E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506F12-6078-473E-965C-46568C4D64B2}" type="pres">
      <dgm:prSet presAssocID="{57827DD2-3D98-488F-8498-05402C122D9E}" presName="spacer" presStyleCnt="0"/>
      <dgm:spPr/>
    </dgm:pt>
    <dgm:pt modelId="{4CA6F4F9-485C-4AC2-A2CC-BE24F81411EE}" type="pres">
      <dgm:prSet presAssocID="{F3A0E0BC-8180-47A1-AD22-531F1D314C4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6A97C6-7F79-4C75-9B17-97880473452A}" type="pres">
      <dgm:prSet presAssocID="{F3A0E0BC-8180-47A1-AD22-531F1D314C4B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183536-5D28-4F63-A355-723C324C0091}" type="pres">
      <dgm:prSet presAssocID="{39FB038E-CDEB-46C9-B805-10932AF40B7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7145EF-2FB4-423A-91B1-527191BFCB71}" type="pres">
      <dgm:prSet presAssocID="{8CA99D7D-B2ED-43D2-B1EA-B8974A5F9D42}" presName="spacer" presStyleCnt="0"/>
      <dgm:spPr/>
    </dgm:pt>
    <dgm:pt modelId="{16B684E8-D8DC-4E95-A1DB-9010481BA284}" type="pres">
      <dgm:prSet presAssocID="{FC41F993-A922-41FE-8BFD-F83014586C1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896A9E-99B3-4EC0-8343-6FC263672A84}" type="pres">
      <dgm:prSet presAssocID="{E54631A1-69CD-48EF-A75A-1982D42F6542}" presName="spacer" presStyleCnt="0"/>
      <dgm:spPr/>
    </dgm:pt>
    <dgm:pt modelId="{19E8156D-BE96-4F1E-9BF0-0C2834811E83}" type="pres">
      <dgm:prSet presAssocID="{89AA9C57-BBCD-4C57-910B-F660913DE75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B317BE6-5633-45AF-92F3-4038214919C6}" type="presOf" srcId="{F3A0E0BC-8180-47A1-AD22-531F1D314C4B}" destId="{4CA6F4F9-485C-4AC2-A2CC-BE24F81411EE}" srcOrd="0" destOrd="0" presId="urn:microsoft.com/office/officeart/2005/8/layout/vList2"/>
    <dgm:cxn modelId="{029B3777-690F-41CB-AAC8-CAB975B76323}" srcId="{43750097-E771-49DA-BD2C-E88CA86E235F}" destId="{6A8B0B48-67EE-42AA-8564-BCB5D77C97E6}" srcOrd="0" destOrd="0" parTransId="{DEA96C47-9D80-4876-8A09-D3D99C994C22}" sibTransId="{57827DD2-3D98-488F-8498-05402C122D9E}"/>
    <dgm:cxn modelId="{44F2A2D4-18D9-4000-9594-8D3A2355129C}" srcId="{43750097-E771-49DA-BD2C-E88CA86E235F}" destId="{89AA9C57-BBCD-4C57-910B-F660913DE754}" srcOrd="4" destOrd="0" parTransId="{C3C057A1-6353-4C84-B548-8E193D40DC05}" sibTransId="{05232DA1-3BB6-40E7-BA09-C23E7C2CCCA3}"/>
    <dgm:cxn modelId="{7F75CB41-F02B-493B-9E5A-C7D0E2608348}" type="presOf" srcId="{012EA10D-71AE-44D5-AC8A-1074D026946C}" destId="{0D6A97C6-7F79-4C75-9B17-97880473452A}" srcOrd="0" destOrd="0" presId="urn:microsoft.com/office/officeart/2005/8/layout/vList2"/>
    <dgm:cxn modelId="{99C59169-4F68-42FE-8490-0980155FAC2E}" type="presOf" srcId="{39FB038E-CDEB-46C9-B805-10932AF40B7B}" destId="{75183536-5D28-4F63-A355-723C324C0091}" srcOrd="0" destOrd="0" presId="urn:microsoft.com/office/officeart/2005/8/layout/vList2"/>
    <dgm:cxn modelId="{BF243184-1445-4A80-B6D6-5AADEE1B59E5}" type="presOf" srcId="{6A8B0B48-67EE-42AA-8564-BCB5D77C97E6}" destId="{6F8A46C7-42A1-420C-89E7-0CAFE8B786C8}" srcOrd="0" destOrd="0" presId="urn:microsoft.com/office/officeart/2005/8/layout/vList2"/>
    <dgm:cxn modelId="{591CB602-C026-4726-B702-D548D213DBDD}" srcId="{F3A0E0BC-8180-47A1-AD22-531F1D314C4B}" destId="{ADC308E1-375F-4666-A656-92FCDD097D2C}" srcOrd="1" destOrd="0" parTransId="{1D786664-7C9D-495E-8F9E-45ED37C5034A}" sibTransId="{B013D6AC-D656-4C66-AEFA-4EAE6AAAC599}"/>
    <dgm:cxn modelId="{5ECAE3A9-BABF-4C6D-A1CA-428120ECCE76}" srcId="{43750097-E771-49DA-BD2C-E88CA86E235F}" destId="{F3A0E0BC-8180-47A1-AD22-531F1D314C4B}" srcOrd="1" destOrd="0" parTransId="{830B3CFF-DF5A-4C86-9EDB-11ADA4E524A5}" sibTransId="{6FA8D184-A283-4E8E-B26F-121605E9DDF3}"/>
    <dgm:cxn modelId="{8BCBADD0-A3CC-419D-9EFF-EC148CE42DDD}" type="presOf" srcId="{43750097-E771-49DA-BD2C-E88CA86E235F}" destId="{0F0BB431-EDA0-4804-A2FA-69FDD2E77FDC}" srcOrd="0" destOrd="0" presId="urn:microsoft.com/office/officeart/2005/8/layout/vList2"/>
    <dgm:cxn modelId="{3BBBC875-DDAC-4E86-B7E2-92B1D7E13963}" srcId="{F3A0E0BC-8180-47A1-AD22-531F1D314C4B}" destId="{012EA10D-71AE-44D5-AC8A-1074D026946C}" srcOrd="0" destOrd="0" parTransId="{040BB650-0676-4187-979F-97A6CF9F1A86}" sibTransId="{E58BAACE-91DE-447E-9DA7-FCBCDBB94F50}"/>
    <dgm:cxn modelId="{E446722E-5704-4865-868A-41A2F3C1D1BD}" type="presOf" srcId="{FC41F993-A922-41FE-8BFD-F83014586C14}" destId="{16B684E8-D8DC-4E95-A1DB-9010481BA284}" srcOrd="0" destOrd="0" presId="urn:microsoft.com/office/officeart/2005/8/layout/vList2"/>
    <dgm:cxn modelId="{7BFBCFB0-E3FD-45A6-A4BC-1CCF1ABC5D49}" srcId="{43750097-E771-49DA-BD2C-E88CA86E235F}" destId="{39FB038E-CDEB-46C9-B805-10932AF40B7B}" srcOrd="2" destOrd="0" parTransId="{A4B62E0C-0DE4-48F0-B518-DA1C0E7C5C40}" sibTransId="{8CA99D7D-B2ED-43D2-B1EA-B8974A5F9D42}"/>
    <dgm:cxn modelId="{1AA26FA7-A29E-4F3D-823F-E341BC0A168C}" srcId="{43750097-E771-49DA-BD2C-E88CA86E235F}" destId="{FC41F993-A922-41FE-8BFD-F83014586C14}" srcOrd="3" destOrd="0" parTransId="{9AC28B09-F475-4573-A06D-10FDC92E17E9}" sibTransId="{E54631A1-69CD-48EF-A75A-1982D42F6542}"/>
    <dgm:cxn modelId="{F0D5C0F6-37C8-424B-8FEC-FC4572A2A3E9}" type="presOf" srcId="{ADC308E1-375F-4666-A656-92FCDD097D2C}" destId="{0D6A97C6-7F79-4C75-9B17-97880473452A}" srcOrd="0" destOrd="1" presId="urn:microsoft.com/office/officeart/2005/8/layout/vList2"/>
    <dgm:cxn modelId="{4D7DFCBC-E2B8-4F71-8F1B-2964F4DE52E3}" type="presOf" srcId="{89AA9C57-BBCD-4C57-910B-F660913DE754}" destId="{19E8156D-BE96-4F1E-9BF0-0C2834811E83}" srcOrd="0" destOrd="0" presId="urn:microsoft.com/office/officeart/2005/8/layout/vList2"/>
    <dgm:cxn modelId="{A6B97450-9C11-4050-A225-012D9DB0D137}" type="presParOf" srcId="{0F0BB431-EDA0-4804-A2FA-69FDD2E77FDC}" destId="{6F8A46C7-42A1-420C-89E7-0CAFE8B786C8}" srcOrd="0" destOrd="0" presId="urn:microsoft.com/office/officeart/2005/8/layout/vList2"/>
    <dgm:cxn modelId="{162ADB40-ACF6-48DB-83D5-D9D411881C5D}" type="presParOf" srcId="{0F0BB431-EDA0-4804-A2FA-69FDD2E77FDC}" destId="{E2506F12-6078-473E-965C-46568C4D64B2}" srcOrd="1" destOrd="0" presId="urn:microsoft.com/office/officeart/2005/8/layout/vList2"/>
    <dgm:cxn modelId="{966DE342-296E-4948-BC82-71455CB29EDC}" type="presParOf" srcId="{0F0BB431-EDA0-4804-A2FA-69FDD2E77FDC}" destId="{4CA6F4F9-485C-4AC2-A2CC-BE24F81411EE}" srcOrd="2" destOrd="0" presId="urn:microsoft.com/office/officeart/2005/8/layout/vList2"/>
    <dgm:cxn modelId="{298FDA5B-0323-458C-991F-D664D8A7B63E}" type="presParOf" srcId="{0F0BB431-EDA0-4804-A2FA-69FDD2E77FDC}" destId="{0D6A97C6-7F79-4C75-9B17-97880473452A}" srcOrd="3" destOrd="0" presId="urn:microsoft.com/office/officeart/2005/8/layout/vList2"/>
    <dgm:cxn modelId="{9DBBA836-10F5-4105-9795-DA39C7262A7B}" type="presParOf" srcId="{0F0BB431-EDA0-4804-A2FA-69FDD2E77FDC}" destId="{75183536-5D28-4F63-A355-723C324C0091}" srcOrd="4" destOrd="0" presId="urn:microsoft.com/office/officeart/2005/8/layout/vList2"/>
    <dgm:cxn modelId="{54626D3D-2247-49B7-927F-0FD209EACE64}" type="presParOf" srcId="{0F0BB431-EDA0-4804-A2FA-69FDD2E77FDC}" destId="{EB7145EF-2FB4-423A-91B1-527191BFCB71}" srcOrd="5" destOrd="0" presId="urn:microsoft.com/office/officeart/2005/8/layout/vList2"/>
    <dgm:cxn modelId="{AA04D814-9442-4429-8626-77D4B873F778}" type="presParOf" srcId="{0F0BB431-EDA0-4804-A2FA-69FDD2E77FDC}" destId="{16B684E8-D8DC-4E95-A1DB-9010481BA284}" srcOrd="6" destOrd="0" presId="urn:microsoft.com/office/officeart/2005/8/layout/vList2"/>
    <dgm:cxn modelId="{F94D7F1F-CFF7-4CB5-91BE-20822DCBC5C1}" type="presParOf" srcId="{0F0BB431-EDA0-4804-A2FA-69FDD2E77FDC}" destId="{42896A9E-99B3-4EC0-8343-6FC263672A84}" srcOrd="7" destOrd="0" presId="urn:microsoft.com/office/officeart/2005/8/layout/vList2"/>
    <dgm:cxn modelId="{A412BB74-9BCB-4523-B0CE-2F9A26B6148E}" type="presParOf" srcId="{0F0BB431-EDA0-4804-A2FA-69FDD2E77FDC}" destId="{19E8156D-BE96-4F1E-9BF0-0C2834811E8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33020A-B36B-427E-A714-5AB61AF59E94}" type="doc">
      <dgm:prSet loTypeId="urn:microsoft.com/office/officeart/2005/8/layout/orgChart1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F7816611-8E9F-46A5-8461-769582B44F59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网维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A5DE1A-EF56-4607-B532-69402D550FCE}" type="parTrans" cxnId="{D092CC38-6D2B-4B6E-84FD-A6A983FA73FB}">
      <dgm:prSet/>
      <dgm:spPr/>
      <dgm:t>
        <a:bodyPr/>
        <a:lstStyle/>
        <a:p>
          <a:endParaRPr lang="zh-CN" altLang="en-US" sz="2000"/>
        </a:p>
      </dgm:t>
    </dgm:pt>
    <dgm:pt modelId="{F677562E-2CE7-4137-8682-2FFBB83B6AFE}" type="sibTrans" cxnId="{D092CC38-6D2B-4B6E-84FD-A6A983FA73FB}">
      <dgm:prSet/>
      <dgm:spPr/>
      <dgm:t>
        <a:bodyPr/>
        <a:lstStyle/>
        <a:p>
          <a:endParaRPr lang="zh-CN" altLang="en-US" sz="2000"/>
        </a:p>
      </dgm:t>
    </dgm:pt>
    <dgm:pt modelId="{91C3FD78-38F3-4B50-B6B7-BFC6A2D80EDD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订阅资源展示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C6ED3A-CA73-4602-B13A-EA8BD6773890}" type="parTrans" cxnId="{A5648840-C935-4AB2-AA5E-65599E69BE80}">
      <dgm:prSet/>
      <dgm:spPr/>
      <dgm:t>
        <a:bodyPr/>
        <a:lstStyle/>
        <a:p>
          <a:endParaRPr lang="zh-CN" altLang="en-US" sz="2000"/>
        </a:p>
      </dgm:t>
    </dgm:pt>
    <dgm:pt modelId="{937E56F4-291F-4BD5-B98A-C25BFF48E53A}" type="sibTrans" cxnId="{A5648840-C935-4AB2-AA5E-65599E69BE80}">
      <dgm:prSet/>
      <dgm:spPr/>
      <dgm:t>
        <a:bodyPr/>
        <a:lstStyle/>
        <a:p>
          <a:endParaRPr lang="zh-CN" altLang="en-US" sz="2000"/>
        </a:p>
      </dgm:t>
    </dgm:pt>
    <dgm:pt modelId="{D6D3E288-F4CA-4E4B-8D14-578DCF078B1A}">
      <dgm:prSet phldrT="[文本]" custT="1"/>
      <dgm:spPr/>
      <dgm:t>
        <a:bodyPr/>
        <a:lstStyle/>
        <a:p>
          <a:r>
            <a:rPr lang="zh-CN" altLang="en-US" sz="700" smtClean="0">
              <a:latin typeface="微软雅黑" panose="020B0503020204020204" pitchFamily="34" charset="-122"/>
              <a:ea typeface="微软雅黑" panose="020B0503020204020204" pitchFamily="34" charset="-122"/>
            </a:rPr>
            <a:t>完整内容</a:t>
          </a:r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下载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6E293-30E4-437C-9EDA-3CF0CA67261D}" type="parTrans" cxnId="{B32A5165-58BC-495A-B297-892706160BEE}">
      <dgm:prSet/>
      <dgm:spPr/>
      <dgm:t>
        <a:bodyPr/>
        <a:lstStyle/>
        <a:p>
          <a:endParaRPr lang="zh-CN" altLang="en-US" sz="2000"/>
        </a:p>
      </dgm:t>
    </dgm:pt>
    <dgm:pt modelId="{052832B2-F7C3-425B-9D93-FE60A53F6A68}" type="sibTrans" cxnId="{B32A5165-58BC-495A-B297-892706160BEE}">
      <dgm:prSet/>
      <dgm:spPr/>
      <dgm:t>
        <a:bodyPr/>
        <a:lstStyle/>
        <a:p>
          <a:endParaRPr lang="zh-CN" altLang="en-US" sz="2000"/>
        </a:p>
      </dgm:t>
    </dgm:pt>
    <dgm:pt modelId="{BCE3989A-6FC6-421D-B451-5E093920454C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内容运行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03E392-1EFE-4844-AA9F-D8483128D922}" type="parTrans" cxnId="{4DD7E061-F45B-44C4-A965-B3A08B906F60}">
      <dgm:prSet/>
      <dgm:spPr/>
      <dgm:t>
        <a:bodyPr/>
        <a:lstStyle/>
        <a:p>
          <a:endParaRPr lang="zh-CN" altLang="en-US" sz="2000"/>
        </a:p>
      </dgm:t>
    </dgm:pt>
    <dgm:pt modelId="{4C287ED1-DD1D-4E41-97D0-B2D7B09838C0}" type="sibTrans" cxnId="{4DD7E061-F45B-44C4-A965-B3A08B906F60}">
      <dgm:prSet/>
      <dgm:spPr/>
      <dgm:t>
        <a:bodyPr/>
        <a:lstStyle/>
        <a:p>
          <a:endParaRPr lang="zh-CN" altLang="en-US" sz="2000"/>
        </a:p>
      </dgm:t>
    </dgm:pt>
    <dgm:pt modelId="{AC3ED802-7F5D-4FA5-A885-D41258A43644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评论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757E7F-49FC-499C-AE8D-4F066CE3B50B}" type="parTrans" cxnId="{204F39DF-480C-4291-AA4B-A9D2EB7034F0}">
      <dgm:prSet/>
      <dgm:spPr/>
      <dgm:t>
        <a:bodyPr/>
        <a:lstStyle/>
        <a:p>
          <a:endParaRPr lang="zh-CN" altLang="en-US" sz="2000"/>
        </a:p>
      </dgm:t>
    </dgm:pt>
    <dgm:pt modelId="{91286E5D-6041-434A-ADE4-58826F6889A7}" type="sibTrans" cxnId="{204F39DF-480C-4291-AA4B-A9D2EB7034F0}">
      <dgm:prSet/>
      <dgm:spPr/>
      <dgm:t>
        <a:bodyPr/>
        <a:lstStyle/>
        <a:p>
          <a:endParaRPr lang="zh-CN" altLang="en-US" sz="2000"/>
        </a:p>
      </dgm:t>
    </dgm:pt>
    <dgm:pt modelId="{D91AD1DD-46E0-482F-A890-6BC793367403}">
      <dgm:prSet phldrT="[文本]" custT="1"/>
      <dgm:spPr/>
      <dgm:t>
        <a:bodyPr/>
        <a:lstStyle/>
        <a:p>
          <a:r>
            <a:rPr lang="zh-CN" altLang="en-US" sz="700" smtClean="0">
              <a:latin typeface="微软雅黑" panose="020B0503020204020204" pitchFamily="34" charset="-122"/>
              <a:ea typeface="微软雅黑" panose="020B0503020204020204" pitchFamily="34" charset="-122"/>
            </a:rPr>
            <a:t>客户端功能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BFF9496-090C-4E3A-88AC-16CD33FB4114}" type="parTrans" cxnId="{B1DB5053-9484-46FB-8B06-BD5212EA083D}">
      <dgm:prSet/>
      <dgm:spPr/>
      <dgm:t>
        <a:bodyPr/>
        <a:lstStyle/>
        <a:p>
          <a:endParaRPr lang="zh-CN" altLang="en-US" sz="2000"/>
        </a:p>
      </dgm:t>
    </dgm:pt>
    <dgm:pt modelId="{3E242AB0-D931-4E8B-AEDE-1E9387BADD66}" type="sibTrans" cxnId="{B1DB5053-9484-46FB-8B06-BD5212EA083D}">
      <dgm:prSet/>
      <dgm:spPr/>
      <dgm:t>
        <a:bodyPr/>
        <a:lstStyle/>
        <a:p>
          <a:endParaRPr lang="zh-CN" altLang="en-US" sz="2000"/>
        </a:p>
      </dgm:t>
    </dgm:pt>
    <dgm:pt modelId="{9A467182-205A-4642-963A-315071881375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监控单元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C3E4E71-54A3-4C71-AD14-02C3E009A007}" type="parTrans" cxnId="{79682B72-1B07-45D7-B08F-DAFF435794D9}">
      <dgm:prSet/>
      <dgm:spPr/>
      <dgm:t>
        <a:bodyPr/>
        <a:lstStyle/>
        <a:p>
          <a:endParaRPr lang="zh-CN" altLang="en-US" sz="2000"/>
        </a:p>
      </dgm:t>
    </dgm:pt>
    <dgm:pt modelId="{82EFB890-6C0A-47D3-9E40-1721AE11527E}" type="sibTrans" cxnId="{79682B72-1B07-45D7-B08F-DAFF435794D9}">
      <dgm:prSet/>
      <dgm:spPr/>
      <dgm:t>
        <a:bodyPr/>
        <a:lstStyle/>
        <a:p>
          <a:endParaRPr lang="zh-CN" altLang="en-US" sz="2000"/>
        </a:p>
      </dgm:t>
    </dgm:pt>
    <dgm:pt modelId="{ECF92788-F23D-4839-AE59-CB016D7B4334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用户行为采集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B45415-DE8E-4816-B27E-26BDC80A2F0A}" type="parTrans" cxnId="{B58667E6-BFD8-4C69-88DE-097BD7349B95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zh-CN" altLang="en-US" sz="2000"/>
        </a:p>
      </dgm:t>
    </dgm:pt>
    <dgm:pt modelId="{7BEA59EF-4F50-4386-938D-B8201B632D3E}" type="sibTrans" cxnId="{B58667E6-BFD8-4C69-88DE-097BD7349B95}">
      <dgm:prSet/>
      <dgm:spPr/>
      <dgm:t>
        <a:bodyPr/>
        <a:lstStyle/>
        <a:p>
          <a:endParaRPr lang="zh-CN" altLang="en-US" sz="2000"/>
        </a:p>
      </dgm:t>
    </dgm:pt>
    <dgm:pt modelId="{2DC35D69-0E1A-468F-B0D9-36F683868292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程序安全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5F17A2-8044-4094-98FC-124E7316BD78}" type="parTrans" cxnId="{99342BEB-DA8E-4D6F-BB07-6A9DF286E5CF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2000"/>
        </a:p>
      </dgm:t>
    </dgm:pt>
    <dgm:pt modelId="{A803FB92-6131-4E43-9776-4FCD02D0A92E}" type="sibTrans" cxnId="{99342BEB-DA8E-4D6F-BB07-6A9DF286E5CF}">
      <dgm:prSet/>
      <dgm:spPr/>
      <dgm:t>
        <a:bodyPr/>
        <a:lstStyle/>
        <a:p>
          <a:endParaRPr lang="zh-CN" altLang="en-US" sz="2000"/>
        </a:p>
      </dgm:t>
    </dgm:pt>
    <dgm:pt modelId="{4A0B1CAE-E2B5-4AFD-908F-D4D76AB0CA82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程序效验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73CE69-1D2A-40D9-A7F9-AC117306D5A4}" type="parTrans" cxnId="{6E340089-2047-48CD-8693-90FD78050F34}">
      <dgm:prSet/>
      <dgm:spPr/>
      <dgm:t>
        <a:bodyPr/>
        <a:lstStyle/>
        <a:p>
          <a:endParaRPr lang="zh-CN" altLang="en-US" sz="2000"/>
        </a:p>
      </dgm:t>
    </dgm:pt>
    <dgm:pt modelId="{968199EC-E71B-4193-A87C-D8639B9648B1}" type="sibTrans" cxnId="{6E340089-2047-48CD-8693-90FD78050F34}">
      <dgm:prSet/>
      <dgm:spPr/>
      <dgm:t>
        <a:bodyPr/>
        <a:lstStyle/>
        <a:p>
          <a:endParaRPr lang="zh-CN" altLang="en-US" sz="2000"/>
        </a:p>
      </dgm:t>
    </dgm:pt>
    <dgm:pt modelId="{D2863F3F-5687-49C6-8E61-F925CDF6856E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程序守护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1B1A36-E8A3-4D62-966F-20C813402502}" type="parTrans" cxnId="{D1E9F7A7-E9FC-42B5-AA3C-8F5BA84D8831}">
      <dgm:prSet/>
      <dgm:spPr/>
      <dgm:t>
        <a:bodyPr/>
        <a:lstStyle/>
        <a:p>
          <a:endParaRPr lang="zh-CN" altLang="en-US" sz="2000"/>
        </a:p>
      </dgm:t>
    </dgm:pt>
    <dgm:pt modelId="{A71CA5C9-A756-4603-8DDD-127F13846F6D}" type="sibTrans" cxnId="{D1E9F7A7-E9FC-42B5-AA3C-8F5BA84D8831}">
      <dgm:prSet/>
      <dgm:spPr/>
      <dgm:t>
        <a:bodyPr/>
        <a:lstStyle/>
        <a:p>
          <a:endParaRPr lang="zh-CN" altLang="en-US" sz="2000"/>
        </a:p>
      </dgm:t>
    </dgm:pt>
    <dgm:pt modelId="{A7B995F1-080E-43DE-9110-3CFD2B91A5D2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程序查杀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57922F-4CF2-4958-98FA-AC850A669BAC}" type="parTrans" cxnId="{AA1D75F0-9500-4D0F-9528-A5E4F7AFB0DB}">
      <dgm:prSet/>
      <dgm:spPr/>
      <dgm:t>
        <a:bodyPr/>
        <a:lstStyle/>
        <a:p>
          <a:endParaRPr lang="zh-CN" altLang="en-US" sz="2000"/>
        </a:p>
      </dgm:t>
    </dgm:pt>
    <dgm:pt modelId="{F0539074-F93E-432E-8D46-E3395FC65DE0}" type="sibTrans" cxnId="{AA1D75F0-9500-4D0F-9528-A5E4F7AFB0DB}">
      <dgm:prSet/>
      <dgm:spPr/>
      <dgm:t>
        <a:bodyPr/>
        <a:lstStyle/>
        <a:p>
          <a:endParaRPr lang="zh-CN" altLang="en-US" sz="2000"/>
        </a:p>
      </dgm:t>
    </dgm:pt>
    <dgm:pt modelId="{50F17001-F689-4D35-BA07-90DEA7C21543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公安数据采集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77931D-5491-41E0-B5D8-18F6839AEC45}" type="parTrans" cxnId="{D3EEB9C1-F7BD-49C9-BD3A-38035008722B}">
      <dgm:prSet/>
      <dgm:spPr/>
      <dgm:t>
        <a:bodyPr/>
        <a:lstStyle/>
        <a:p>
          <a:endParaRPr lang="zh-CN" altLang="en-US" sz="2000"/>
        </a:p>
      </dgm:t>
    </dgm:pt>
    <dgm:pt modelId="{CD6A9821-5260-47F7-8249-4CD790CAA207}" type="sibTrans" cxnId="{D3EEB9C1-F7BD-49C9-BD3A-38035008722B}">
      <dgm:prSet/>
      <dgm:spPr/>
      <dgm:t>
        <a:bodyPr/>
        <a:lstStyle/>
        <a:p>
          <a:endParaRPr lang="zh-CN" altLang="en-US" sz="2000"/>
        </a:p>
      </dgm:t>
    </dgm:pt>
    <dgm:pt modelId="{9D875B90-4EF4-4475-802C-E738E708BF19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驱动拦截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2953293-009C-4769-AD0F-9A057EC628D0}" type="parTrans" cxnId="{D6E5837C-2241-4318-92BF-0D85E81C667F}">
      <dgm:prSet/>
      <dgm:spPr/>
      <dgm:t>
        <a:bodyPr/>
        <a:lstStyle/>
        <a:p>
          <a:endParaRPr lang="zh-CN" altLang="en-US" sz="2000"/>
        </a:p>
      </dgm:t>
    </dgm:pt>
    <dgm:pt modelId="{D0AEC50E-BCDD-4A6C-BB52-7772BA17754E}" type="sibTrans" cxnId="{D6E5837C-2241-4318-92BF-0D85E81C667F}">
      <dgm:prSet/>
      <dgm:spPr/>
      <dgm:t>
        <a:bodyPr/>
        <a:lstStyle/>
        <a:p>
          <a:endParaRPr lang="zh-CN" altLang="en-US" sz="2000"/>
        </a:p>
      </dgm:t>
    </dgm:pt>
    <dgm:pt modelId="{2C13D970-B88A-4456-8138-C51B4E0B822F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平台用户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D58F8A-7BA2-4919-8CE2-A9F42E0C6731}" type="parTrans" cxnId="{9DC006B1-EB85-405B-AEC3-12A241594E0D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2000"/>
        </a:p>
      </dgm:t>
    </dgm:pt>
    <dgm:pt modelId="{B1AB3536-26C7-45E7-B69D-E6B7C6961964}" type="sibTrans" cxnId="{9DC006B1-EB85-405B-AEC3-12A241594E0D}">
      <dgm:prSet/>
      <dgm:spPr/>
      <dgm:t>
        <a:bodyPr/>
        <a:lstStyle/>
        <a:p>
          <a:endParaRPr lang="zh-CN" altLang="en-US" sz="2000"/>
        </a:p>
      </dgm:t>
    </dgm:pt>
    <dgm:pt modelId="{3224018F-92E1-4CA1-923F-9B82C5E6C385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推荐资源展示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1A706-7EDA-40F2-9516-152CF45C01ED}" type="parTrans" cxnId="{4B70DEC1-135E-4D83-BB94-9EC9BAE8384E}">
      <dgm:prSet/>
      <dgm:spPr/>
      <dgm:t>
        <a:bodyPr/>
        <a:lstStyle/>
        <a:p>
          <a:endParaRPr lang="zh-CN" altLang="en-US" sz="2000"/>
        </a:p>
      </dgm:t>
    </dgm:pt>
    <dgm:pt modelId="{AC85C96E-D7C2-4233-8157-C4B7715E8483}" type="sibTrans" cxnId="{4B70DEC1-135E-4D83-BB94-9EC9BAE8384E}">
      <dgm:prSet/>
      <dgm:spPr/>
      <dgm:t>
        <a:bodyPr/>
        <a:lstStyle/>
        <a:p>
          <a:endParaRPr lang="zh-CN" altLang="en-US" sz="2000"/>
        </a:p>
      </dgm:t>
    </dgm:pt>
    <dgm:pt modelId="{560DFA86-C5E0-40FC-BD15-9892DC42FC7D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资源使用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ECD55F-C6A5-43F6-807D-68749A53B3CD}" type="parTrans" cxnId="{BC661FD3-2747-4CA1-90C4-AE848B1D74DF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2000"/>
        </a:p>
      </dgm:t>
    </dgm:pt>
    <dgm:pt modelId="{DEE4F54F-7337-42DF-B8A0-1FB0BF381883}" type="sibTrans" cxnId="{BC661FD3-2747-4CA1-90C4-AE848B1D74DF}">
      <dgm:prSet/>
      <dgm:spPr/>
      <dgm:t>
        <a:bodyPr/>
        <a:lstStyle/>
        <a:p>
          <a:endParaRPr lang="zh-CN" altLang="en-US" sz="2000"/>
        </a:p>
      </dgm:t>
    </dgm:pt>
    <dgm:pt modelId="{3CF4AFF2-B586-4403-9693-5D6508FED77B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资源购买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6363AEA-7A4F-42FC-A122-A48E9F3F52E0}" type="parTrans" cxnId="{B868A450-000C-431D-B3F0-59473F5CCFFD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2000"/>
        </a:p>
      </dgm:t>
    </dgm:pt>
    <dgm:pt modelId="{DBEB2642-DD00-41FB-89D1-46A130E026EA}" type="sibTrans" cxnId="{B868A450-000C-431D-B3F0-59473F5CCFFD}">
      <dgm:prSet/>
      <dgm:spPr/>
      <dgm:t>
        <a:bodyPr/>
        <a:lstStyle/>
        <a:p>
          <a:endParaRPr lang="zh-CN" altLang="en-US" sz="2000"/>
        </a:p>
      </dgm:t>
    </dgm:pt>
    <dgm:pt modelId="{449C8129-22A5-423A-B532-B4B8089F1EA0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订单生成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541971-C3FC-4B26-BFA6-AAA7A74561D2}" type="parTrans" cxnId="{8A0C70C7-EA84-47EF-9467-3E848D712129}">
      <dgm:prSet/>
      <dgm:spPr/>
      <dgm:t>
        <a:bodyPr/>
        <a:lstStyle/>
        <a:p>
          <a:endParaRPr lang="zh-CN" altLang="en-US" sz="2000"/>
        </a:p>
      </dgm:t>
    </dgm:pt>
    <dgm:pt modelId="{AE5AD3B9-5FDC-466A-B0FC-2FF424269224}" type="sibTrans" cxnId="{8A0C70C7-EA84-47EF-9467-3E848D712129}">
      <dgm:prSet/>
      <dgm:spPr/>
      <dgm:t>
        <a:bodyPr/>
        <a:lstStyle/>
        <a:p>
          <a:endParaRPr lang="zh-CN" altLang="en-US" sz="2000"/>
        </a:p>
      </dgm:t>
    </dgm:pt>
    <dgm:pt modelId="{D2796AB2-9BCC-42EB-9919-11BE53FAD321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支付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1116AD-13CB-422C-AC01-2A8BDAFF915C}" type="parTrans" cxnId="{E46FA6EC-14B4-48B5-B802-E79D4A447824}">
      <dgm:prSet/>
      <dgm:spPr/>
      <dgm:t>
        <a:bodyPr/>
        <a:lstStyle/>
        <a:p>
          <a:endParaRPr lang="zh-CN" altLang="en-US" sz="2000"/>
        </a:p>
      </dgm:t>
    </dgm:pt>
    <dgm:pt modelId="{3B4F03E5-4E60-4357-B6B7-A15A0A020F73}" type="sibTrans" cxnId="{E46FA6EC-14B4-48B5-B802-E79D4A447824}">
      <dgm:prSet/>
      <dgm:spPr/>
      <dgm:t>
        <a:bodyPr/>
        <a:lstStyle/>
        <a:p>
          <a:endParaRPr lang="zh-CN" altLang="en-US" sz="2000"/>
        </a:p>
      </dgm:t>
    </dgm:pt>
    <dgm:pt modelId="{59BB6AEC-6914-4DDA-8EFC-C2EA4DD3497C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执行通道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148FA64-A752-4342-A13E-5761FAE3C749}" type="parTrans" cxnId="{BCEE74F4-AB58-471D-9D9C-139BC6C41131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2000"/>
        </a:p>
      </dgm:t>
    </dgm:pt>
    <dgm:pt modelId="{F228A15A-700C-4BDE-9E7F-8B88A6C0E240}" type="sibTrans" cxnId="{BCEE74F4-AB58-471D-9D9C-139BC6C41131}">
      <dgm:prSet/>
      <dgm:spPr/>
      <dgm:t>
        <a:bodyPr/>
        <a:lstStyle/>
        <a:p>
          <a:endParaRPr lang="zh-CN" altLang="en-US" sz="2000"/>
        </a:p>
      </dgm:t>
    </dgm:pt>
    <dgm:pt modelId="{55D2A340-1C45-4191-ABFF-FD1B32A61B63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程序加载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29F356-5B6A-4406-B9F8-2550928031F5}" type="parTrans" cxnId="{1FE89A9D-2F6F-4236-9259-4C709B7FE0B9}">
      <dgm:prSet/>
      <dgm:spPr/>
      <dgm:t>
        <a:bodyPr/>
        <a:lstStyle/>
        <a:p>
          <a:endParaRPr lang="zh-CN" altLang="en-US" sz="2000"/>
        </a:p>
      </dgm:t>
    </dgm:pt>
    <dgm:pt modelId="{3B0519FD-0623-4F28-B733-918F368C7A76}" type="sibTrans" cxnId="{1FE89A9D-2F6F-4236-9259-4C709B7FE0B9}">
      <dgm:prSet/>
      <dgm:spPr/>
      <dgm:t>
        <a:bodyPr/>
        <a:lstStyle/>
        <a:p>
          <a:endParaRPr lang="zh-CN" altLang="en-US" sz="2000"/>
        </a:p>
      </dgm:t>
    </dgm:pt>
    <dgm:pt modelId="{44E7AB5D-C757-4012-81EC-7CBB4C39A88E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程序重启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E4BCCA6-F573-46E5-87AC-293FBC4F1D29}" type="parTrans" cxnId="{47FB7910-7250-4FD3-962A-3F2BCCE2F476}">
      <dgm:prSet/>
      <dgm:spPr/>
      <dgm:t>
        <a:bodyPr/>
        <a:lstStyle/>
        <a:p>
          <a:endParaRPr lang="zh-CN" altLang="en-US" sz="2000"/>
        </a:p>
      </dgm:t>
    </dgm:pt>
    <dgm:pt modelId="{D8217B5C-29A4-4B21-9643-69F689E9453A}" type="sibTrans" cxnId="{47FB7910-7250-4FD3-962A-3F2BCCE2F476}">
      <dgm:prSet/>
      <dgm:spPr/>
      <dgm:t>
        <a:bodyPr/>
        <a:lstStyle/>
        <a:p>
          <a:endParaRPr lang="zh-CN" altLang="en-US" sz="2000"/>
        </a:p>
      </dgm:t>
    </dgm:pt>
    <dgm:pt modelId="{01A7BD8E-36B0-449A-9150-85EBEDFB44B0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硬件监控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FE86A5-53A9-49EE-BC82-B098FB6916A0}" type="parTrans" cxnId="{7367B584-E7F0-4498-858A-8FBC81E8C332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zh-CN" altLang="en-US" sz="2000"/>
        </a:p>
      </dgm:t>
    </dgm:pt>
    <dgm:pt modelId="{308CA384-6A77-47A1-AC6A-76F9BB1842E3}" type="sibTrans" cxnId="{7367B584-E7F0-4498-858A-8FBC81E8C332}">
      <dgm:prSet/>
      <dgm:spPr/>
      <dgm:t>
        <a:bodyPr/>
        <a:lstStyle/>
        <a:p>
          <a:endParaRPr lang="zh-CN" altLang="en-US" sz="2000"/>
        </a:p>
      </dgm:t>
    </dgm:pt>
    <dgm:pt modelId="{0E816EF4-3936-4808-9B7B-D5E0371290FF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软件监控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AB1A6B-5EEE-494F-B3F9-48A175A38BC6}" type="parTrans" cxnId="{C125B85E-4C89-4BB5-934B-0B648ACC5A81}">
      <dgm:prSet/>
      <dgm:spPr/>
      <dgm:t>
        <a:bodyPr/>
        <a:lstStyle/>
        <a:p>
          <a:endParaRPr lang="zh-CN" altLang="en-US" sz="2000"/>
        </a:p>
      </dgm:t>
    </dgm:pt>
    <dgm:pt modelId="{36E19894-018F-4593-A611-755EFC9EDF92}" type="sibTrans" cxnId="{C125B85E-4C89-4BB5-934B-0B648ACC5A81}">
      <dgm:prSet/>
      <dgm:spPr/>
      <dgm:t>
        <a:bodyPr/>
        <a:lstStyle/>
        <a:p>
          <a:endParaRPr lang="zh-CN" altLang="en-US" sz="2000"/>
        </a:p>
      </dgm:t>
    </dgm:pt>
    <dgm:pt modelId="{F0CE9BAF-CF68-46B6-BD11-33179C1B4C0F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计费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43C853-B7E5-44F2-9094-D4EBE3EF27D3}" type="parTrans" cxnId="{5924E951-564C-4702-B823-60B6022A1161}">
      <dgm:prSet/>
      <dgm:spPr/>
      <dgm:t>
        <a:bodyPr/>
        <a:lstStyle/>
        <a:p>
          <a:endParaRPr lang="zh-CN" altLang="en-US" sz="2000"/>
        </a:p>
      </dgm:t>
    </dgm:pt>
    <dgm:pt modelId="{2B72FA24-18DC-4833-9D57-7F14D7DD405A}" type="sibTrans" cxnId="{5924E951-564C-4702-B823-60B6022A1161}">
      <dgm:prSet/>
      <dgm:spPr/>
      <dgm:t>
        <a:bodyPr/>
        <a:lstStyle/>
        <a:p>
          <a:endParaRPr lang="zh-CN" altLang="en-US" sz="2000"/>
        </a:p>
      </dgm:t>
    </dgm:pt>
    <dgm:pt modelId="{3012E39E-EF10-4687-A86B-722E7956AEBF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动令登录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7208D4E-18B5-4BAD-ACD3-8047F3E532FC}" type="parTrans" cxnId="{75677488-A034-446B-A48F-D2D748A1802F}">
      <dgm:prSet/>
      <dgm:spPr/>
      <dgm:t>
        <a:bodyPr/>
        <a:lstStyle/>
        <a:p>
          <a:endParaRPr lang="zh-CN" altLang="en-US" sz="2000"/>
        </a:p>
      </dgm:t>
    </dgm:pt>
    <dgm:pt modelId="{6565D345-0F70-4790-8A4A-7070BB193260}" type="sibTrans" cxnId="{75677488-A034-446B-A48F-D2D748A1802F}">
      <dgm:prSet/>
      <dgm:spPr/>
      <dgm:t>
        <a:bodyPr/>
        <a:lstStyle/>
        <a:p>
          <a:endParaRPr lang="zh-CN" altLang="en-US" sz="2000"/>
        </a:p>
      </dgm:t>
    </dgm:pt>
    <dgm:pt modelId="{F6E69715-932D-424E-950B-82C1359A4243}">
      <dgm:prSet phldrT="[文本]" custT="1"/>
      <dgm:spPr/>
      <dgm:t>
        <a:bodyPr/>
        <a:lstStyle/>
        <a:p>
          <a:r>
            <a:rPr lang="zh-CN" altLang="en-US" sz="70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用户结账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0A050D-0EFA-42A8-9CD4-F860C008CCB5}" type="parTrans" cxnId="{A7AE5FD8-79F1-414E-9DB4-4FA6E0E1A824}">
      <dgm:prSet/>
      <dgm:spPr/>
      <dgm:t>
        <a:bodyPr/>
        <a:lstStyle/>
        <a:p>
          <a:endParaRPr lang="zh-CN" altLang="en-US" sz="2000"/>
        </a:p>
      </dgm:t>
    </dgm:pt>
    <dgm:pt modelId="{0D4F3B40-59A7-499E-8F94-0673091BE364}" type="sibTrans" cxnId="{A7AE5FD8-79F1-414E-9DB4-4FA6E0E1A824}">
      <dgm:prSet/>
      <dgm:spPr/>
      <dgm:t>
        <a:bodyPr/>
        <a:lstStyle/>
        <a:p>
          <a:endParaRPr lang="zh-CN" altLang="en-US" sz="2000"/>
        </a:p>
      </dgm:t>
    </dgm:pt>
    <dgm:pt modelId="{34BB5BF2-4505-4F2C-8BCE-3CC87AADCD5F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查看消费信息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619765-E847-42A6-AF89-D9C357DD36C3}" type="parTrans" cxnId="{AC668D4F-E20B-4527-8557-91122E85B501}">
      <dgm:prSet/>
      <dgm:spPr/>
      <dgm:t>
        <a:bodyPr/>
        <a:lstStyle/>
        <a:p>
          <a:endParaRPr lang="zh-CN" altLang="en-US" sz="2000"/>
        </a:p>
      </dgm:t>
    </dgm:pt>
    <dgm:pt modelId="{E19A3599-8494-4637-A8F8-B7F343DFFF5C}" type="sibTrans" cxnId="{AC668D4F-E20B-4527-8557-91122E85B501}">
      <dgm:prSet/>
      <dgm:spPr/>
      <dgm:t>
        <a:bodyPr/>
        <a:lstStyle/>
        <a:p>
          <a:endParaRPr lang="zh-CN" altLang="en-US" sz="2000"/>
        </a:p>
      </dgm:t>
    </dgm:pt>
    <dgm:pt modelId="{B67513AB-AD54-48AA-A310-60D1F62E373F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订座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971D8E-A949-4361-92BD-5A524657E305}" type="parTrans" cxnId="{68FB3311-EC61-4319-9347-EC37C200EBD7}">
      <dgm:prSet/>
      <dgm:spPr/>
      <dgm:t>
        <a:bodyPr/>
        <a:lstStyle/>
        <a:p>
          <a:endParaRPr lang="zh-CN" altLang="en-US" sz="2000"/>
        </a:p>
      </dgm:t>
    </dgm:pt>
    <dgm:pt modelId="{6D208A17-F4FA-4166-867D-C9560C406667}" type="sibTrans" cxnId="{68FB3311-EC61-4319-9347-EC37C200EBD7}">
      <dgm:prSet/>
      <dgm:spPr/>
      <dgm:t>
        <a:bodyPr/>
        <a:lstStyle/>
        <a:p>
          <a:endParaRPr lang="zh-CN" altLang="en-US" sz="2000"/>
        </a:p>
      </dgm:t>
    </dgm:pt>
    <dgm:pt modelId="{0437707F-6ECE-49FE-8C4B-F188F9519246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连接地址安全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C4E262-6A25-441A-B921-1D70106F8E28}" type="parTrans" cxnId="{E2CF2E6A-E18F-40A2-B8C4-4291C81DEC7E}">
      <dgm:prSet/>
      <dgm:spPr/>
      <dgm:t>
        <a:bodyPr/>
        <a:lstStyle/>
        <a:p>
          <a:endParaRPr lang="zh-CN" altLang="en-US" sz="2000"/>
        </a:p>
      </dgm:t>
    </dgm:pt>
    <dgm:pt modelId="{442E97D7-014B-4133-B052-DBA193625461}" type="sibTrans" cxnId="{E2CF2E6A-E18F-40A2-B8C4-4291C81DEC7E}">
      <dgm:prSet/>
      <dgm:spPr/>
      <dgm:t>
        <a:bodyPr/>
        <a:lstStyle/>
        <a:p>
          <a:endParaRPr lang="zh-CN" altLang="en-US" sz="2000"/>
        </a:p>
      </dgm:t>
    </dgm:pt>
    <dgm:pt modelId="{4149BE1D-0203-4AA6-8F34-CF912B713AF8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访问地址过滤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BF99D4-1D4D-4B42-989D-4A8D8C18051B}" type="parTrans" cxnId="{3D9C30CF-7C40-4146-A902-AE7F47552DD7}">
      <dgm:prSet/>
      <dgm:spPr/>
      <dgm:t>
        <a:bodyPr/>
        <a:lstStyle/>
        <a:p>
          <a:endParaRPr lang="zh-CN" altLang="en-US" sz="2000"/>
        </a:p>
      </dgm:t>
    </dgm:pt>
    <dgm:pt modelId="{DAFE472F-08CD-47C2-9765-96698700D4F6}" type="sibTrans" cxnId="{3D9C30CF-7C40-4146-A902-AE7F47552DD7}">
      <dgm:prSet/>
      <dgm:spPr/>
      <dgm:t>
        <a:bodyPr/>
        <a:lstStyle/>
        <a:p>
          <a:endParaRPr lang="zh-CN" altLang="en-US" sz="2000"/>
        </a:p>
      </dgm:t>
    </dgm:pt>
    <dgm:pt modelId="{1AD36E93-8D51-4559-91C9-0C8A0DE594B0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计费功能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E36B8F-6C39-4C4A-A077-EFF924CC2572}" type="parTrans" cxnId="{02A984DF-0C4D-4237-8C24-CCF6AB8FC99F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2000"/>
        </a:p>
      </dgm:t>
    </dgm:pt>
    <dgm:pt modelId="{CBC4503D-3839-40F8-A448-A17D171ED7C3}" type="sibTrans" cxnId="{02A984DF-0C4D-4237-8C24-CCF6AB8FC99F}">
      <dgm:prSet/>
      <dgm:spPr/>
      <dgm:t>
        <a:bodyPr/>
        <a:lstStyle/>
        <a:p>
          <a:endParaRPr lang="zh-CN" altLang="en-US" sz="2000"/>
        </a:p>
      </dgm:t>
    </dgm:pt>
    <dgm:pt modelId="{50FC2A75-0066-4710-AD85-FDBDADDA5412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公告内容展示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4C6F65D-0BCB-4E41-AC37-FC1A4C548052}" type="parTrans" cxnId="{A2E372CF-D917-4575-A8A7-BE576BCB9678}">
      <dgm:prSet/>
      <dgm:spPr/>
      <dgm:t>
        <a:bodyPr/>
        <a:lstStyle/>
        <a:p>
          <a:endParaRPr lang="zh-CN" altLang="en-US" sz="2000"/>
        </a:p>
      </dgm:t>
    </dgm:pt>
    <dgm:pt modelId="{10AC5265-D767-41D9-AF2B-025B480BAFBD}" type="sibTrans" cxnId="{A2E372CF-D917-4575-A8A7-BE576BCB9678}">
      <dgm:prSet/>
      <dgm:spPr/>
      <dgm:t>
        <a:bodyPr/>
        <a:lstStyle/>
        <a:p>
          <a:endParaRPr lang="zh-CN" altLang="en-US" sz="2000"/>
        </a:p>
      </dgm:t>
    </dgm:pt>
    <dgm:pt modelId="{BD4A52E0-0A28-4670-BABD-2B8FEA7EA5BC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历史订单管理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0A6CE1-3FFE-4FF7-9BF0-2ED450603F61}" type="parTrans" cxnId="{A4D14DCC-DD85-4847-99B5-4615E49DB06D}">
      <dgm:prSet/>
      <dgm:spPr/>
      <dgm:t>
        <a:bodyPr/>
        <a:lstStyle/>
        <a:p>
          <a:endParaRPr lang="zh-CN" altLang="en-US" sz="2000"/>
        </a:p>
      </dgm:t>
    </dgm:pt>
    <dgm:pt modelId="{F3CDEE1E-1229-4934-B6CB-7AEFE246EE7F}" type="sibTrans" cxnId="{A4D14DCC-DD85-4847-99B5-4615E49DB06D}">
      <dgm:prSet/>
      <dgm:spPr/>
      <dgm:t>
        <a:bodyPr/>
        <a:lstStyle/>
        <a:p>
          <a:endParaRPr lang="zh-CN" altLang="en-US" sz="2000"/>
        </a:p>
      </dgm:t>
    </dgm:pt>
    <dgm:pt modelId="{8C5B0669-789E-4E16-9F85-7C3D81E9F647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资源定制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56B70F7-2050-4923-B040-9C84F72C183B}" type="parTrans" cxnId="{F2BFC69E-7A0F-4A13-8B37-85CE61140F5B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2000"/>
        </a:p>
      </dgm:t>
    </dgm:pt>
    <dgm:pt modelId="{363D0364-3C88-461B-87EE-DE1198E0500A}" type="sibTrans" cxnId="{F2BFC69E-7A0F-4A13-8B37-85CE61140F5B}">
      <dgm:prSet/>
      <dgm:spPr/>
      <dgm:t>
        <a:bodyPr/>
        <a:lstStyle/>
        <a:p>
          <a:endParaRPr lang="zh-CN" altLang="en-US" sz="2000"/>
        </a:p>
      </dgm:t>
    </dgm:pt>
    <dgm:pt modelId="{F67868A1-275C-416E-96A9-B4E0B6763F95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用户个性定制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DBAAB53-BA14-432C-8FE6-8D5DF6B7C137}" type="parTrans" cxnId="{57F814FA-3545-468E-B509-1DD8D592A5FF}">
      <dgm:prSet/>
      <dgm:spPr/>
      <dgm:t>
        <a:bodyPr/>
        <a:lstStyle/>
        <a:p>
          <a:endParaRPr lang="zh-CN" altLang="en-US" sz="2000"/>
        </a:p>
      </dgm:t>
    </dgm:pt>
    <dgm:pt modelId="{1C12E38D-B7A9-49AE-AEFA-AC3D1DE813B4}" type="sibTrans" cxnId="{57F814FA-3545-468E-B509-1DD8D592A5FF}">
      <dgm:prSet/>
      <dgm:spPr/>
      <dgm:t>
        <a:bodyPr/>
        <a:lstStyle/>
        <a:p>
          <a:endParaRPr lang="zh-CN" altLang="en-US" sz="2000"/>
        </a:p>
      </dgm:t>
    </dgm:pt>
    <dgm:pt modelId="{2C58E250-E2E9-43FC-A15F-B83670BC4A9A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用户内容收藏漫游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194896-0D94-4D45-A6D0-E95CA78C60C7}" type="parTrans" cxnId="{C46A0888-5EDD-4A83-BBEC-9350F4D7C765}">
      <dgm:prSet/>
      <dgm:spPr/>
      <dgm:t>
        <a:bodyPr/>
        <a:lstStyle/>
        <a:p>
          <a:endParaRPr lang="zh-CN" altLang="en-US" sz="2000"/>
        </a:p>
      </dgm:t>
    </dgm:pt>
    <dgm:pt modelId="{FF9B9E5D-C386-4ED5-BE28-77CD9EF4D854}" type="sibTrans" cxnId="{C46A0888-5EDD-4A83-BBEC-9350F4D7C765}">
      <dgm:prSet/>
      <dgm:spPr/>
      <dgm:t>
        <a:bodyPr/>
        <a:lstStyle/>
        <a:p>
          <a:endParaRPr lang="zh-CN" altLang="en-US" sz="2000"/>
        </a:p>
      </dgm:t>
    </dgm:pt>
    <dgm:pt modelId="{9E293607-E295-4E0D-80FA-58CE4734DCB8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用户行为漫游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6FF9C13-F5E8-4E73-8643-BF73D30F4D0A}" type="parTrans" cxnId="{FF7187DC-EF36-431F-8C8E-D101D2C15968}">
      <dgm:prSet/>
      <dgm:spPr/>
      <dgm:t>
        <a:bodyPr/>
        <a:lstStyle/>
        <a:p>
          <a:endParaRPr lang="zh-CN" altLang="en-US" sz="2000"/>
        </a:p>
      </dgm:t>
    </dgm:pt>
    <dgm:pt modelId="{4FBEE8A9-42E5-40CC-97FF-F424ACB89490}" type="sibTrans" cxnId="{FF7187DC-EF36-431F-8C8E-D101D2C15968}">
      <dgm:prSet/>
      <dgm:spPr/>
      <dgm:t>
        <a:bodyPr/>
        <a:lstStyle/>
        <a:p>
          <a:endParaRPr lang="zh-CN" altLang="en-US" sz="2000"/>
        </a:p>
      </dgm:t>
    </dgm:pt>
    <dgm:pt modelId="{4FFC52DF-FFDA-49BC-A8FA-D3C29D676455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用户收藏展示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D82C9B-C482-4845-8A42-7C6CD3F8C583}" type="parTrans" cxnId="{D052CB81-BEA7-4255-844F-5818B6C17C68}">
      <dgm:prSet/>
      <dgm:spPr/>
      <dgm:t>
        <a:bodyPr/>
        <a:lstStyle/>
        <a:p>
          <a:endParaRPr lang="zh-CN" altLang="en-US" sz="2000"/>
        </a:p>
      </dgm:t>
    </dgm:pt>
    <dgm:pt modelId="{AA232506-ECCA-410C-942B-AE6B3CA5B93B}" type="sibTrans" cxnId="{D052CB81-BEA7-4255-844F-5818B6C17C68}">
      <dgm:prSet/>
      <dgm:spPr/>
      <dgm:t>
        <a:bodyPr/>
        <a:lstStyle/>
        <a:p>
          <a:endParaRPr lang="zh-CN" altLang="en-US" sz="2000"/>
        </a:p>
      </dgm:t>
    </dgm:pt>
    <dgm:pt modelId="{FD33CC9B-089F-411B-AFBC-81DF7D0403D4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点赞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81D340-4861-41F0-A1D3-1146D8296EEF}" type="parTrans" cxnId="{0BB41343-B41D-42A8-AC13-44C0ED39B426}">
      <dgm:prSet/>
      <dgm:spPr/>
      <dgm:t>
        <a:bodyPr/>
        <a:lstStyle/>
        <a:p>
          <a:endParaRPr lang="zh-CN" altLang="en-US"/>
        </a:p>
      </dgm:t>
    </dgm:pt>
    <dgm:pt modelId="{232B45BC-DF2C-4651-873E-6E611CC84823}" type="sibTrans" cxnId="{0BB41343-B41D-42A8-AC13-44C0ED39B426}">
      <dgm:prSet/>
      <dgm:spPr/>
      <dgm:t>
        <a:bodyPr/>
        <a:lstStyle/>
        <a:p>
          <a:endParaRPr lang="zh-CN" altLang="en-US"/>
        </a:p>
      </dgm:t>
    </dgm:pt>
    <dgm:pt modelId="{A497832A-2B3F-4947-A53B-EB115BE7D8F7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远程桌面操作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045595-6B5D-41DE-A6B8-1DA651175A1C}" type="parTrans" cxnId="{3515DB2D-4E45-4A0E-B200-0898FB7727BA}">
      <dgm:prSet/>
      <dgm:spPr/>
      <dgm:t>
        <a:bodyPr/>
        <a:lstStyle/>
        <a:p>
          <a:endParaRPr lang="zh-CN" altLang="en-US"/>
        </a:p>
      </dgm:t>
    </dgm:pt>
    <dgm:pt modelId="{57E820A9-C31C-48E2-AE82-7800B7FE66A4}" type="sibTrans" cxnId="{3515DB2D-4E45-4A0E-B200-0898FB7727BA}">
      <dgm:prSet/>
      <dgm:spPr/>
      <dgm:t>
        <a:bodyPr/>
        <a:lstStyle/>
        <a:p>
          <a:endParaRPr lang="zh-CN" altLang="en-US"/>
        </a:p>
      </dgm:t>
    </dgm:pt>
    <dgm:pt modelId="{B462316B-B13B-4564-8D8B-86451908371C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加入购物车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EADA7A-916C-434A-962B-3A32BC00B8B3}" type="parTrans" cxnId="{030C85E9-2B4D-44E4-84A2-D8C59E94BA60}">
      <dgm:prSet/>
      <dgm:spPr/>
      <dgm:t>
        <a:bodyPr/>
        <a:lstStyle/>
        <a:p>
          <a:endParaRPr lang="zh-CN" altLang="en-US"/>
        </a:p>
      </dgm:t>
    </dgm:pt>
    <dgm:pt modelId="{DF01BAF8-CCA6-4D85-AE45-C3A8F1D288B8}" type="sibTrans" cxnId="{030C85E9-2B4D-44E4-84A2-D8C59E94BA60}">
      <dgm:prSet/>
      <dgm:spPr/>
      <dgm:t>
        <a:bodyPr/>
        <a:lstStyle/>
        <a:p>
          <a:endParaRPr lang="zh-CN" altLang="en-US"/>
        </a:p>
      </dgm:t>
    </dgm:pt>
    <dgm:pt modelId="{F1374AAB-AFBB-41BF-8E45-3E1AA68B2311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程序下载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E01DEF-DDC6-4432-AB3F-AFE0107A9E74}" type="parTrans" cxnId="{97BDC01A-276F-42E6-9698-D44A34BE7145}">
      <dgm:prSet/>
      <dgm:spPr/>
      <dgm:t>
        <a:bodyPr/>
        <a:lstStyle/>
        <a:p>
          <a:endParaRPr lang="zh-CN" altLang="en-US"/>
        </a:p>
      </dgm:t>
    </dgm:pt>
    <dgm:pt modelId="{D3EE9FCC-8FDF-4AEB-9D9E-4F98E0D2310E}" type="sibTrans" cxnId="{97BDC01A-276F-42E6-9698-D44A34BE7145}">
      <dgm:prSet/>
      <dgm:spPr/>
      <dgm:t>
        <a:bodyPr/>
        <a:lstStyle/>
        <a:p>
          <a:endParaRPr lang="zh-CN" altLang="en-US"/>
        </a:p>
      </dgm:t>
    </dgm:pt>
    <dgm:pt modelId="{A5CF284A-4CF0-4C2F-B311-B65C0045BABA}">
      <dgm:prSet phldrT="[文本]" custT="1"/>
      <dgm:spPr/>
      <dgm:t>
        <a:bodyPr/>
        <a:lstStyle/>
        <a:p>
          <a:r>
            <a:rPr lang="en-US" altLang="zh-CN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DSP</a:t>
          </a:r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推广资源展示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B7CB257-FE24-4092-9265-FB7A6A747919}" type="parTrans" cxnId="{DBEE7CAA-A460-489F-9624-6DFE8C5C8860}">
      <dgm:prSet/>
      <dgm:spPr/>
      <dgm:t>
        <a:bodyPr/>
        <a:lstStyle/>
        <a:p>
          <a:endParaRPr lang="zh-CN" altLang="en-US"/>
        </a:p>
      </dgm:t>
    </dgm:pt>
    <dgm:pt modelId="{C663C173-1CE0-41EF-BA9A-25E6E2E8854F}" type="sibTrans" cxnId="{DBEE7CAA-A460-489F-9624-6DFE8C5C8860}">
      <dgm:prSet/>
      <dgm:spPr/>
      <dgm:t>
        <a:bodyPr/>
        <a:lstStyle/>
        <a:p>
          <a:endParaRPr lang="zh-CN" altLang="en-US"/>
        </a:p>
      </dgm:t>
    </dgm:pt>
    <dgm:pt modelId="{B7B12508-FC99-40B0-A2AC-3F7235F41E49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评论售后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4983611-08F0-460E-B8FE-76190C5619CE}" type="parTrans" cxnId="{D9C3C4B3-0091-4BA8-AAC3-79B2A6D2BDE1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B3734BE8-2DA0-4785-AFE4-00F15975D1B2}" type="sibTrans" cxnId="{D9C3C4B3-0091-4BA8-AAC3-79B2A6D2BDE1}">
      <dgm:prSet/>
      <dgm:spPr/>
      <dgm:t>
        <a:bodyPr/>
        <a:lstStyle/>
        <a:p>
          <a:endParaRPr lang="zh-CN" altLang="en-US"/>
        </a:p>
      </dgm:t>
    </dgm:pt>
    <dgm:pt modelId="{062DB7A6-D25B-49AC-A766-9A228E3E63F8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采集监控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E801AF-9F8A-494F-9454-9B5A7F437E6A}" type="parTrans" cxnId="{F6EE349C-052B-4FAE-B1D8-694737967037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7454653-6DC2-4513-9CCC-B386FEAE3BA2}" type="sibTrans" cxnId="{F6EE349C-052B-4FAE-B1D8-694737967037}">
      <dgm:prSet/>
      <dgm:spPr/>
      <dgm:t>
        <a:bodyPr/>
        <a:lstStyle/>
        <a:p>
          <a:endParaRPr lang="zh-CN" altLang="en-US"/>
        </a:p>
      </dgm:t>
    </dgm:pt>
    <dgm:pt modelId="{2AE6916F-498B-4EDF-ADD9-17949D283E9D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无盘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4F90403-77AB-4AE0-9E6E-F61907CC2D9D}" type="parTrans" cxnId="{EACBEF2A-E4CF-424B-961A-3895C85E91CB}">
      <dgm:prSet/>
      <dgm:spPr/>
      <dgm:t>
        <a:bodyPr/>
        <a:lstStyle/>
        <a:p>
          <a:endParaRPr lang="zh-CN" altLang="en-US"/>
        </a:p>
      </dgm:t>
    </dgm:pt>
    <dgm:pt modelId="{6C483BFF-5DE0-4D80-AF30-6B7C9894456A}" type="sibTrans" cxnId="{EACBEF2A-E4CF-424B-961A-3895C85E91CB}">
      <dgm:prSet/>
      <dgm:spPr/>
      <dgm:t>
        <a:bodyPr/>
        <a:lstStyle/>
        <a:p>
          <a:endParaRPr lang="zh-CN" altLang="en-US"/>
        </a:p>
      </dgm:t>
    </dgm:pt>
    <dgm:pt modelId="{3E457953-A58B-4A2C-811C-BC0844B4D4B7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系统盘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8B5B66-8497-4A29-A2F7-0AC4EE2AFAC9}" type="parTrans" cxnId="{85C6FC70-8382-403F-B957-09023BAD15CF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AA59AB04-41CD-4DDE-89FE-EEF9CFE0615B}" type="sibTrans" cxnId="{85C6FC70-8382-403F-B957-09023BAD15CF}">
      <dgm:prSet/>
      <dgm:spPr/>
      <dgm:t>
        <a:bodyPr/>
        <a:lstStyle/>
        <a:p>
          <a:endParaRPr lang="zh-CN" altLang="en-US"/>
        </a:p>
      </dgm:t>
    </dgm:pt>
    <dgm:pt modelId="{0FB37419-1CE8-4B99-B251-BFCBD0BEAEB7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内容盘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CAF0B5-F075-4BCB-B39C-93A24298C7EA}" type="parTrans" cxnId="{DD823214-6D82-441C-8A2B-941507549830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1585B054-E489-42D9-AC05-FE9FAE41E273}" type="sibTrans" cxnId="{DD823214-6D82-441C-8A2B-941507549830}">
      <dgm:prSet/>
      <dgm:spPr/>
      <dgm:t>
        <a:bodyPr/>
        <a:lstStyle/>
        <a:p>
          <a:endParaRPr lang="zh-CN" altLang="en-US"/>
        </a:p>
      </dgm:t>
    </dgm:pt>
    <dgm:pt modelId="{58815F14-A9F5-4F5F-84A1-EFD6BA3F4CC2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回写盘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6518A8-2190-4E11-9035-36A9B9568EE7}" type="parTrans" cxnId="{8642FED2-77FE-4820-B3DE-61A6F046371E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A153976E-45E0-42AE-8AEF-615F36354987}" type="sibTrans" cxnId="{8642FED2-77FE-4820-B3DE-61A6F046371E}">
      <dgm:prSet/>
      <dgm:spPr/>
      <dgm:t>
        <a:bodyPr/>
        <a:lstStyle/>
        <a:p>
          <a:endParaRPr lang="zh-CN" altLang="en-US"/>
        </a:p>
      </dgm:t>
    </dgm:pt>
    <dgm:pt modelId="{25FE1402-B8A8-4DBC-B108-53DDE78CB54B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多系统选择启动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F72FF6-AFA0-4729-A115-3DB53F62FA4A}" type="parTrans" cxnId="{F1B490DA-D669-406A-93C4-4D8F710638D7}">
      <dgm:prSet/>
      <dgm:spPr/>
      <dgm:t>
        <a:bodyPr/>
        <a:lstStyle/>
        <a:p>
          <a:endParaRPr lang="zh-CN" altLang="en-US"/>
        </a:p>
      </dgm:t>
    </dgm:pt>
    <dgm:pt modelId="{513A7759-2E16-4F57-B316-B2063757887B}" type="sibTrans" cxnId="{F1B490DA-D669-406A-93C4-4D8F710638D7}">
      <dgm:prSet/>
      <dgm:spPr/>
      <dgm:t>
        <a:bodyPr/>
        <a:lstStyle/>
        <a:p>
          <a:endParaRPr lang="zh-CN" altLang="en-US"/>
        </a:p>
      </dgm:t>
    </dgm:pt>
    <dgm:pt modelId="{A787AEE9-0585-4D1F-B672-17F8D9E41ABE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本地磁盘回写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3428E07-A07D-46EB-9296-D2D67C77CD89}" type="parTrans" cxnId="{EA8448D2-B488-494E-8C77-D737FFA102F5}">
      <dgm:prSet/>
      <dgm:spPr/>
      <dgm:t>
        <a:bodyPr/>
        <a:lstStyle/>
        <a:p>
          <a:endParaRPr lang="zh-CN" altLang="en-US"/>
        </a:p>
      </dgm:t>
    </dgm:pt>
    <dgm:pt modelId="{3990CD30-DE40-47F6-BA7F-0A0C87218793}" type="sibTrans" cxnId="{EA8448D2-B488-494E-8C77-D737FFA102F5}">
      <dgm:prSet/>
      <dgm:spPr/>
      <dgm:t>
        <a:bodyPr/>
        <a:lstStyle/>
        <a:p>
          <a:endParaRPr lang="zh-CN" altLang="en-US"/>
        </a:p>
      </dgm:t>
    </dgm:pt>
    <dgm:pt modelId="{CAC17A93-BE02-4B14-93CA-C39FFDD7A35A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本地系统盘后台同步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10423F-B9EE-4F23-BD32-39A872BC13AD}" type="parTrans" cxnId="{6E33E2D8-93B8-40B8-B88F-6AA3A8B13ADD}">
      <dgm:prSet/>
      <dgm:spPr/>
      <dgm:t>
        <a:bodyPr/>
        <a:lstStyle/>
        <a:p>
          <a:endParaRPr lang="zh-CN" altLang="en-US"/>
        </a:p>
      </dgm:t>
    </dgm:pt>
    <dgm:pt modelId="{319261B8-C729-44D1-994B-CA5AA9284839}" type="sibTrans" cxnId="{6E33E2D8-93B8-40B8-B88F-6AA3A8B13ADD}">
      <dgm:prSet/>
      <dgm:spPr/>
      <dgm:t>
        <a:bodyPr/>
        <a:lstStyle/>
        <a:p>
          <a:endParaRPr lang="zh-CN" altLang="en-US"/>
        </a:p>
      </dgm:t>
    </dgm:pt>
    <dgm:pt modelId="{E502802D-D27D-4F43-8CB7-6F632AD2ADB3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本地内容盘后台更新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F2082F-9ED5-404F-8571-059C19645D55}" type="parTrans" cxnId="{2E9DE45B-14F4-4860-B470-32E83EF40EF1}">
      <dgm:prSet/>
      <dgm:spPr/>
      <dgm:t>
        <a:bodyPr/>
        <a:lstStyle/>
        <a:p>
          <a:endParaRPr lang="zh-CN" altLang="en-US"/>
        </a:p>
      </dgm:t>
    </dgm:pt>
    <dgm:pt modelId="{86EAA1F8-765F-44E9-8913-BF57BD874572}" type="sibTrans" cxnId="{2E9DE45B-14F4-4860-B470-32E83EF40EF1}">
      <dgm:prSet/>
      <dgm:spPr/>
      <dgm:t>
        <a:bodyPr/>
        <a:lstStyle/>
        <a:p>
          <a:endParaRPr lang="zh-CN" altLang="en-US"/>
        </a:p>
      </dgm:t>
    </dgm:pt>
    <dgm:pt modelId="{2A93A97A-D9A2-4166-9991-ED3320D9582C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本地内存回写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C8CB722-7DC0-4176-9149-B7019609D96B}" type="parTrans" cxnId="{A37EB369-CE9A-40DD-B4BD-5ADA6ED119AB}">
      <dgm:prSet/>
      <dgm:spPr/>
      <dgm:t>
        <a:bodyPr/>
        <a:lstStyle/>
        <a:p>
          <a:endParaRPr lang="zh-CN" altLang="en-US"/>
        </a:p>
      </dgm:t>
    </dgm:pt>
    <dgm:pt modelId="{247E1DFF-AC6E-49C7-BBC9-D3AF34E0198C}" type="sibTrans" cxnId="{A37EB369-CE9A-40DD-B4BD-5ADA6ED119AB}">
      <dgm:prSet/>
      <dgm:spPr/>
      <dgm:t>
        <a:bodyPr/>
        <a:lstStyle/>
        <a:p>
          <a:endParaRPr lang="zh-CN" altLang="en-US"/>
        </a:p>
      </dgm:t>
    </dgm:pt>
    <dgm:pt modelId="{B335F06A-375A-4975-8D70-C21896480E96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服务器回写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D3AF21-E4D3-49A9-8AAF-7ABD6F35AD4F}" type="parTrans" cxnId="{0359C240-B605-4067-8C16-C40A5855B9CB}">
      <dgm:prSet/>
      <dgm:spPr/>
      <dgm:t>
        <a:bodyPr/>
        <a:lstStyle/>
        <a:p>
          <a:endParaRPr lang="zh-CN" altLang="en-US"/>
        </a:p>
      </dgm:t>
    </dgm:pt>
    <dgm:pt modelId="{065A36E9-E822-412D-A115-53E595A2BCEE}" type="sibTrans" cxnId="{0359C240-B605-4067-8C16-C40A5855B9CB}">
      <dgm:prSet/>
      <dgm:spPr/>
      <dgm:t>
        <a:bodyPr/>
        <a:lstStyle/>
        <a:p>
          <a:endParaRPr lang="zh-CN" altLang="en-US"/>
        </a:p>
      </dgm:t>
    </dgm:pt>
    <dgm:pt modelId="{9E20775B-621C-435A-AF63-FC06D5DB73E7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系统镜像施工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ACEB39-2D90-4480-A685-B8E229B7FFF2}" type="parTrans" cxnId="{DE759287-4E04-4E4F-AAA4-E9179F651789}">
      <dgm:prSet/>
      <dgm:spPr/>
      <dgm:t>
        <a:bodyPr/>
        <a:lstStyle/>
        <a:p>
          <a:endParaRPr lang="zh-CN" altLang="en-US"/>
        </a:p>
      </dgm:t>
    </dgm:pt>
    <dgm:pt modelId="{81CB8D84-492C-461D-BC10-43FC59C70F11}" type="sibTrans" cxnId="{DE759287-4E04-4E4F-AAA4-E9179F651789}">
      <dgm:prSet/>
      <dgm:spPr/>
      <dgm:t>
        <a:bodyPr/>
        <a:lstStyle/>
        <a:p>
          <a:endParaRPr lang="zh-CN" altLang="en-US"/>
        </a:p>
      </dgm:t>
    </dgm:pt>
    <dgm:pt modelId="{0EE903E9-C752-4B8D-9DB9-855C3FF994DF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按需加载内容盘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1F44047-BA3D-4E9C-A9AD-E0566EA12A59}" type="parTrans" cxnId="{12C93C8B-AD6E-415A-B4D0-1C167DA0FFE4}">
      <dgm:prSet/>
      <dgm:spPr/>
      <dgm:t>
        <a:bodyPr/>
        <a:lstStyle/>
        <a:p>
          <a:endParaRPr lang="zh-CN" altLang="en-US"/>
        </a:p>
      </dgm:t>
    </dgm:pt>
    <dgm:pt modelId="{0BF192C0-58CE-4D02-9916-9F85144948EB}" type="sibTrans" cxnId="{12C93C8B-AD6E-415A-B4D0-1C167DA0FFE4}">
      <dgm:prSet/>
      <dgm:spPr/>
      <dgm:t>
        <a:bodyPr/>
        <a:lstStyle/>
        <a:p>
          <a:endParaRPr lang="zh-CN" altLang="en-US"/>
        </a:p>
      </dgm:t>
    </dgm:pt>
    <dgm:pt modelId="{CCEA601F-D0F0-4AF0-811D-DBAC31207B57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程序修复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EDB0772-C2D8-4CEA-8128-91E5844D457E}" type="parTrans" cxnId="{331C7503-78B9-4E20-BC55-FDA5B0335D1B}">
      <dgm:prSet/>
      <dgm:spPr/>
      <dgm:t>
        <a:bodyPr/>
        <a:lstStyle/>
        <a:p>
          <a:endParaRPr lang="zh-CN" altLang="en-US"/>
        </a:p>
      </dgm:t>
    </dgm:pt>
    <dgm:pt modelId="{F9643979-D7C6-4C1B-951F-B2D42DBC4821}" type="sibTrans" cxnId="{331C7503-78B9-4E20-BC55-FDA5B0335D1B}">
      <dgm:prSet/>
      <dgm:spPr/>
      <dgm:t>
        <a:bodyPr/>
        <a:lstStyle/>
        <a:p>
          <a:endParaRPr lang="zh-CN" altLang="en-US"/>
        </a:p>
      </dgm:t>
    </dgm:pt>
    <dgm:pt modelId="{C5A54368-2FB1-4810-B6E9-6A6BE4EAC79C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程序卸载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1082A4-9947-4F12-A853-5FE890BF034D}" type="parTrans" cxnId="{03C28B54-D9CA-46BE-A612-3BA39D269D94}">
      <dgm:prSet/>
      <dgm:spPr/>
      <dgm:t>
        <a:bodyPr/>
        <a:lstStyle/>
        <a:p>
          <a:endParaRPr lang="zh-CN" altLang="en-US"/>
        </a:p>
      </dgm:t>
    </dgm:pt>
    <dgm:pt modelId="{32CCE577-82D1-416C-A6A5-9B76AE60E606}" type="sibTrans" cxnId="{03C28B54-D9CA-46BE-A612-3BA39D269D94}">
      <dgm:prSet/>
      <dgm:spPr/>
      <dgm:t>
        <a:bodyPr/>
        <a:lstStyle/>
        <a:p>
          <a:endParaRPr lang="zh-CN" altLang="en-US"/>
        </a:p>
      </dgm:t>
    </dgm:pt>
    <dgm:pt modelId="{1544FCBC-2283-46DD-A86B-632989B41FF3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内容盘施工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D7282E-6421-489B-A04F-F262D0186570}" type="parTrans" cxnId="{3F940998-E384-4FDD-A7B0-172EDC2342B7}">
      <dgm:prSet/>
      <dgm:spPr/>
      <dgm:t>
        <a:bodyPr/>
        <a:lstStyle/>
        <a:p>
          <a:endParaRPr lang="zh-CN" altLang="en-US"/>
        </a:p>
      </dgm:t>
    </dgm:pt>
    <dgm:pt modelId="{C495B4DF-734B-49F7-B481-61C4E723258B}" type="sibTrans" cxnId="{3F940998-E384-4FDD-A7B0-172EDC2342B7}">
      <dgm:prSet/>
      <dgm:spPr/>
      <dgm:t>
        <a:bodyPr/>
        <a:lstStyle/>
        <a:p>
          <a:endParaRPr lang="zh-CN" altLang="en-US"/>
        </a:p>
      </dgm:t>
    </dgm:pt>
    <dgm:pt modelId="{0975BEE3-5069-49BF-9C62-9A7AF2886E61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用户充值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4E80124-4579-46E0-A267-D011A7667F1D}" type="parTrans" cxnId="{5D29958A-5DD2-4A89-A89F-483CED0ED365}">
      <dgm:prSet/>
      <dgm:spPr/>
      <dgm:t>
        <a:bodyPr/>
        <a:lstStyle/>
        <a:p>
          <a:endParaRPr lang="zh-CN" altLang="en-US"/>
        </a:p>
      </dgm:t>
    </dgm:pt>
    <dgm:pt modelId="{077A6377-0576-4EC0-8D4F-2472F4E536F7}" type="sibTrans" cxnId="{5D29958A-5DD2-4A89-A89F-483CED0ED365}">
      <dgm:prSet/>
      <dgm:spPr/>
      <dgm:t>
        <a:bodyPr/>
        <a:lstStyle/>
        <a:p>
          <a:endParaRPr lang="zh-CN" altLang="en-US"/>
        </a:p>
      </dgm:t>
    </dgm:pt>
    <dgm:pt modelId="{6E316AFA-BB37-43D3-A38B-88D9E0AF7D8D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程序安装</a:t>
          </a:r>
          <a:r>
            <a:rPr lang="en-US" altLang="zh-CN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更新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42B8E6E-44E7-4FC1-91E6-A512D6D492B8}" type="parTrans" cxnId="{232C41AE-F5FA-4120-8C06-3F99CE113F48}">
      <dgm:prSet/>
      <dgm:spPr/>
      <dgm:t>
        <a:bodyPr/>
        <a:lstStyle/>
        <a:p>
          <a:endParaRPr lang="zh-CN" altLang="en-US"/>
        </a:p>
      </dgm:t>
    </dgm:pt>
    <dgm:pt modelId="{332C6F96-BA0B-4B91-9CCE-978FCB8B99AA}" type="sibTrans" cxnId="{232C41AE-F5FA-4120-8C06-3F99CE113F48}">
      <dgm:prSet/>
      <dgm:spPr/>
      <dgm:t>
        <a:bodyPr/>
        <a:lstStyle/>
        <a:p>
          <a:endParaRPr lang="zh-CN" altLang="en-US"/>
        </a:p>
      </dgm:t>
    </dgm:pt>
    <dgm:pt modelId="{5C0BB686-5144-4815-8F4D-9833E79725F2}">
      <dgm:prSet phldrT="[文本]" custT="1"/>
      <dgm:spPr/>
      <dgm:t>
        <a:bodyPr/>
        <a:lstStyle/>
        <a:p>
          <a:r>
            <a:rPr lang="zh-CN" altLang="en-US" sz="700" smtClean="0">
              <a:latin typeface="微软雅黑" panose="020B0503020204020204" pitchFamily="34" charset="-122"/>
              <a:ea typeface="微软雅黑" panose="020B0503020204020204" pitchFamily="34" charset="-122"/>
            </a:rPr>
            <a:t>资源插件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785128D-B39F-404A-87E8-D288834068C4}" type="parTrans" cxnId="{2A6B7420-5403-423D-9F03-66879EB55E19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34812DFC-DB00-4E72-951B-26D7BDE46995}" type="sibTrans" cxnId="{2A6B7420-5403-423D-9F03-66879EB55E19}">
      <dgm:prSet/>
      <dgm:spPr/>
      <dgm:t>
        <a:bodyPr/>
        <a:lstStyle/>
        <a:p>
          <a:endParaRPr lang="zh-CN" altLang="en-US"/>
        </a:p>
      </dgm:t>
    </dgm:pt>
    <dgm:pt modelId="{0446DD05-0750-4AF5-A067-609F2A3A1027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视频播放器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E026D-BF9C-4819-B847-61E4FFEAB674}" type="parTrans" cxnId="{1772A78F-2110-4614-A7C2-A75244B9FB4C}">
      <dgm:prSet/>
      <dgm:spPr/>
      <dgm:t>
        <a:bodyPr/>
        <a:lstStyle/>
        <a:p>
          <a:endParaRPr lang="zh-CN" altLang="en-US"/>
        </a:p>
      </dgm:t>
    </dgm:pt>
    <dgm:pt modelId="{E6C4E897-8AB6-4FE2-9AB3-BC713B4A67A7}" type="sibTrans" cxnId="{1772A78F-2110-4614-A7C2-A75244B9FB4C}">
      <dgm:prSet/>
      <dgm:spPr/>
      <dgm:t>
        <a:bodyPr/>
        <a:lstStyle/>
        <a:p>
          <a:endParaRPr lang="zh-CN" altLang="en-US"/>
        </a:p>
      </dgm:t>
    </dgm:pt>
    <dgm:pt modelId="{7E4DCD1A-6D4D-42F1-9975-0CEB91E39EC7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图片浏览工具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1F3DBD-19BB-475E-90DE-604BDEA4FEE7}" type="parTrans" cxnId="{E5C944F0-1296-46EA-AA74-11A93140317F}">
      <dgm:prSet/>
      <dgm:spPr/>
      <dgm:t>
        <a:bodyPr/>
        <a:lstStyle/>
        <a:p>
          <a:endParaRPr lang="zh-CN" altLang="en-US"/>
        </a:p>
      </dgm:t>
    </dgm:pt>
    <dgm:pt modelId="{723B979B-DD88-4D6C-B8B4-1467C1EE39B8}" type="sibTrans" cxnId="{E5C944F0-1296-46EA-AA74-11A93140317F}">
      <dgm:prSet/>
      <dgm:spPr/>
      <dgm:t>
        <a:bodyPr/>
        <a:lstStyle/>
        <a:p>
          <a:endParaRPr lang="zh-CN" altLang="en-US"/>
        </a:p>
      </dgm:t>
    </dgm:pt>
    <dgm:pt modelId="{D8BFDC75-39E4-4AEA-8E68-B69A22EAA8CD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浏览器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A58865-267B-4586-BE71-9C8CAF35B86A}" type="parTrans" cxnId="{C22ED348-F70E-4C2B-A56D-CC636B740BAF}">
      <dgm:prSet/>
      <dgm:spPr/>
      <dgm:t>
        <a:bodyPr/>
        <a:lstStyle/>
        <a:p>
          <a:endParaRPr lang="zh-CN" altLang="en-US"/>
        </a:p>
      </dgm:t>
    </dgm:pt>
    <dgm:pt modelId="{27EBBF83-E3C3-4A82-ADA7-600C68B22FCF}" type="sibTrans" cxnId="{C22ED348-F70E-4C2B-A56D-CC636B740BAF}">
      <dgm:prSet/>
      <dgm:spPr/>
      <dgm:t>
        <a:bodyPr/>
        <a:lstStyle/>
        <a:p>
          <a:endParaRPr lang="zh-CN" altLang="en-US"/>
        </a:p>
      </dgm:t>
    </dgm:pt>
    <dgm:pt modelId="{08AC06B2-5882-4D9D-BCF3-A517DBF8E8E2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音乐播放器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ECA120D-3478-483E-A861-CF3A1EB34717}" type="parTrans" cxnId="{51DFE7EB-EF40-4743-9C2D-C9BAF8772FA0}">
      <dgm:prSet/>
      <dgm:spPr/>
      <dgm:t>
        <a:bodyPr/>
        <a:lstStyle/>
        <a:p>
          <a:endParaRPr lang="zh-CN" altLang="en-US"/>
        </a:p>
      </dgm:t>
    </dgm:pt>
    <dgm:pt modelId="{CD3934B2-D94B-4CFF-925F-282AE5588515}" type="sibTrans" cxnId="{51DFE7EB-EF40-4743-9C2D-C9BAF8772FA0}">
      <dgm:prSet/>
      <dgm:spPr/>
      <dgm:t>
        <a:bodyPr/>
        <a:lstStyle/>
        <a:p>
          <a:endParaRPr lang="zh-CN" altLang="en-US"/>
        </a:p>
      </dgm:t>
    </dgm:pt>
    <dgm:pt modelId="{617E8C61-2E55-4DBB-AE46-03F9CF495B6E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监控单元插件通道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3A11D0-3E21-443A-8DFD-BDBFE855110D}" type="parTrans" cxnId="{C6656D6C-7F5A-4486-A6C9-9E6B0F603B00}">
      <dgm:prSet/>
      <dgm:spPr/>
      <dgm:t>
        <a:bodyPr/>
        <a:lstStyle/>
        <a:p>
          <a:endParaRPr lang="zh-CN" altLang="en-US"/>
        </a:p>
      </dgm:t>
    </dgm:pt>
    <dgm:pt modelId="{213F3FB1-748F-4474-B89E-1F6A8E8BE1F7}" type="sibTrans" cxnId="{C6656D6C-7F5A-4486-A6C9-9E6B0F603B00}">
      <dgm:prSet/>
      <dgm:spPr/>
      <dgm:t>
        <a:bodyPr/>
        <a:lstStyle/>
        <a:p>
          <a:endParaRPr lang="zh-CN" altLang="en-US"/>
        </a:p>
      </dgm:t>
    </dgm:pt>
    <dgm:pt modelId="{464F3863-F462-4C81-BCAC-5C5712CB5BA6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用户注册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DA595D-B7EA-45C3-8628-77D7BDFEFB74}" type="parTrans" cxnId="{66D00B43-82A9-4B8E-AD08-E362B5CDBF86}">
      <dgm:prSet/>
      <dgm:spPr/>
      <dgm:t>
        <a:bodyPr/>
        <a:lstStyle/>
        <a:p>
          <a:endParaRPr lang="zh-CN" altLang="en-US"/>
        </a:p>
      </dgm:t>
    </dgm:pt>
    <dgm:pt modelId="{C71CF362-9F5B-42ED-9922-2458C8529AD6}" type="sibTrans" cxnId="{66D00B43-82A9-4B8E-AD08-E362B5CDBF86}">
      <dgm:prSet/>
      <dgm:spPr/>
      <dgm:t>
        <a:bodyPr/>
        <a:lstStyle/>
        <a:p>
          <a:endParaRPr lang="zh-CN" altLang="en-US"/>
        </a:p>
      </dgm:t>
    </dgm:pt>
    <dgm:pt modelId="{2C2B9105-7A41-4CA2-A2B3-6B7F806C2606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一键登录服务</a:t>
          </a:r>
          <a:endParaRPr lang="en-US" altLang="zh-CN" sz="7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E249A64-7F79-45E3-86C2-4B02EF60614B}" type="parTrans" cxnId="{C9CCA84B-C099-4976-BB67-1F1A45EDF43E}">
      <dgm:prSet/>
      <dgm:spPr/>
      <dgm:t>
        <a:bodyPr/>
        <a:lstStyle/>
        <a:p>
          <a:endParaRPr lang="zh-CN" altLang="en-US"/>
        </a:p>
      </dgm:t>
    </dgm:pt>
    <dgm:pt modelId="{25FB08F3-5BF9-4094-B055-2A09D6EC7522}" type="sibTrans" cxnId="{C9CCA84B-C099-4976-BB67-1F1A45EDF43E}">
      <dgm:prSet/>
      <dgm:spPr/>
      <dgm:t>
        <a:bodyPr/>
        <a:lstStyle/>
        <a:p>
          <a:endParaRPr lang="zh-CN" altLang="en-US"/>
        </a:p>
      </dgm:t>
    </dgm:pt>
    <dgm:pt modelId="{E49619B2-9FC4-4391-B09D-C92629D6DEF6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用户信息补齐</a:t>
          </a:r>
          <a:endParaRPr lang="en-US" altLang="zh-CN" sz="7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E99E09-A9BE-42F0-9ECA-24362240FC86}" type="parTrans" cxnId="{2FFBD4ED-5EF3-48DE-A1BE-E4D3BCC119D2}">
      <dgm:prSet/>
      <dgm:spPr/>
      <dgm:t>
        <a:bodyPr/>
        <a:lstStyle/>
        <a:p>
          <a:endParaRPr lang="zh-CN" altLang="en-US"/>
        </a:p>
      </dgm:t>
    </dgm:pt>
    <dgm:pt modelId="{87EAED84-7479-4FCD-9583-8D45CE67977F}" type="sibTrans" cxnId="{2FFBD4ED-5EF3-48DE-A1BE-E4D3BCC119D2}">
      <dgm:prSet/>
      <dgm:spPr/>
      <dgm:t>
        <a:bodyPr/>
        <a:lstStyle/>
        <a:p>
          <a:endParaRPr lang="zh-CN" altLang="en-US"/>
        </a:p>
      </dgm:t>
    </dgm:pt>
    <dgm:pt modelId="{5C751427-071C-466A-837B-DCEA9BE6092B}">
      <dgm:prSet phldrT="[文本]" custT="1"/>
      <dgm:spPr/>
      <dgm:t>
        <a:bodyPr/>
        <a:lstStyle/>
        <a:p>
          <a:r>
            <a:rPr lang="zh-CN" altLang="en-US" sz="700" smtClean="0">
              <a:latin typeface="微软雅黑" panose="020B0503020204020204" pitchFamily="34" charset="-122"/>
              <a:ea typeface="微软雅黑" panose="020B0503020204020204" pitchFamily="34" charset="-122"/>
            </a:rPr>
            <a:t>资源</a:t>
          </a:r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展示</a:t>
          </a:r>
          <a:endParaRPr lang="zh-CN" altLang="en-US"/>
        </a:p>
      </dgm:t>
    </dgm:pt>
    <dgm:pt modelId="{BC92C2FF-D77F-4929-9958-236A8A5797A9}" type="parTrans" cxnId="{B3E408A7-4437-4D4F-997A-654C05B4A318}">
      <dgm:prSet/>
      <dgm:spPr/>
      <dgm:t>
        <a:bodyPr/>
        <a:lstStyle/>
        <a:p>
          <a:endParaRPr lang="zh-CN" altLang="en-US"/>
        </a:p>
      </dgm:t>
    </dgm:pt>
    <dgm:pt modelId="{76F429DF-95DC-4E69-8540-6E9CC70D8D41}" type="sibTrans" cxnId="{B3E408A7-4437-4D4F-997A-654C05B4A318}">
      <dgm:prSet/>
      <dgm:spPr/>
      <dgm:t>
        <a:bodyPr/>
        <a:lstStyle/>
        <a:p>
          <a:endParaRPr lang="zh-CN" altLang="en-US"/>
        </a:p>
      </dgm:t>
    </dgm:pt>
    <dgm:pt modelId="{03679C32-FE97-4158-B2C5-2DF70755A25B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计费用户信息获取</a:t>
          </a:r>
          <a:r>
            <a:rPr lang="en-US" altLang="zh-CN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免登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C717256-2020-4E09-BA3F-7F9747AD5192}" type="parTrans" cxnId="{BE78B951-A84A-4D5F-8D0E-ACB60FDF788A}">
      <dgm:prSet/>
      <dgm:spPr/>
      <dgm:t>
        <a:bodyPr/>
        <a:lstStyle/>
        <a:p>
          <a:endParaRPr lang="zh-CN" altLang="en-US"/>
        </a:p>
      </dgm:t>
    </dgm:pt>
    <dgm:pt modelId="{39D45545-FBDD-413A-8DC9-D85A523580A7}" type="sibTrans" cxnId="{BE78B951-A84A-4D5F-8D0E-ACB60FDF788A}">
      <dgm:prSet/>
      <dgm:spPr/>
      <dgm:t>
        <a:bodyPr/>
        <a:lstStyle/>
        <a:p>
          <a:endParaRPr lang="zh-CN" altLang="en-US"/>
        </a:p>
      </dgm:t>
    </dgm:pt>
    <dgm:pt modelId="{42931096-AF76-48EB-8C6E-07B9E2C56384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用户登录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5F0D642-5911-463D-A0FD-E5756225E7FA}" type="parTrans" cxnId="{EF109461-B59E-46F0-839A-A5A479CC5C7C}">
      <dgm:prSet/>
      <dgm:spPr/>
      <dgm:t>
        <a:bodyPr/>
        <a:lstStyle/>
        <a:p>
          <a:endParaRPr lang="zh-CN" altLang="en-US"/>
        </a:p>
      </dgm:t>
    </dgm:pt>
    <dgm:pt modelId="{488D8B13-30F9-4D58-A06F-A7347C3BA2FA}" type="sibTrans" cxnId="{EF109461-B59E-46F0-839A-A5A479CC5C7C}">
      <dgm:prSet/>
      <dgm:spPr/>
      <dgm:t>
        <a:bodyPr/>
        <a:lstStyle/>
        <a:p>
          <a:endParaRPr lang="zh-CN" altLang="en-US"/>
        </a:p>
      </dgm:t>
    </dgm:pt>
    <dgm:pt modelId="{D9AC9C71-0D43-4A83-AF58-221960C7BB18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切换账户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7F35AE-D950-47C7-8DA0-E05F52D7DC9A}" type="parTrans" cxnId="{85B34226-C5B9-4AC6-80CA-ADE0E3EE0EA5}">
      <dgm:prSet/>
      <dgm:spPr/>
      <dgm:t>
        <a:bodyPr/>
        <a:lstStyle/>
        <a:p>
          <a:endParaRPr lang="zh-CN" altLang="en-US"/>
        </a:p>
      </dgm:t>
    </dgm:pt>
    <dgm:pt modelId="{B81B53ED-6C72-4D4F-973D-CB2C78DF1A61}" type="sibTrans" cxnId="{85B34226-C5B9-4AC6-80CA-ADE0E3EE0EA5}">
      <dgm:prSet/>
      <dgm:spPr/>
      <dgm:t>
        <a:bodyPr/>
        <a:lstStyle/>
        <a:p>
          <a:endParaRPr lang="zh-CN" altLang="en-US"/>
        </a:p>
      </dgm:t>
    </dgm:pt>
    <dgm:pt modelId="{B05231F7-D433-41B5-8045-0BEC12C7CFFF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挂机锁屏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12F86C-89E9-4B89-9450-BACE40A24F8F}" type="parTrans" cxnId="{3A222528-A64B-4C1A-8BAF-941FBA4E6034}">
      <dgm:prSet/>
      <dgm:spPr/>
      <dgm:t>
        <a:bodyPr/>
        <a:lstStyle/>
        <a:p>
          <a:endParaRPr lang="zh-CN" altLang="en-US"/>
        </a:p>
      </dgm:t>
    </dgm:pt>
    <dgm:pt modelId="{072265DA-6122-4A60-B11F-C62C11A0EFD1}" type="sibTrans" cxnId="{3A222528-A64B-4C1A-8BAF-941FBA4E6034}">
      <dgm:prSet/>
      <dgm:spPr/>
      <dgm:t>
        <a:bodyPr/>
        <a:lstStyle/>
        <a:p>
          <a:endParaRPr lang="zh-CN" altLang="en-US"/>
        </a:p>
      </dgm:t>
    </dgm:pt>
    <dgm:pt modelId="{5972C568-972E-4A4F-8B01-4600E303641F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呼叫服务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506852-27A0-44F5-94CF-1883E7766A39}" type="parTrans" cxnId="{4DC2A087-6C05-417E-883C-4C9E6DF4F0D5}">
      <dgm:prSet/>
      <dgm:spPr/>
      <dgm:t>
        <a:bodyPr/>
        <a:lstStyle/>
        <a:p>
          <a:endParaRPr lang="zh-CN" altLang="en-US"/>
        </a:p>
      </dgm:t>
    </dgm:pt>
    <dgm:pt modelId="{C5B0572D-F37F-4C55-B372-ADBF5B3734BF}" type="sibTrans" cxnId="{4DC2A087-6C05-417E-883C-4C9E6DF4F0D5}">
      <dgm:prSet/>
      <dgm:spPr/>
      <dgm:t>
        <a:bodyPr/>
        <a:lstStyle/>
        <a:p>
          <a:endParaRPr lang="zh-CN" altLang="en-US"/>
        </a:p>
      </dgm:t>
    </dgm:pt>
    <dgm:pt modelId="{99645141-040B-48E8-AE73-D59A7861C6F9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监控脚本执行程序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4B7C9B8-A757-4038-A134-93E2C4C87228}" type="parTrans" cxnId="{228C0F9F-1586-48C9-A18A-149386828489}">
      <dgm:prSet/>
      <dgm:spPr/>
      <dgm:t>
        <a:bodyPr/>
        <a:lstStyle/>
        <a:p>
          <a:endParaRPr lang="zh-CN" altLang="en-US"/>
        </a:p>
      </dgm:t>
    </dgm:pt>
    <dgm:pt modelId="{C209EC7F-9669-40AB-9B69-43638D1A2712}" type="sibTrans" cxnId="{228C0F9F-1586-48C9-A18A-149386828489}">
      <dgm:prSet/>
      <dgm:spPr/>
      <dgm:t>
        <a:bodyPr/>
        <a:lstStyle/>
        <a:p>
          <a:endParaRPr lang="zh-CN" altLang="en-US"/>
        </a:p>
      </dgm:t>
    </dgm:pt>
    <dgm:pt modelId="{C5AC3552-6856-45E1-AC0A-29594CF2BD9B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申请换货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C3A2E29-A203-4F41-81F6-FB4341B5A9FE}" type="parTrans" cxnId="{17E5009F-F4BC-44D5-92E5-FD4BA3C0CD47}">
      <dgm:prSet/>
      <dgm:spPr/>
      <dgm:t>
        <a:bodyPr/>
        <a:lstStyle/>
        <a:p>
          <a:endParaRPr lang="zh-CN" altLang="en-US"/>
        </a:p>
      </dgm:t>
    </dgm:pt>
    <dgm:pt modelId="{B974667F-2055-4D57-AC23-A727DAB47D13}" type="sibTrans" cxnId="{17E5009F-F4BC-44D5-92E5-FD4BA3C0CD47}">
      <dgm:prSet/>
      <dgm:spPr/>
      <dgm:t>
        <a:bodyPr/>
        <a:lstStyle/>
        <a:p>
          <a:endParaRPr lang="zh-CN" altLang="en-US"/>
        </a:p>
      </dgm:t>
    </dgm:pt>
    <dgm:pt modelId="{59053203-DE5F-4542-8046-FAF2DAD40097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申请退货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B145D9-F6DC-46BB-AF10-CFBCEBFB34EE}" type="parTrans" cxnId="{C293CCC5-93E6-4272-8B1A-9C7558169A31}">
      <dgm:prSet/>
      <dgm:spPr/>
      <dgm:t>
        <a:bodyPr/>
        <a:lstStyle/>
        <a:p>
          <a:endParaRPr lang="zh-CN" altLang="en-US"/>
        </a:p>
      </dgm:t>
    </dgm:pt>
    <dgm:pt modelId="{EB6C58BF-8AE5-4EDB-9920-18AF1EF3CBED}" type="sibTrans" cxnId="{C293CCC5-93E6-4272-8B1A-9C7558169A31}">
      <dgm:prSet/>
      <dgm:spPr/>
      <dgm:t>
        <a:bodyPr/>
        <a:lstStyle/>
        <a:p>
          <a:endParaRPr lang="zh-CN" altLang="en-US"/>
        </a:p>
      </dgm:t>
    </dgm:pt>
    <dgm:pt modelId="{65C00926-ACA9-47B1-A349-B3738B368183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申请仲裁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695C2E-26D1-45E5-BA47-797BC1CFF1A2}" type="parTrans" cxnId="{4CAAA212-5C2C-496B-AE32-7EDD12CE8585}">
      <dgm:prSet/>
      <dgm:spPr/>
      <dgm:t>
        <a:bodyPr/>
        <a:lstStyle/>
        <a:p>
          <a:endParaRPr lang="zh-CN" altLang="en-US"/>
        </a:p>
      </dgm:t>
    </dgm:pt>
    <dgm:pt modelId="{F40F5DE2-CC5A-4D14-8530-93A0F0C15004}" type="sibTrans" cxnId="{4CAAA212-5C2C-496B-AE32-7EDD12CE8585}">
      <dgm:prSet/>
      <dgm:spPr/>
      <dgm:t>
        <a:bodyPr/>
        <a:lstStyle/>
        <a:p>
          <a:endParaRPr lang="zh-CN" altLang="en-US"/>
        </a:p>
      </dgm:t>
    </dgm:pt>
    <dgm:pt modelId="{17C23BB6-D7A6-4E3E-A36A-C9DF1D7965DE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退款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F806163-8DEF-4CEE-B99E-1727F8C7012D}" type="parTrans" cxnId="{B69F7095-8033-4254-920C-A31D965C2770}">
      <dgm:prSet/>
      <dgm:spPr/>
      <dgm:t>
        <a:bodyPr/>
        <a:lstStyle/>
        <a:p>
          <a:endParaRPr lang="zh-CN" altLang="en-US"/>
        </a:p>
      </dgm:t>
    </dgm:pt>
    <dgm:pt modelId="{CFFE249B-0572-4537-9735-2E3B93BF871F}" type="sibTrans" cxnId="{B69F7095-8033-4254-920C-A31D965C2770}">
      <dgm:prSet/>
      <dgm:spPr/>
      <dgm:t>
        <a:bodyPr/>
        <a:lstStyle/>
        <a:p>
          <a:endParaRPr lang="zh-CN" altLang="en-US"/>
        </a:p>
      </dgm:t>
    </dgm:pt>
    <dgm:pt modelId="{4750192E-4E58-42D4-92B6-87B5E88478A9}">
      <dgm:prSet phldrT="[文本]" custT="1"/>
      <dgm:spPr/>
      <dgm:t>
        <a:bodyPr/>
        <a:lstStyle/>
        <a:p>
          <a:r>
            <a: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差异内容更新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523EE73-84C3-43D4-842D-61DAB4079861}" type="parTrans" cxnId="{88A4A43F-3FA1-4063-BF05-EB1990113A72}">
      <dgm:prSet/>
      <dgm:spPr/>
      <dgm:t>
        <a:bodyPr/>
        <a:lstStyle/>
        <a:p>
          <a:endParaRPr lang="zh-CN" altLang="en-US"/>
        </a:p>
      </dgm:t>
    </dgm:pt>
    <dgm:pt modelId="{8FDF85E6-735D-4BCC-82D5-184B6492A694}" type="sibTrans" cxnId="{88A4A43F-3FA1-4063-BF05-EB1990113A72}">
      <dgm:prSet/>
      <dgm:spPr/>
      <dgm:t>
        <a:bodyPr/>
        <a:lstStyle/>
        <a:p>
          <a:endParaRPr lang="zh-CN" altLang="en-US"/>
        </a:p>
      </dgm:t>
    </dgm:pt>
    <dgm:pt modelId="{3FF82BED-388B-43DC-BC48-6446AC63874D}">
      <dgm:prSet phldrT="[文本]" custT="1"/>
      <dgm:spPr/>
      <dgm:t>
        <a:bodyPr/>
        <a:lstStyle/>
        <a:p>
          <a:r>
            <a:rPr lang="zh-CN" altLang="en-US" sz="700" smtClean="0">
              <a:latin typeface="微软雅黑" panose="020B0503020204020204" pitchFamily="34" charset="-122"/>
              <a:ea typeface="微软雅黑" panose="020B0503020204020204" pitchFamily="34" charset="-122"/>
            </a:rPr>
            <a:t>商品资源展示</a:t>
          </a:r>
          <a:endParaRPr lang="zh-CN" altLang="en-US" sz="7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2B1268-0D50-45C3-B055-25536D580B89}" type="parTrans" cxnId="{D5232EBC-5A20-469A-BDA1-B4AA52996D37}">
      <dgm:prSet/>
      <dgm:spPr/>
      <dgm:t>
        <a:bodyPr/>
        <a:lstStyle/>
        <a:p>
          <a:endParaRPr lang="zh-CN" altLang="en-US"/>
        </a:p>
      </dgm:t>
    </dgm:pt>
    <dgm:pt modelId="{A02486E5-8456-4245-B046-E9ED8AD5C8AD}" type="sibTrans" cxnId="{D5232EBC-5A20-469A-BDA1-B4AA52996D37}">
      <dgm:prSet/>
      <dgm:spPr/>
      <dgm:t>
        <a:bodyPr/>
        <a:lstStyle/>
        <a:p>
          <a:endParaRPr lang="zh-CN" altLang="en-US"/>
        </a:p>
      </dgm:t>
    </dgm:pt>
    <dgm:pt modelId="{61B39A93-C96C-4895-9F13-9CECB4D9F05B}" type="pres">
      <dgm:prSet presAssocID="{3B33020A-B36B-427E-A714-5AB61AF59E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5F2C9BA-CA28-407A-86BF-4A9855679458}" type="pres">
      <dgm:prSet presAssocID="{D91AD1DD-46E0-482F-A890-6BC793367403}" presName="hierRoot1" presStyleCnt="0">
        <dgm:presLayoutVars>
          <dgm:hierBranch val="init"/>
        </dgm:presLayoutVars>
      </dgm:prSet>
      <dgm:spPr/>
    </dgm:pt>
    <dgm:pt modelId="{244D8207-E76E-4711-BA05-CFBB0E04756B}" type="pres">
      <dgm:prSet presAssocID="{D91AD1DD-46E0-482F-A890-6BC793367403}" presName="rootComposite1" presStyleCnt="0"/>
      <dgm:spPr/>
    </dgm:pt>
    <dgm:pt modelId="{EE9753E2-0AA8-4FF5-A629-2D5D5B7BF36C}" type="pres">
      <dgm:prSet presAssocID="{D91AD1DD-46E0-482F-A890-6BC793367403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E0E90B-9F65-4D0A-B5F1-A232F05C1793}" type="pres">
      <dgm:prSet presAssocID="{D91AD1DD-46E0-482F-A890-6BC793367403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4CD1CC1F-9C09-468F-8AEE-0C82ED6EB442}" type="pres">
      <dgm:prSet presAssocID="{D91AD1DD-46E0-482F-A890-6BC793367403}" presName="hierChild2" presStyleCnt="0"/>
      <dgm:spPr/>
    </dgm:pt>
    <dgm:pt modelId="{D16B0B07-95F6-4576-B1EC-848AAD002043}" type="pres">
      <dgm:prSet presAssocID="{EC43C853-B7E5-44F2-9094-D4EBE3EF27D3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A6179DB0-55EB-4C8D-8256-664B1CF367C4}" type="pres">
      <dgm:prSet presAssocID="{F0CE9BAF-CF68-46B6-BD11-33179C1B4C0F}" presName="hierRoot2" presStyleCnt="0">
        <dgm:presLayoutVars>
          <dgm:hierBranch val="init"/>
        </dgm:presLayoutVars>
      </dgm:prSet>
      <dgm:spPr/>
    </dgm:pt>
    <dgm:pt modelId="{D9239D4F-98C8-45D7-B2C6-AA604236DF66}" type="pres">
      <dgm:prSet presAssocID="{F0CE9BAF-CF68-46B6-BD11-33179C1B4C0F}" presName="rootComposite" presStyleCnt="0"/>
      <dgm:spPr/>
    </dgm:pt>
    <dgm:pt modelId="{45BBA50A-D5A7-4E39-8C09-F77C388DCE83}" type="pres">
      <dgm:prSet presAssocID="{F0CE9BAF-CF68-46B6-BD11-33179C1B4C0F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9E20B8-0760-4EE9-857E-273BC2A76A3A}" type="pres">
      <dgm:prSet presAssocID="{F0CE9BAF-CF68-46B6-BD11-33179C1B4C0F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FDA48B1D-00FF-42E2-B70A-C6729A64663A}" type="pres">
      <dgm:prSet presAssocID="{F0CE9BAF-CF68-46B6-BD11-33179C1B4C0F}" presName="hierChild4" presStyleCnt="0"/>
      <dgm:spPr/>
    </dgm:pt>
    <dgm:pt modelId="{6895D101-4C9F-45DE-9A64-5678C272CBC4}" type="pres">
      <dgm:prSet presAssocID="{5AE36B8F-6C39-4C4A-A077-EFF924CC2572}" presName="Name37" presStyleLbl="parChTrans1D3" presStyleIdx="0" presStyleCnt="14"/>
      <dgm:spPr/>
      <dgm:t>
        <a:bodyPr/>
        <a:lstStyle/>
        <a:p>
          <a:endParaRPr lang="zh-CN" altLang="en-US"/>
        </a:p>
      </dgm:t>
    </dgm:pt>
    <dgm:pt modelId="{A983B6EB-BB04-41B7-87D3-1CA9317831C6}" type="pres">
      <dgm:prSet presAssocID="{1AD36E93-8D51-4559-91C9-0C8A0DE594B0}" presName="hierRoot2" presStyleCnt="0">
        <dgm:presLayoutVars>
          <dgm:hierBranch val="init"/>
        </dgm:presLayoutVars>
      </dgm:prSet>
      <dgm:spPr/>
    </dgm:pt>
    <dgm:pt modelId="{3AF009FB-BD27-481E-94E0-9AE002110858}" type="pres">
      <dgm:prSet presAssocID="{1AD36E93-8D51-4559-91C9-0C8A0DE594B0}" presName="rootComposite" presStyleCnt="0"/>
      <dgm:spPr/>
    </dgm:pt>
    <dgm:pt modelId="{9FE39C94-69CA-4859-962F-EEF46695DFC3}" type="pres">
      <dgm:prSet presAssocID="{1AD36E93-8D51-4559-91C9-0C8A0DE594B0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46B878D-9416-4F34-A8D9-7A100E304DEF}" type="pres">
      <dgm:prSet presAssocID="{1AD36E93-8D51-4559-91C9-0C8A0DE594B0}" presName="rootConnector" presStyleLbl="node3" presStyleIdx="0" presStyleCnt="14"/>
      <dgm:spPr/>
      <dgm:t>
        <a:bodyPr/>
        <a:lstStyle/>
        <a:p>
          <a:endParaRPr lang="zh-CN" altLang="en-US"/>
        </a:p>
      </dgm:t>
    </dgm:pt>
    <dgm:pt modelId="{975E1A91-D55A-4490-9947-04FB6BAF958F}" type="pres">
      <dgm:prSet presAssocID="{1AD36E93-8D51-4559-91C9-0C8A0DE594B0}" presName="hierChild4" presStyleCnt="0"/>
      <dgm:spPr/>
    </dgm:pt>
    <dgm:pt modelId="{1A94BFF6-A396-4EDE-923A-5233FE2B893F}" type="pres">
      <dgm:prSet presAssocID="{C7208D4E-18B5-4BAD-ACD3-8047F3E532FC}" presName="Name37" presStyleLbl="parChTrans1D4" presStyleIdx="0" presStyleCnt="67"/>
      <dgm:spPr/>
      <dgm:t>
        <a:bodyPr/>
        <a:lstStyle/>
        <a:p>
          <a:endParaRPr lang="zh-CN" altLang="en-US"/>
        </a:p>
      </dgm:t>
    </dgm:pt>
    <dgm:pt modelId="{63E2CB8D-AE94-451B-A394-3825C75C61E1}" type="pres">
      <dgm:prSet presAssocID="{3012E39E-EF10-4687-A86B-722E7956AEBF}" presName="hierRoot2" presStyleCnt="0">
        <dgm:presLayoutVars>
          <dgm:hierBranch val="init"/>
        </dgm:presLayoutVars>
      </dgm:prSet>
      <dgm:spPr/>
    </dgm:pt>
    <dgm:pt modelId="{E8E83BAE-ABEE-4A3F-9829-5826ABB6AAA3}" type="pres">
      <dgm:prSet presAssocID="{3012E39E-EF10-4687-A86B-722E7956AEBF}" presName="rootComposite" presStyleCnt="0"/>
      <dgm:spPr/>
    </dgm:pt>
    <dgm:pt modelId="{E5316FF4-86BB-4A04-9CFA-44DC3C173E2E}" type="pres">
      <dgm:prSet presAssocID="{3012E39E-EF10-4687-A86B-722E7956AEBF}" presName="rootText" presStyleLbl="node4" presStyleIdx="0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BE408E-3666-4F6B-A550-19E5B35EF510}" type="pres">
      <dgm:prSet presAssocID="{3012E39E-EF10-4687-A86B-722E7956AEBF}" presName="rootConnector" presStyleLbl="node4" presStyleIdx="0" presStyleCnt="67"/>
      <dgm:spPr/>
      <dgm:t>
        <a:bodyPr/>
        <a:lstStyle/>
        <a:p>
          <a:endParaRPr lang="zh-CN" altLang="en-US"/>
        </a:p>
      </dgm:t>
    </dgm:pt>
    <dgm:pt modelId="{9A8DD5FF-9F84-4170-94C3-B7D7920FD0AF}" type="pres">
      <dgm:prSet presAssocID="{3012E39E-EF10-4687-A86B-722E7956AEBF}" presName="hierChild4" presStyleCnt="0"/>
      <dgm:spPr/>
    </dgm:pt>
    <dgm:pt modelId="{5B3E0836-1055-4A52-9703-D83C86AA3E8F}" type="pres">
      <dgm:prSet presAssocID="{3012E39E-EF10-4687-A86B-722E7956AEBF}" presName="hierChild5" presStyleCnt="0"/>
      <dgm:spPr/>
    </dgm:pt>
    <dgm:pt modelId="{970BDECF-B55C-488F-BE9F-384A56A01DA4}" type="pres">
      <dgm:prSet presAssocID="{E4E80124-4579-46E0-A267-D011A7667F1D}" presName="Name37" presStyleLbl="parChTrans1D4" presStyleIdx="1" presStyleCnt="67"/>
      <dgm:spPr/>
      <dgm:t>
        <a:bodyPr/>
        <a:lstStyle/>
        <a:p>
          <a:endParaRPr lang="zh-CN" altLang="en-US"/>
        </a:p>
      </dgm:t>
    </dgm:pt>
    <dgm:pt modelId="{DDECCD70-1C6E-459B-BD4A-2E3DD1CDBDBB}" type="pres">
      <dgm:prSet presAssocID="{0975BEE3-5069-49BF-9C62-9A7AF2886E61}" presName="hierRoot2" presStyleCnt="0">
        <dgm:presLayoutVars>
          <dgm:hierBranch val="init"/>
        </dgm:presLayoutVars>
      </dgm:prSet>
      <dgm:spPr/>
    </dgm:pt>
    <dgm:pt modelId="{38A4BCE9-EF5B-4FF5-9EA6-3871FB6B2051}" type="pres">
      <dgm:prSet presAssocID="{0975BEE3-5069-49BF-9C62-9A7AF2886E61}" presName="rootComposite" presStyleCnt="0"/>
      <dgm:spPr/>
    </dgm:pt>
    <dgm:pt modelId="{0C2AFF52-0805-43FF-9F9A-7498B046C307}" type="pres">
      <dgm:prSet presAssocID="{0975BEE3-5069-49BF-9C62-9A7AF2886E61}" presName="rootText" presStyleLbl="node4" presStyleIdx="1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6DADF6-3743-4C77-9C60-32E32162570C}" type="pres">
      <dgm:prSet presAssocID="{0975BEE3-5069-49BF-9C62-9A7AF2886E61}" presName="rootConnector" presStyleLbl="node4" presStyleIdx="1" presStyleCnt="67"/>
      <dgm:spPr/>
      <dgm:t>
        <a:bodyPr/>
        <a:lstStyle/>
        <a:p>
          <a:endParaRPr lang="zh-CN" altLang="en-US"/>
        </a:p>
      </dgm:t>
    </dgm:pt>
    <dgm:pt modelId="{9BB87A70-5D8A-40B5-BFF1-99BD1017024E}" type="pres">
      <dgm:prSet presAssocID="{0975BEE3-5069-49BF-9C62-9A7AF2886E61}" presName="hierChild4" presStyleCnt="0"/>
      <dgm:spPr/>
    </dgm:pt>
    <dgm:pt modelId="{0F126B5B-80A3-4BE1-AC1D-06A1BC97A124}" type="pres">
      <dgm:prSet presAssocID="{0975BEE3-5069-49BF-9C62-9A7AF2886E61}" presName="hierChild5" presStyleCnt="0"/>
      <dgm:spPr/>
    </dgm:pt>
    <dgm:pt modelId="{618DB72A-EBC8-4C95-913C-37F6240A905A}" type="pres">
      <dgm:prSet presAssocID="{560A050D-0EFA-42A8-9CD4-F860C008CCB5}" presName="Name37" presStyleLbl="parChTrans1D4" presStyleIdx="2" presStyleCnt="67"/>
      <dgm:spPr/>
      <dgm:t>
        <a:bodyPr/>
        <a:lstStyle/>
        <a:p>
          <a:endParaRPr lang="zh-CN" altLang="en-US"/>
        </a:p>
      </dgm:t>
    </dgm:pt>
    <dgm:pt modelId="{6E11F5BB-45BE-4E12-8C21-4EBECEA2F6E1}" type="pres">
      <dgm:prSet presAssocID="{F6E69715-932D-424E-950B-82C1359A4243}" presName="hierRoot2" presStyleCnt="0">
        <dgm:presLayoutVars>
          <dgm:hierBranch val="init"/>
        </dgm:presLayoutVars>
      </dgm:prSet>
      <dgm:spPr/>
    </dgm:pt>
    <dgm:pt modelId="{97ACED3B-E9EA-4292-B23D-D74D7A2773FB}" type="pres">
      <dgm:prSet presAssocID="{F6E69715-932D-424E-950B-82C1359A4243}" presName="rootComposite" presStyleCnt="0"/>
      <dgm:spPr/>
    </dgm:pt>
    <dgm:pt modelId="{9310F49F-52F5-4E41-A71C-2312B622B91A}" type="pres">
      <dgm:prSet presAssocID="{F6E69715-932D-424E-950B-82C1359A4243}" presName="rootText" presStyleLbl="node4" presStyleIdx="2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9D7D9A-B9BB-42D8-85E8-050111502F1F}" type="pres">
      <dgm:prSet presAssocID="{F6E69715-932D-424E-950B-82C1359A4243}" presName="rootConnector" presStyleLbl="node4" presStyleIdx="2" presStyleCnt="67"/>
      <dgm:spPr/>
      <dgm:t>
        <a:bodyPr/>
        <a:lstStyle/>
        <a:p>
          <a:endParaRPr lang="zh-CN" altLang="en-US"/>
        </a:p>
      </dgm:t>
    </dgm:pt>
    <dgm:pt modelId="{2AE29A65-F4D2-4000-AE06-3D6F68F89BB7}" type="pres">
      <dgm:prSet presAssocID="{F6E69715-932D-424E-950B-82C1359A4243}" presName="hierChild4" presStyleCnt="0"/>
      <dgm:spPr/>
    </dgm:pt>
    <dgm:pt modelId="{42FCC42A-ECC7-4C8C-B69B-F275D90BC699}" type="pres">
      <dgm:prSet presAssocID="{F6E69715-932D-424E-950B-82C1359A4243}" presName="hierChild5" presStyleCnt="0"/>
      <dgm:spPr/>
    </dgm:pt>
    <dgm:pt modelId="{98924FE3-A394-4AE6-AADE-A326AB5AB1CC}" type="pres">
      <dgm:prSet presAssocID="{86619765-E847-42A6-AF89-D9C357DD36C3}" presName="Name37" presStyleLbl="parChTrans1D4" presStyleIdx="3" presStyleCnt="67"/>
      <dgm:spPr/>
      <dgm:t>
        <a:bodyPr/>
        <a:lstStyle/>
        <a:p>
          <a:endParaRPr lang="zh-CN" altLang="en-US"/>
        </a:p>
      </dgm:t>
    </dgm:pt>
    <dgm:pt modelId="{851790F4-5A02-4064-8799-3948D56085E9}" type="pres">
      <dgm:prSet presAssocID="{34BB5BF2-4505-4F2C-8BCE-3CC87AADCD5F}" presName="hierRoot2" presStyleCnt="0">
        <dgm:presLayoutVars>
          <dgm:hierBranch val="init"/>
        </dgm:presLayoutVars>
      </dgm:prSet>
      <dgm:spPr/>
    </dgm:pt>
    <dgm:pt modelId="{EF8115AE-546F-4134-B7DA-AE0AB0DBC97B}" type="pres">
      <dgm:prSet presAssocID="{34BB5BF2-4505-4F2C-8BCE-3CC87AADCD5F}" presName="rootComposite" presStyleCnt="0"/>
      <dgm:spPr/>
    </dgm:pt>
    <dgm:pt modelId="{46020221-E8ED-4D24-957E-F29E9D629DEF}" type="pres">
      <dgm:prSet presAssocID="{34BB5BF2-4505-4F2C-8BCE-3CC87AADCD5F}" presName="rootText" presStyleLbl="node4" presStyleIdx="3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E08E66A-3EB6-414C-8BF8-CED2CEC63D42}" type="pres">
      <dgm:prSet presAssocID="{34BB5BF2-4505-4F2C-8BCE-3CC87AADCD5F}" presName="rootConnector" presStyleLbl="node4" presStyleIdx="3" presStyleCnt="67"/>
      <dgm:spPr/>
      <dgm:t>
        <a:bodyPr/>
        <a:lstStyle/>
        <a:p>
          <a:endParaRPr lang="zh-CN" altLang="en-US"/>
        </a:p>
      </dgm:t>
    </dgm:pt>
    <dgm:pt modelId="{D7C1C604-D431-4DF3-9697-804709668D4E}" type="pres">
      <dgm:prSet presAssocID="{34BB5BF2-4505-4F2C-8BCE-3CC87AADCD5F}" presName="hierChild4" presStyleCnt="0"/>
      <dgm:spPr/>
    </dgm:pt>
    <dgm:pt modelId="{6C1A02D8-C69E-47EF-A8FD-FA51E43B4A6D}" type="pres">
      <dgm:prSet presAssocID="{34BB5BF2-4505-4F2C-8BCE-3CC87AADCD5F}" presName="hierChild5" presStyleCnt="0"/>
      <dgm:spPr/>
    </dgm:pt>
    <dgm:pt modelId="{F8A60339-7876-4D19-A81D-964F65E01FC9}" type="pres">
      <dgm:prSet presAssocID="{0B971D8E-A949-4361-92BD-5A524657E305}" presName="Name37" presStyleLbl="parChTrans1D4" presStyleIdx="4" presStyleCnt="67"/>
      <dgm:spPr/>
      <dgm:t>
        <a:bodyPr/>
        <a:lstStyle/>
        <a:p>
          <a:endParaRPr lang="zh-CN" altLang="en-US"/>
        </a:p>
      </dgm:t>
    </dgm:pt>
    <dgm:pt modelId="{2D77DF79-57B4-4C96-86D3-B810AA9C8AFD}" type="pres">
      <dgm:prSet presAssocID="{B67513AB-AD54-48AA-A310-60D1F62E373F}" presName="hierRoot2" presStyleCnt="0">
        <dgm:presLayoutVars>
          <dgm:hierBranch val="init"/>
        </dgm:presLayoutVars>
      </dgm:prSet>
      <dgm:spPr/>
    </dgm:pt>
    <dgm:pt modelId="{79AF267E-7FCD-4D71-BA30-0A560B23EE14}" type="pres">
      <dgm:prSet presAssocID="{B67513AB-AD54-48AA-A310-60D1F62E373F}" presName="rootComposite" presStyleCnt="0"/>
      <dgm:spPr/>
    </dgm:pt>
    <dgm:pt modelId="{0135966F-45A5-4DE3-9CF5-61DE0D16F66A}" type="pres">
      <dgm:prSet presAssocID="{B67513AB-AD54-48AA-A310-60D1F62E373F}" presName="rootText" presStyleLbl="node4" presStyleIdx="4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165561-DC92-4735-8F2C-D5E8A5D9EB39}" type="pres">
      <dgm:prSet presAssocID="{B67513AB-AD54-48AA-A310-60D1F62E373F}" presName="rootConnector" presStyleLbl="node4" presStyleIdx="4" presStyleCnt="67"/>
      <dgm:spPr/>
      <dgm:t>
        <a:bodyPr/>
        <a:lstStyle/>
        <a:p>
          <a:endParaRPr lang="zh-CN" altLang="en-US"/>
        </a:p>
      </dgm:t>
    </dgm:pt>
    <dgm:pt modelId="{A8539000-BCF7-44E7-98AC-2C5FD191FC2E}" type="pres">
      <dgm:prSet presAssocID="{B67513AB-AD54-48AA-A310-60D1F62E373F}" presName="hierChild4" presStyleCnt="0"/>
      <dgm:spPr/>
    </dgm:pt>
    <dgm:pt modelId="{D6FB5128-4A9E-4C6E-9CF1-11FBBF8B8529}" type="pres">
      <dgm:prSet presAssocID="{B67513AB-AD54-48AA-A310-60D1F62E373F}" presName="hierChild5" presStyleCnt="0"/>
      <dgm:spPr/>
    </dgm:pt>
    <dgm:pt modelId="{D69F53E5-B7FA-4062-846C-B4D4A4BA452A}" type="pres">
      <dgm:prSet presAssocID="{1AD36E93-8D51-4559-91C9-0C8A0DE594B0}" presName="hierChild5" presStyleCnt="0"/>
      <dgm:spPr/>
    </dgm:pt>
    <dgm:pt modelId="{AC4A6585-E62C-402D-AC93-2DEAEAF4DBFE}" type="pres">
      <dgm:prSet presAssocID="{F0CE9BAF-CF68-46B6-BD11-33179C1B4C0F}" presName="hierChild5" presStyleCnt="0"/>
      <dgm:spPr/>
    </dgm:pt>
    <dgm:pt modelId="{39828667-2049-4021-A12A-733C6E28C02A}" type="pres">
      <dgm:prSet presAssocID="{55A5DE1A-EF56-4607-B532-69402D550FCE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5AC64F16-EF67-4060-AEC0-37BD8D273224}" type="pres">
      <dgm:prSet presAssocID="{F7816611-8E9F-46A5-8461-769582B44F59}" presName="hierRoot2" presStyleCnt="0">
        <dgm:presLayoutVars>
          <dgm:hierBranch val="init"/>
        </dgm:presLayoutVars>
      </dgm:prSet>
      <dgm:spPr/>
    </dgm:pt>
    <dgm:pt modelId="{5D3A439B-E8B9-4BB6-81A2-F4835FE01876}" type="pres">
      <dgm:prSet presAssocID="{F7816611-8E9F-46A5-8461-769582B44F59}" presName="rootComposite" presStyleCnt="0"/>
      <dgm:spPr/>
    </dgm:pt>
    <dgm:pt modelId="{707E3B25-FAE8-4829-957C-83B738BA7601}" type="pres">
      <dgm:prSet presAssocID="{F7816611-8E9F-46A5-8461-769582B44F59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C05745-1321-44B8-A116-15C38C85C4D9}" type="pres">
      <dgm:prSet presAssocID="{F7816611-8E9F-46A5-8461-769582B44F59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A929BD50-691C-4F4C-801F-BADE28CD5FC7}" type="pres">
      <dgm:prSet presAssocID="{F7816611-8E9F-46A5-8461-769582B44F59}" presName="hierChild4" presStyleCnt="0"/>
      <dgm:spPr/>
    </dgm:pt>
    <dgm:pt modelId="{9ED3E5AC-5A29-4332-BD1F-EDA1435A6633}" type="pres">
      <dgm:prSet presAssocID="{90D58F8A-7BA2-4919-8CE2-A9F42E0C6731}" presName="Name37" presStyleLbl="parChTrans1D3" presStyleIdx="1" presStyleCnt="14"/>
      <dgm:spPr/>
      <dgm:t>
        <a:bodyPr/>
        <a:lstStyle/>
        <a:p>
          <a:endParaRPr lang="zh-CN" altLang="en-US"/>
        </a:p>
      </dgm:t>
    </dgm:pt>
    <dgm:pt modelId="{93FA68A5-E90F-4D1D-901B-DDEC7365913E}" type="pres">
      <dgm:prSet presAssocID="{2C13D970-B88A-4456-8138-C51B4E0B822F}" presName="hierRoot2" presStyleCnt="0">
        <dgm:presLayoutVars>
          <dgm:hierBranch val="init"/>
        </dgm:presLayoutVars>
      </dgm:prSet>
      <dgm:spPr/>
    </dgm:pt>
    <dgm:pt modelId="{017BCABC-0C04-4718-A3CB-2726B2FF45FB}" type="pres">
      <dgm:prSet presAssocID="{2C13D970-B88A-4456-8138-C51B4E0B822F}" presName="rootComposite" presStyleCnt="0"/>
      <dgm:spPr/>
    </dgm:pt>
    <dgm:pt modelId="{DAC0E7B4-3E49-4B65-9C4C-52CFA7079590}" type="pres">
      <dgm:prSet presAssocID="{2C13D970-B88A-4456-8138-C51B4E0B822F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C421A9-0B05-4AA2-AF69-16792197F16D}" type="pres">
      <dgm:prSet presAssocID="{2C13D970-B88A-4456-8138-C51B4E0B822F}" presName="rootConnector" presStyleLbl="node3" presStyleIdx="1" presStyleCnt="14"/>
      <dgm:spPr/>
      <dgm:t>
        <a:bodyPr/>
        <a:lstStyle/>
        <a:p>
          <a:endParaRPr lang="zh-CN" altLang="en-US"/>
        </a:p>
      </dgm:t>
    </dgm:pt>
    <dgm:pt modelId="{70F91954-3B4F-416D-97ED-CC1C8F038BC5}" type="pres">
      <dgm:prSet presAssocID="{2C13D970-B88A-4456-8138-C51B4E0B822F}" presName="hierChild4" presStyleCnt="0"/>
      <dgm:spPr/>
    </dgm:pt>
    <dgm:pt modelId="{C1E526CD-5331-4457-A762-1D04071B4F29}" type="pres">
      <dgm:prSet presAssocID="{CC717256-2020-4E09-BA3F-7F9747AD5192}" presName="Name37" presStyleLbl="parChTrans1D4" presStyleIdx="5" presStyleCnt="67"/>
      <dgm:spPr/>
      <dgm:t>
        <a:bodyPr/>
        <a:lstStyle/>
        <a:p>
          <a:endParaRPr lang="zh-CN" altLang="en-US"/>
        </a:p>
      </dgm:t>
    </dgm:pt>
    <dgm:pt modelId="{53717198-F97E-4F08-A63A-C11E315F619E}" type="pres">
      <dgm:prSet presAssocID="{03679C32-FE97-4158-B2C5-2DF70755A25B}" presName="hierRoot2" presStyleCnt="0">
        <dgm:presLayoutVars>
          <dgm:hierBranch val="init"/>
        </dgm:presLayoutVars>
      </dgm:prSet>
      <dgm:spPr/>
    </dgm:pt>
    <dgm:pt modelId="{9EF80124-89C4-4403-B43A-A08D591D97EC}" type="pres">
      <dgm:prSet presAssocID="{03679C32-FE97-4158-B2C5-2DF70755A25B}" presName="rootComposite" presStyleCnt="0"/>
      <dgm:spPr/>
    </dgm:pt>
    <dgm:pt modelId="{D39012E9-A952-423B-AA3C-F2910AB2ED81}" type="pres">
      <dgm:prSet presAssocID="{03679C32-FE97-4158-B2C5-2DF70755A25B}" presName="rootText" presStyleLbl="node4" presStyleIdx="5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0441C2C-2001-4215-8D56-3D72DE7E88A6}" type="pres">
      <dgm:prSet presAssocID="{03679C32-FE97-4158-B2C5-2DF70755A25B}" presName="rootConnector" presStyleLbl="node4" presStyleIdx="5" presStyleCnt="67"/>
      <dgm:spPr/>
      <dgm:t>
        <a:bodyPr/>
        <a:lstStyle/>
        <a:p>
          <a:endParaRPr lang="zh-CN" altLang="en-US"/>
        </a:p>
      </dgm:t>
    </dgm:pt>
    <dgm:pt modelId="{73F23814-5152-4FE7-8E33-ACADE6DE7FE6}" type="pres">
      <dgm:prSet presAssocID="{03679C32-FE97-4158-B2C5-2DF70755A25B}" presName="hierChild4" presStyleCnt="0"/>
      <dgm:spPr/>
    </dgm:pt>
    <dgm:pt modelId="{3855EFD7-5E3A-4246-A02A-E0DF790611B5}" type="pres">
      <dgm:prSet presAssocID="{03679C32-FE97-4158-B2C5-2DF70755A25B}" presName="hierChild5" presStyleCnt="0"/>
      <dgm:spPr/>
    </dgm:pt>
    <dgm:pt modelId="{87A63F44-7417-4883-B39D-15DA5BEF20C3}" type="pres">
      <dgm:prSet presAssocID="{75F0D642-5911-463D-A0FD-E5756225E7FA}" presName="Name37" presStyleLbl="parChTrans1D4" presStyleIdx="6" presStyleCnt="67"/>
      <dgm:spPr/>
      <dgm:t>
        <a:bodyPr/>
        <a:lstStyle/>
        <a:p>
          <a:endParaRPr lang="zh-CN" altLang="en-US"/>
        </a:p>
      </dgm:t>
    </dgm:pt>
    <dgm:pt modelId="{02C30C2A-D639-46F8-8CAC-7EAE7F46C7D6}" type="pres">
      <dgm:prSet presAssocID="{42931096-AF76-48EB-8C6E-07B9E2C56384}" presName="hierRoot2" presStyleCnt="0">
        <dgm:presLayoutVars>
          <dgm:hierBranch val="init"/>
        </dgm:presLayoutVars>
      </dgm:prSet>
      <dgm:spPr/>
    </dgm:pt>
    <dgm:pt modelId="{AAAD14F2-399D-4AF7-BEC8-E6E2C0E7FACD}" type="pres">
      <dgm:prSet presAssocID="{42931096-AF76-48EB-8C6E-07B9E2C56384}" presName="rootComposite" presStyleCnt="0"/>
      <dgm:spPr/>
    </dgm:pt>
    <dgm:pt modelId="{97F606AE-4C63-4BD6-B930-A11F207E66F2}" type="pres">
      <dgm:prSet presAssocID="{42931096-AF76-48EB-8C6E-07B9E2C56384}" presName="rootText" presStyleLbl="node4" presStyleIdx="6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E5ECBE-BF92-413B-A1C1-9BE19A179C2E}" type="pres">
      <dgm:prSet presAssocID="{42931096-AF76-48EB-8C6E-07B9E2C56384}" presName="rootConnector" presStyleLbl="node4" presStyleIdx="6" presStyleCnt="67"/>
      <dgm:spPr/>
      <dgm:t>
        <a:bodyPr/>
        <a:lstStyle/>
        <a:p>
          <a:endParaRPr lang="zh-CN" altLang="en-US"/>
        </a:p>
      </dgm:t>
    </dgm:pt>
    <dgm:pt modelId="{8E730476-12FE-4BFB-AE4C-BA8B6EF237B8}" type="pres">
      <dgm:prSet presAssocID="{42931096-AF76-48EB-8C6E-07B9E2C56384}" presName="hierChild4" presStyleCnt="0"/>
      <dgm:spPr/>
    </dgm:pt>
    <dgm:pt modelId="{4F752796-1BB3-4202-A0C5-9FCD35F0BE8F}" type="pres">
      <dgm:prSet presAssocID="{42931096-AF76-48EB-8C6E-07B9E2C56384}" presName="hierChild5" presStyleCnt="0"/>
      <dgm:spPr/>
    </dgm:pt>
    <dgm:pt modelId="{0D660A4F-4586-419E-94E4-C5872106CFF2}" type="pres">
      <dgm:prSet presAssocID="{D27F35AE-D950-47C7-8DA0-E05F52D7DC9A}" presName="Name37" presStyleLbl="parChTrans1D4" presStyleIdx="7" presStyleCnt="67"/>
      <dgm:spPr/>
      <dgm:t>
        <a:bodyPr/>
        <a:lstStyle/>
        <a:p>
          <a:endParaRPr lang="zh-CN" altLang="en-US"/>
        </a:p>
      </dgm:t>
    </dgm:pt>
    <dgm:pt modelId="{0F4723E8-FEC5-4DEB-B932-10F848619B0B}" type="pres">
      <dgm:prSet presAssocID="{D9AC9C71-0D43-4A83-AF58-221960C7BB18}" presName="hierRoot2" presStyleCnt="0">
        <dgm:presLayoutVars>
          <dgm:hierBranch val="init"/>
        </dgm:presLayoutVars>
      </dgm:prSet>
      <dgm:spPr/>
    </dgm:pt>
    <dgm:pt modelId="{C9B7C9F4-DB32-4E60-B17C-687D388BBF08}" type="pres">
      <dgm:prSet presAssocID="{D9AC9C71-0D43-4A83-AF58-221960C7BB18}" presName="rootComposite" presStyleCnt="0"/>
      <dgm:spPr/>
    </dgm:pt>
    <dgm:pt modelId="{55F8521D-AC0C-4BC1-8F8E-AE38947E1242}" type="pres">
      <dgm:prSet presAssocID="{D9AC9C71-0D43-4A83-AF58-221960C7BB18}" presName="rootText" presStyleLbl="node4" presStyleIdx="7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CDCEC7-7C29-4C07-9036-8C4909842DDC}" type="pres">
      <dgm:prSet presAssocID="{D9AC9C71-0D43-4A83-AF58-221960C7BB18}" presName="rootConnector" presStyleLbl="node4" presStyleIdx="7" presStyleCnt="67"/>
      <dgm:spPr/>
      <dgm:t>
        <a:bodyPr/>
        <a:lstStyle/>
        <a:p>
          <a:endParaRPr lang="zh-CN" altLang="en-US"/>
        </a:p>
      </dgm:t>
    </dgm:pt>
    <dgm:pt modelId="{10DE6378-B344-4E1D-968D-ABA4F31527DA}" type="pres">
      <dgm:prSet presAssocID="{D9AC9C71-0D43-4A83-AF58-221960C7BB18}" presName="hierChild4" presStyleCnt="0"/>
      <dgm:spPr/>
    </dgm:pt>
    <dgm:pt modelId="{1A4FE8A9-CC64-4602-816F-2AC2EF3422C1}" type="pres">
      <dgm:prSet presAssocID="{D9AC9C71-0D43-4A83-AF58-221960C7BB18}" presName="hierChild5" presStyleCnt="0"/>
      <dgm:spPr/>
    </dgm:pt>
    <dgm:pt modelId="{169961D1-A370-484F-AC0D-B65C53A81698}" type="pres">
      <dgm:prSet presAssocID="{6EDA595D-B7EA-45C3-8628-77D7BDFEFB74}" presName="Name37" presStyleLbl="parChTrans1D4" presStyleIdx="8" presStyleCnt="67"/>
      <dgm:spPr/>
      <dgm:t>
        <a:bodyPr/>
        <a:lstStyle/>
        <a:p>
          <a:endParaRPr lang="zh-CN" altLang="en-US"/>
        </a:p>
      </dgm:t>
    </dgm:pt>
    <dgm:pt modelId="{3787B8B7-D0E5-4167-A4BD-B1B4278E4F89}" type="pres">
      <dgm:prSet presAssocID="{464F3863-F462-4C81-BCAC-5C5712CB5BA6}" presName="hierRoot2" presStyleCnt="0">
        <dgm:presLayoutVars>
          <dgm:hierBranch val="init"/>
        </dgm:presLayoutVars>
      </dgm:prSet>
      <dgm:spPr/>
    </dgm:pt>
    <dgm:pt modelId="{3D24EB30-997F-4658-8B39-5C74755BE595}" type="pres">
      <dgm:prSet presAssocID="{464F3863-F462-4C81-BCAC-5C5712CB5BA6}" presName="rootComposite" presStyleCnt="0"/>
      <dgm:spPr/>
    </dgm:pt>
    <dgm:pt modelId="{00736CFA-4CA1-4979-871F-FB53EC8952D5}" type="pres">
      <dgm:prSet presAssocID="{464F3863-F462-4C81-BCAC-5C5712CB5BA6}" presName="rootText" presStyleLbl="node4" presStyleIdx="8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4D92CB3-E0C7-4049-8E54-125227D6F83D}" type="pres">
      <dgm:prSet presAssocID="{464F3863-F462-4C81-BCAC-5C5712CB5BA6}" presName="rootConnector" presStyleLbl="node4" presStyleIdx="8" presStyleCnt="67"/>
      <dgm:spPr/>
      <dgm:t>
        <a:bodyPr/>
        <a:lstStyle/>
        <a:p>
          <a:endParaRPr lang="zh-CN" altLang="en-US"/>
        </a:p>
      </dgm:t>
    </dgm:pt>
    <dgm:pt modelId="{1B980643-3914-41AF-A173-91C664AA90EE}" type="pres">
      <dgm:prSet presAssocID="{464F3863-F462-4C81-BCAC-5C5712CB5BA6}" presName="hierChild4" presStyleCnt="0"/>
      <dgm:spPr/>
    </dgm:pt>
    <dgm:pt modelId="{C8E6E72B-F681-47E6-A3B3-9485E12AE3C9}" type="pres">
      <dgm:prSet presAssocID="{464F3863-F462-4C81-BCAC-5C5712CB5BA6}" presName="hierChild5" presStyleCnt="0"/>
      <dgm:spPr/>
    </dgm:pt>
    <dgm:pt modelId="{EBAD30D0-F1AF-4BB7-B02F-5814402FD1DC}" type="pres">
      <dgm:prSet presAssocID="{9E249A64-7F79-45E3-86C2-4B02EF60614B}" presName="Name37" presStyleLbl="parChTrans1D4" presStyleIdx="9" presStyleCnt="67"/>
      <dgm:spPr/>
      <dgm:t>
        <a:bodyPr/>
        <a:lstStyle/>
        <a:p>
          <a:endParaRPr lang="zh-CN" altLang="en-US"/>
        </a:p>
      </dgm:t>
    </dgm:pt>
    <dgm:pt modelId="{A58E36C5-C793-42AB-8823-4B3B0DDAEC90}" type="pres">
      <dgm:prSet presAssocID="{2C2B9105-7A41-4CA2-A2B3-6B7F806C2606}" presName="hierRoot2" presStyleCnt="0">
        <dgm:presLayoutVars>
          <dgm:hierBranch val="init"/>
        </dgm:presLayoutVars>
      </dgm:prSet>
      <dgm:spPr/>
    </dgm:pt>
    <dgm:pt modelId="{2B20F88F-1380-4E5A-8813-395CAFF480F5}" type="pres">
      <dgm:prSet presAssocID="{2C2B9105-7A41-4CA2-A2B3-6B7F806C2606}" presName="rootComposite" presStyleCnt="0"/>
      <dgm:spPr/>
    </dgm:pt>
    <dgm:pt modelId="{632FF998-6B87-4DB6-93B4-A3A9411AFC65}" type="pres">
      <dgm:prSet presAssocID="{2C2B9105-7A41-4CA2-A2B3-6B7F806C2606}" presName="rootText" presStyleLbl="node4" presStyleIdx="9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01283C-5CBF-4BF5-B547-C048678701FF}" type="pres">
      <dgm:prSet presAssocID="{2C2B9105-7A41-4CA2-A2B3-6B7F806C2606}" presName="rootConnector" presStyleLbl="node4" presStyleIdx="9" presStyleCnt="67"/>
      <dgm:spPr/>
      <dgm:t>
        <a:bodyPr/>
        <a:lstStyle/>
        <a:p>
          <a:endParaRPr lang="zh-CN" altLang="en-US"/>
        </a:p>
      </dgm:t>
    </dgm:pt>
    <dgm:pt modelId="{26EEF91D-B5F3-4E2B-A9A7-7CC63A838E32}" type="pres">
      <dgm:prSet presAssocID="{2C2B9105-7A41-4CA2-A2B3-6B7F806C2606}" presName="hierChild4" presStyleCnt="0"/>
      <dgm:spPr/>
    </dgm:pt>
    <dgm:pt modelId="{0BB7F887-04D6-466D-A04C-736D0987FA36}" type="pres">
      <dgm:prSet presAssocID="{2C2B9105-7A41-4CA2-A2B3-6B7F806C2606}" presName="hierChild5" presStyleCnt="0"/>
      <dgm:spPr/>
    </dgm:pt>
    <dgm:pt modelId="{93C52F76-9B79-4765-A58B-20D1B27158AC}" type="pres">
      <dgm:prSet presAssocID="{52E99E09-A9BE-42F0-9ECA-24362240FC86}" presName="Name37" presStyleLbl="parChTrans1D4" presStyleIdx="10" presStyleCnt="67"/>
      <dgm:spPr/>
      <dgm:t>
        <a:bodyPr/>
        <a:lstStyle/>
        <a:p>
          <a:endParaRPr lang="zh-CN" altLang="en-US"/>
        </a:p>
      </dgm:t>
    </dgm:pt>
    <dgm:pt modelId="{43E32EA8-C30D-459D-8BDD-0558FAF50A05}" type="pres">
      <dgm:prSet presAssocID="{E49619B2-9FC4-4391-B09D-C92629D6DEF6}" presName="hierRoot2" presStyleCnt="0">
        <dgm:presLayoutVars>
          <dgm:hierBranch val="init"/>
        </dgm:presLayoutVars>
      </dgm:prSet>
      <dgm:spPr/>
    </dgm:pt>
    <dgm:pt modelId="{DCAE9CDC-A474-4A49-B363-4EAFDE6C887D}" type="pres">
      <dgm:prSet presAssocID="{E49619B2-9FC4-4391-B09D-C92629D6DEF6}" presName="rootComposite" presStyleCnt="0"/>
      <dgm:spPr/>
    </dgm:pt>
    <dgm:pt modelId="{B1C070EE-AE98-4F2E-92C5-B58073B81C9C}" type="pres">
      <dgm:prSet presAssocID="{E49619B2-9FC4-4391-B09D-C92629D6DEF6}" presName="rootText" presStyleLbl="node4" presStyleIdx="10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914B2E5-F7B9-4993-A8F7-FD8CA592C269}" type="pres">
      <dgm:prSet presAssocID="{E49619B2-9FC4-4391-B09D-C92629D6DEF6}" presName="rootConnector" presStyleLbl="node4" presStyleIdx="10" presStyleCnt="67"/>
      <dgm:spPr/>
      <dgm:t>
        <a:bodyPr/>
        <a:lstStyle/>
        <a:p>
          <a:endParaRPr lang="zh-CN" altLang="en-US"/>
        </a:p>
      </dgm:t>
    </dgm:pt>
    <dgm:pt modelId="{5C03DA70-B661-4509-AAC3-6C71BDCEB11E}" type="pres">
      <dgm:prSet presAssocID="{E49619B2-9FC4-4391-B09D-C92629D6DEF6}" presName="hierChild4" presStyleCnt="0"/>
      <dgm:spPr/>
    </dgm:pt>
    <dgm:pt modelId="{A97424C5-FE43-4343-8CEB-9FAB36AA60CE}" type="pres">
      <dgm:prSet presAssocID="{E49619B2-9FC4-4391-B09D-C92629D6DEF6}" presName="hierChild5" presStyleCnt="0"/>
      <dgm:spPr/>
    </dgm:pt>
    <dgm:pt modelId="{21A40F77-3E20-430B-B5D1-C285685F9D02}" type="pres">
      <dgm:prSet presAssocID="{2C13D970-B88A-4456-8138-C51B4E0B822F}" presName="hierChild5" presStyleCnt="0"/>
      <dgm:spPr/>
    </dgm:pt>
    <dgm:pt modelId="{7FD6B5D7-A789-4918-B6A6-40E0E27D0BD7}" type="pres">
      <dgm:prSet presAssocID="{BC92C2FF-D77F-4929-9958-236A8A5797A9}" presName="Name37" presStyleLbl="parChTrans1D3" presStyleIdx="2" presStyleCnt="14"/>
      <dgm:spPr/>
      <dgm:t>
        <a:bodyPr/>
        <a:lstStyle/>
        <a:p>
          <a:endParaRPr lang="zh-CN" altLang="en-US"/>
        </a:p>
      </dgm:t>
    </dgm:pt>
    <dgm:pt modelId="{47CCEEAD-04D4-4C02-A743-7E5398CE1A8B}" type="pres">
      <dgm:prSet presAssocID="{5C751427-071C-466A-837B-DCEA9BE6092B}" presName="hierRoot2" presStyleCnt="0">
        <dgm:presLayoutVars>
          <dgm:hierBranch val="init"/>
        </dgm:presLayoutVars>
      </dgm:prSet>
      <dgm:spPr/>
    </dgm:pt>
    <dgm:pt modelId="{487284D7-D9EE-43E9-929F-F532332EBBE1}" type="pres">
      <dgm:prSet presAssocID="{5C751427-071C-466A-837B-DCEA9BE6092B}" presName="rootComposite" presStyleCnt="0"/>
      <dgm:spPr/>
    </dgm:pt>
    <dgm:pt modelId="{249BB221-1A78-400C-847F-D3069EBB6CBE}" type="pres">
      <dgm:prSet presAssocID="{5C751427-071C-466A-837B-DCEA9BE6092B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B6114E-F5E5-4451-8ACE-A26093D138B4}" type="pres">
      <dgm:prSet presAssocID="{5C751427-071C-466A-837B-DCEA9BE6092B}" presName="rootConnector" presStyleLbl="node3" presStyleIdx="2" presStyleCnt="14"/>
      <dgm:spPr/>
      <dgm:t>
        <a:bodyPr/>
        <a:lstStyle/>
        <a:p>
          <a:endParaRPr lang="zh-CN" altLang="en-US"/>
        </a:p>
      </dgm:t>
    </dgm:pt>
    <dgm:pt modelId="{C1CC3807-7BB8-4AA1-B136-C3414805C376}" type="pres">
      <dgm:prSet presAssocID="{5C751427-071C-466A-837B-DCEA9BE6092B}" presName="hierChild4" presStyleCnt="0"/>
      <dgm:spPr/>
    </dgm:pt>
    <dgm:pt modelId="{6BE268ED-B6FF-4CC4-91C0-7728443B348E}" type="pres">
      <dgm:prSet presAssocID="{02C6ED3A-CA73-4602-B13A-EA8BD6773890}" presName="Name37" presStyleLbl="parChTrans1D4" presStyleIdx="11" presStyleCnt="67"/>
      <dgm:spPr/>
      <dgm:t>
        <a:bodyPr/>
        <a:lstStyle/>
        <a:p>
          <a:endParaRPr lang="zh-CN" altLang="en-US"/>
        </a:p>
      </dgm:t>
    </dgm:pt>
    <dgm:pt modelId="{1F6642EF-3714-4504-B909-AA1326884AAD}" type="pres">
      <dgm:prSet presAssocID="{91C3FD78-38F3-4B50-B6B7-BFC6A2D80EDD}" presName="hierRoot2" presStyleCnt="0">
        <dgm:presLayoutVars>
          <dgm:hierBranch val="init"/>
        </dgm:presLayoutVars>
      </dgm:prSet>
      <dgm:spPr/>
    </dgm:pt>
    <dgm:pt modelId="{2F628BE1-191C-41D2-B4CC-CAE8A37070E0}" type="pres">
      <dgm:prSet presAssocID="{91C3FD78-38F3-4B50-B6B7-BFC6A2D80EDD}" presName="rootComposite" presStyleCnt="0"/>
      <dgm:spPr/>
    </dgm:pt>
    <dgm:pt modelId="{F16F7264-FFB2-4AF0-B476-B3F0F387C0B2}" type="pres">
      <dgm:prSet presAssocID="{91C3FD78-38F3-4B50-B6B7-BFC6A2D80EDD}" presName="rootText" presStyleLbl="node4" presStyleIdx="11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A0BACF-AC46-40C0-AA68-20F294BF242D}" type="pres">
      <dgm:prSet presAssocID="{91C3FD78-38F3-4B50-B6B7-BFC6A2D80EDD}" presName="rootConnector" presStyleLbl="node4" presStyleIdx="11" presStyleCnt="67"/>
      <dgm:spPr/>
      <dgm:t>
        <a:bodyPr/>
        <a:lstStyle/>
        <a:p>
          <a:endParaRPr lang="zh-CN" altLang="en-US"/>
        </a:p>
      </dgm:t>
    </dgm:pt>
    <dgm:pt modelId="{DC96BA57-91B0-4D29-9D4F-88DCEA914EED}" type="pres">
      <dgm:prSet presAssocID="{91C3FD78-38F3-4B50-B6B7-BFC6A2D80EDD}" presName="hierChild4" presStyleCnt="0"/>
      <dgm:spPr/>
    </dgm:pt>
    <dgm:pt modelId="{926A4015-0519-464F-AD96-18F8F43437AF}" type="pres">
      <dgm:prSet presAssocID="{91C3FD78-38F3-4B50-B6B7-BFC6A2D80EDD}" presName="hierChild5" presStyleCnt="0"/>
      <dgm:spPr/>
    </dgm:pt>
    <dgm:pt modelId="{57F45779-2E24-4C37-9064-F66CDAE1344D}" type="pres">
      <dgm:prSet presAssocID="{422B1268-0D50-45C3-B055-25536D580B89}" presName="Name37" presStyleLbl="parChTrans1D4" presStyleIdx="12" presStyleCnt="67"/>
      <dgm:spPr/>
      <dgm:t>
        <a:bodyPr/>
        <a:lstStyle/>
        <a:p>
          <a:endParaRPr lang="zh-CN" altLang="en-US"/>
        </a:p>
      </dgm:t>
    </dgm:pt>
    <dgm:pt modelId="{42E613BF-94AE-44DA-9ED1-9CD54BD0BCF4}" type="pres">
      <dgm:prSet presAssocID="{3FF82BED-388B-43DC-BC48-6446AC63874D}" presName="hierRoot2" presStyleCnt="0">
        <dgm:presLayoutVars>
          <dgm:hierBranch val="init"/>
        </dgm:presLayoutVars>
      </dgm:prSet>
      <dgm:spPr/>
    </dgm:pt>
    <dgm:pt modelId="{35B1C24C-0C86-4E3A-BEFE-3752CC0E1B06}" type="pres">
      <dgm:prSet presAssocID="{3FF82BED-388B-43DC-BC48-6446AC63874D}" presName="rootComposite" presStyleCnt="0"/>
      <dgm:spPr/>
    </dgm:pt>
    <dgm:pt modelId="{916849DD-2CEC-46A1-A0C4-FC0982FF09D0}" type="pres">
      <dgm:prSet presAssocID="{3FF82BED-388B-43DC-BC48-6446AC63874D}" presName="rootText" presStyleLbl="node4" presStyleIdx="12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AC46AA2-EFCF-4ED4-8B73-4FA99B212518}" type="pres">
      <dgm:prSet presAssocID="{3FF82BED-388B-43DC-BC48-6446AC63874D}" presName="rootConnector" presStyleLbl="node4" presStyleIdx="12" presStyleCnt="67"/>
      <dgm:spPr/>
      <dgm:t>
        <a:bodyPr/>
        <a:lstStyle/>
        <a:p>
          <a:endParaRPr lang="zh-CN" altLang="en-US"/>
        </a:p>
      </dgm:t>
    </dgm:pt>
    <dgm:pt modelId="{A6D77662-711E-4AC2-BC80-62918FE67279}" type="pres">
      <dgm:prSet presAssocID="{3FF82BED-388B-43DC-BC48-6446AC63874D}" presName="hierChild4" presStyleCnt="0"/>
      <dgm:spPr/>
    </dgm:pt>
    <dgm:pt modelId="{E591C31A-7FF1-4D7B-AD29-F992AC0177FF}" type="pres">
      <dgm:prSet presAssocID="{3FF82BED-388B-43DC-BC48-6446AC63874D}" presName="hierChild5" presStyleCnt="0"/>
      <dgm:spPr/>
    </dgm:pt>
    <dgm:pt modelId="{FDF220E2-6629-4F52-B14E-3EFF7E5511D6}" type="pres">
      <dgm:prSet presAssocID="{CDA1A706-7EDA-40F2-9516-152CF45C01ED}" presName="Name37" presStyleLbl="parChTrans1D4" presStyleIdx="13" presStyleCnt="67"/>
      <dgm:spPr/>
      <dgm:t>
        <a:bodyPr/>
        <a:lstStyle/>
        <a:p>
          <a:endParaRPr lang="zh-CN" altLang="en-US"/>
        </a:p>
      </dgm:t>
    </dgm:pt>
    <dgm:pt modelId="{5FF01A6E-ABC9-4A71-82EC-720255CA3533}" type="pres">
      <dgm:prSet presAssocID="{3224018F-92E1-4CA1-923F-9B82C5E6C385}" presName="hierRoot2" presStyleCnt="0">
        <dgm:presLayoutVars>
          <dgm:hierBranch val="init"/>
        </dgm:presLayoutVars>
      </dgm:prSet>
      <dgm:spPr/>
    </dgm:pt>
    <dgm:pt modelId="{822E4DFA-2AC6-4D5F-A626-A1A331EC65B3}" type="pres">
      <dgm:prSet presAssocID="{3224018F-92E1-4CA1-923F-9B82C5E6C385}" presName="rootComposite" presStyleCnt="0"/>
      <dgm:spPr/>
    </dgm:pt>
    <dgm:pt modelId="{D6F7B869-D369-425B-AA77-230DB50E49A4}" type="pres">
      <dgm:prSet presAssocID="{3224018F-92E1-4CA1-923F-9B82C5E6C385}" presName="rootText" presStyleLbl="node4" presStyleIdx="13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BF487C-83D4-489A-ABBC-C2E2FE8F1F5D}" type="pres">
      <dgm:prSet presAssocID="{3224018F-92E1-4CA1-923F-9B82C5E6C385}" presName="rootConnector" presStyleLbl="node4" presStyleIdx="13" presStyleCnt="67"/>
      <dgm:spPr/>
      <dgm:t>
        <a:bodyPr/>
        <a:lstStyle/>
        <a:p>
          <a:endParaRPr lang="zh-CN" altLang="en-US"/>
        </a:p>
      </dgm:t>
    </dgm:pt>
    <dgm:pt modelId="{364B9DBF-89FA-402B-9C92-F09572B2CB63}" type="pres">
      <dgm:prSet presAssocID="{3224018F-92E1-4CA1-923F-9B82C5E6C385}" presName="hierChild4" presStyleCnt="0"/>
      <dgm:spPr/>
    </dgm:pt>
    <dgm:pt modelId="{A1E2358F-D73F-4C0E-890F-A7F0B82AB5C9}" type="pres">
      <dgm:prSet presAssocID="{3224018F-92E1-4CA1-923F-9B82C5E6C385}" presName="hierChild5" presStyleCnt="0"/>
      <dgm:spPr/>
    </dgm:pt>
    <dgm:pt modelId="{EE51F4D7-ABF5-4796-91D8-B27B670F6FF9}" type="pres">
      <dgm:prSet presAssocID="{DB7CB257-FE24-4092-9265-FB7A6A747919}" presName="Name37" presStyleLbl="parChTrans1D4" presStyleIdx="14" presStyleCnt="67"/>
      <dgm:spPr/>
      <dgm:t>
        <a:bodyPr/>
        <a:lstStyle/>
        <a:p>
          <a:endParaRPr lang="zh-CN" altLang="en-US"/>
        </a:p>
      </dgm:t>
    </dgm:pt>
    <dgm:pt modelId="{4966D1D7-747A-4C1B-B1E1-CE7C66A6132F}" type="pres">
      <dgm:prSet presAssocID="{A5CF284A-4CF0-4C2F-B311-B65C0045BABA}" presName="hierRoot2" presStyleCnt="0">
        <dgm:presLayoutVars>
          <dgm:hierBranch val="init"/>
        </dgm:presLayoutVars>
      </dgm:prSet>
      <dgm:spPr/>
    </dgm:pt>
    <dgm:pt modelId="{80011E0B-DBD4-475F-920B-0297B7694E79}" type="pres">
      <dgm:prSet presAssocID="{A5CF284A-4CF0-4C2F-B311-B65C0045BABA}" presName="rootComposite" presStyleCnt="0"/>
      <dgm:spPr/>
    </dgm:pt>
    <dgm:pt modelId="{01292732-8BD0-4FCF-9204-D9B18B85B4BC}" type="pres">
      <dgm:prSet presAssocID="{A5CF284A-4CF0-4C2F-B311-B65C0045BABA}" presName="rootText" presStyleLbl="node4" presStyleIdx="14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A194BAA-F68E-4431-B640-E0E364D7C154}" type="pres">
      <dgm:prSet presAssocID="{A5CF284A-4CF0-4C2F-B311-B65C0045BABA}" presName="rootConnector" presStyleLbl="node4" presStyleIdx="14" presStyleCnt="67"/>
      <dgm:spPr/>
      <dgm:t>
        <a:bodyPr/>
        <a:lstStyle/>
        <a:p>
          <a:endParaRPr lang="zh-CN" altLang="en-US"/>
        </a:p>
      </dgm:t>
    </dgm:pt>
    <dgm:pt modelId="{F20B04B0-CD3D-4B84-8CDD-148C71DCE76A}" type="pres">
      <dgm:prSet presAssocID="{A5CF284A-4CF0-4C2F-B311-B65C0045BABA}" presName="hierChild4" presStyleCnt="0"/>
      <dgm:spPr/>
    </dgm:pt>
    <dgm:pt modelId="{E8FF83C9-EB4C-427C-A272-983021489AA4}" type="pres">
      <dgm:prSet presAssocID="{A5CF284A-4CF0-4C2F-B311-B65C0045BABA}" presName="hierChild5" presStyleCnt="0"/>
      <dgm:spPr/>
    </dgm:pt>
    <dgm:pt modelId="{4B4460F1-6B5A-4852-8D50-D9191933C70B}" type="pres">
      <dgm:prSet presAssocID="{35D82C9B-C482-4845-8A42-7C6CD3F8C583}" presName="Name37" presStyleLbl="parChTrans1D4" presStyleIdx="15" presStyleCnt="67"/>
      <dgm:spPr/>
      <dgm:t>
        <a:bodyPr/>
        <a:lstStyle/>
        <a:p>
          <a:endParaRPr lang="zh-CN" altLang="en-US"/>
        </a:p>
      </dgm:t>
    </dgm:pt>
    <dgm:pt modelId="{50129B31-0852-4561-910B-C4BA9735EBC3}" type="pres">
      <dgm:prSet presAssocID="{4FFC52DF-FFDA-49BC-A8FA-D3C29D676455}" presName="hierRoot2" presStyleCnt="0">
        <dgm:presLayoutVars>
          <dgm:hierBranch val="init"/>
        </dgm:presLayoutVars>
      </dgm:prSet>
      <dgm:spPr/>
    </dgm:pt>
    <dgm:pt modelId="{91BB2A22-DE0E-43DF-AF64-FB334B8BA6C8}" type="pres">
      <dgm:prSet presAssocID="{4FFC52DF-FFDA-49BC-A8FA-D3C29D676455}" presName="rootComposite" presStyleCnt="0"/>
      <dgm:spPr/>
    </dgm:pt>
    <dgm:pt modelId="{0A9E1E8B-64A0-4FD4-A5E6-EBA1A2E669F6}" type="pres">
      <dgm:prSet presAssocID="{4FFC52DF-FFDA-49BC-A8FA-D3C29D676455}" presName="rootText" presStyleLbl="node4" presStyleIdx="15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501F5AC-F8EB-4191-85E7-C82F3A83354F}" type="pres">
      <dgm:prSet presAssocID="{4FFC52DF-FFDA-49BC-A8FA-D3C29D676455}" presName="rootConnector" presStyleLbl="node4" presStyleIdx="15" presStyleCnt="67"/>
      <dgm:spPr/>
      <dgm:t>
        <a:bodyPr/>
        <a:lstStyle/>
        <a:p>
          <a:endParaRPr lang="zh-CN" altLang="en-US"/>
        </a:p>
      </dgm:t>
    </dgm:pt>
    <dgm:pt modelId="{1A1DB9B4-74DF-46B8-BEAB-A13793944788}" type="pres">
      <dgm:prSet presAssocID="{4FFC52DF-FFDA-49BC-A8FA-D3C29D676455}" presName="hierChild4" presStyleCnt="0"/>
      <dgm:spPr/>
    </dgm:pt>
    <dgm:pt modelId="{A88B728E-BDD8-48E2-B3C3-B8F7C29CABA8}" type="pres">
      <dgm:prSet presAssocID="{4FFC52DF-FFDA-49BC-A8FA-D3C29D676455}" presName="hierChild5" presStyleCnt="0"/>
      <dgm:spPr/>
    </dgm:pt>
    <dgm:pt modelId="{23D79990-E727-4ED5-91D0-E80893C1ED5A}" type="pres">
      <dgm:prSet presAssocID="{E4C6F65D-0BCB-4E41-AC37-FC1A4C548052}" presName="Name37" presStyleLbl="parChTrans1D4" presStyleIdx="16" presStyleCnt="67"/>
      <dgm:spPr/>
      <dgm:t>
        <a:bodyPr/>
        <a:lstStyle/>
        <a:p>
          <a:endParaRPr lang="zh-CN" altLang="en-US"/>
        </a:p>
      </dgm:t>
    </dgm:pt>
    <dgm:pt modelId="{37CBB12E-BC18-4D19-AE46-960FE3CC57AF}" type="pres">
      <dgm:prSet presAssocID="{50FC2A75-0066-4710-AD85-FDBDADDA5412}" presName="hierRoot2" presStyleCnt="0">
        <dgm:presLayoutVars>
          <dgm:hierBranch val="init"/>
        </dgm:presLayoutVars>
      </dgm:prSet>
      <dgm:spPr/>
    </dgm:pt>
    <dgm:pt modelId="{4FF9E73E-256B-4B1D-B9B5-D80C90E74AD0}" type="pres">
      <dgm:prSet presAssocID="{50FC2A75-0066-4710-AD85-FDBDADDA5412}" presName="rootComposite" presStyleCnt="0"/>
      <dgm:spPr/>
    </dgm:pt>
    <dgm:pt modelId="{A4081F5F-0B35-4762-84EA-CDF8F02A1346}" type="pres">
      <dgm:prSet presAssocID="{50FC2A75-0066-4710-AD85-FDBDADDA5412}" presName="rootText" presStyleLbl="node4" presStyleIdx="16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C4A272D-EC95-449C-862C-A5B20A8B78DB}" type="pres">
      <dgm:prSet presAssocID="{50FC2A75-0066-4710-AD85-FDBDADDA5412}" presName="rootConnector" presStyleLbl="node4" presStyleIdx="16" presStyleCnt="67"/>
      <dgm:spPr/>
      <dgm:t>
        <a:bodyPr/>
        <a:lstStyle/>
        <a:p>
          <a:endParaRPr lang="zh-CN" altLang="en-US"/>
        </a:p>
      </dgm:t>
    </dgm:pt>
    <dgm:pt modelId="{8967077D-0653-4173-8CE3-18338732DD4C}" type="pres">
      <dgm:prSet presAssocID="{50FC2A75-0066-4710-AD85-FDBDADDA5412}" presName="hierChild4" presStyleCnt="0"/>
      <dgm:spPr/>
    </dgm:pt>
    <dgm:pt modelId="{DA484880-A1C9-44A0-9163-090DDF41AD01}" type="pres">
      <dgm:prSet presAssocID="{50FC2A75-0066-4710-AD85-FDBDADDA5412}" presName="hierChild5" presStyleCnt="0"/>
      <dgm:spPr/>
    </dgm:pt>
    <dgm:pt modelId="{3DD8F460-EC37-4ED5-96D4-4C63FD6D2805}" type="pres">
      <dgm:prSet presAssocID="{5C751427-071C-466A-837B-DCEA9BE6092B}" presName="hierChild5" presStyleCnt="0"/>
      <dgm:spPr/>
    </dgm:pt>
    <dgm:pt modelId="{DD6DA4D1-9CE0-4E1B-9A60-1F5022DB1575}" type="pres">
      <dgm:prSet presAssocID="{46363AEA-7A4F-42FC-A122-A48E9F3F52E0}" presName="Name37" presStyleLbl="parChTrans1D3" presStyleIdx="3" presStyleCnt="14"/>
      <dgm:spPr/>
      <dgm:t>
        <a:bodyPr/>
        <a:lstStyle/>
        <a:p>
          <a:endParaRPr lang="zh-CN" altLang="en-US"/>
        </a:p>
      </dgm:t>
    </dgm:pt>
    <dgm:pt modelId="{DD8948AA-38B9-4963-B7D0-BAF15F5E307F}" type="pres">
      <dgm:prSet presAssocID="{3CF4AFF2-B586-4403-9693-5D6508FED77B}" presName="hierRoot2" presStyleCnt="0">
        <dgm:presLayoutVars>
          <dgm:hierBranch val="init"/>
        </dgm:presLayoutVars>
      </dgm:prSet>
      <dgm:spPr/>
    </dgm:pt>
    <dgm:pt modelId="{8812E2B2-F6D0-4B2C-86C1-11F43C5B7BC8}" type="pres">
      <dgm:prSet presAssocID="{3CF4AFF2-B586-4403-9693-5D6508FED77B}" presName="rootComposite" presStyleCnt="0"/>
      <dgm:spPr/>
    </dgm:pt>
    <dgm:pt modelId="{3EFE2F5C-B35A-4115-B2D1-9BD27A7C836A}" type="pres">
      <dgm:prSet presAssocID="{3CF4AFF2-B586-4403-9693-5D6508FED77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DB458-4D05-4F2D-B7FB-9A2954C6C26F}" type="pres">
      <dgm:prSet presAssocID="{3CF4AFF2-B586-4403-9693-5D6508FED77B}" presName="rootConnector" presStyleLbl="node3" presStyleIdx="3" presStyleCnt="14"/>
      <dgm:spPr/>
      <dgm:t>
        <a:bodyPr/>
        <a:lstStyle/>
        <a:p>
          <a:endParaRPr lang="zh-CN" altLang="en-US"/>
        </a:p>
      </dgm:t>
    </dgm:pt>
    <dgm:pt modelId="{CBE6E594-DC61-4944-AA47-890970A39D56}" type="pres">
      <dgm:prSet presAssocID="{3CF4AFF2-B586-4403-9693-5D6508FED77B}" presName="hierChild4" presStyleCnt="0"/>
      <dgm:spPr/>
    </dgm:pt>
    <dgm:pt modelId="{7AAB1F31-F60C-4229-8C3A-CA7900DD7CA5}" type="pres">
      <dgm:prSet presAssocID="{B8EADA7A-916C-434A-962B-3A32BC00B8B3}" presName="Name37" presStyleLbl="parChTrans1D4" presStyleIdx="17" presStyleCnt="67"/>
      <dgm:spPr/>
      <dgm:t>
        <a:bodyPr/>
        <a:lstStyle/>
        <a:p>
          <a:endParaRPr lang="zh-CN" altLang="en-US"/>
        </a:p>
      </dgm:t>
    </dgm:pt>
    <dgm:pt modelId="{AF802BE9-7114-471C-9422-87BB0DE7E7D6}" type="pres">
      <dgm:prSet presAssocID="{B462316B-B13B-4564-8D8B-86451908371C}" presName="hierRoot2" presStyleCnt="0">
        <dgm:presLayoutVars>
          <dgm:hierBranch val="init"/>
        </dgm:presLayoutVars>
      </dgm:prSet>
      <dgm:spPr/>
    </dgm:pt>
    <dgm:pt modelId="{F08C5079-2964-4EAF-BEF9-F3B5C9060F5B}" type="pres">
      <dgm:prSet presAssocID="{B462316B-B13B-4564-8D8B-86451908371C}" presName="rootComposite" presStyleCnt="0"/>
      <dgm:spPr/>
    </dgm:pt>
    <dgm:pt modelId="{073CFA2B-D00D-4022-B919-6866E0A0A635}" type="pres">
      <dgm:prSet presAssocID="{B462316B-B13B-4564-8D8B-86451908371C}" presName="rootText" presStyleLbl="node4" presStyleIdx="17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B4EA29-2134-4A8E-BFF7-60B41009860F}" type="pres">
      <dgm:prSet presAssocID="{B462316B-B13B-4564-8D8B-86451908371C}" presName="rootConnector" presStyleLbl="node4" presStyleIdx="17" presStyleCnt="67"/>
      <dgm:spPr/>
      <dgm:t>
        <a:bodyPr/>
        <a:lstStyle/>
        <a:p>
          <a:endParaRPr lang="zh-CN" altLang="en-US"/>
        </a:p>
      </dgm:t>
    </dgm:pt>
    <dgm:pt modelId="{BB8EF784-2CCA-48B2-A681-60EAE4D5D13D}" type="pres">
      <dgm:prSet presAssocID="{B462316B-B13B-4564-8D8B-86451908371C}" presName="hierChild4" presStyleCnt="0"/>
      <dgm:spPr/>
    </dgm:pt>
    <dgm:pt modelId="{B3705CE4-ACD2-4A6B-BD0A-383931D06390}" type="pres">
      <dgm:prSet presAssocID="{B462316B-B13B-4564-8D8B-86451908371C}" presName="hierChild5" presStyleCnt="0"/>
      <dgm:spPr/>
    </dgm:pt>
    <dgm:pt modelId="{355E5473-D0C2-48A6-9796-04912AE09E71}" type="pres">
      <dgm:prSet presAssocID="{3E541971-C3FC-4B26-BFA6-AAA7A74561D2}" presName="Name37" presStyleLbl="parChTrans1D4" presStyleIdx="18" presStyleCnt="67"/>
      <dgm:spPr/>
      <dgm:t>
        <a:bodyPr/>
        <a:lstStyle/>
        <a:p>
          <a:endParaRPr lang="zh-CN" altLang="en-US"/>
        </a:p>
      </dgm:t>
    </dgm:pt>
    <dgm:pt modelId="{61DEBB87-1386-45D6-89B6-9655765BD475}" type="pres">
      <dgm:prSet presAssocID="{449C8129-22A5-423A-B532-B4B8089F1EA0}" presName="hierRoot2" presStyleCnt="0">
        <dgm:presLayoutVars>
          <dgm:hierBranch val="init"/>
        </dgm:presLayoutVars>
      </dgm:prSet>
      <dgm:spPr/>
    </dgm:pt>
    <dgm:pt modelId="{CC254A4D-97E6-4E82-8758-119E263E1D69}" type="pres">
      <dgm:prSet presAssocID="{449C8129-22A5-423A-B532-B4B8089F1EA0}" presName="rootComposite" presStyleCnt="0"/>
      <dgm:spPr/>
    </dgm:pt>
    <dgm:pt modelId="{6FA48428-DFCC-46A7-83AF-AF2B8D3139CB}" type="pres">
      <dgm:prSet presAssocID="{449C8129-22A5-423A-B532-B4B8089F1EA0}" presName="rootText" presStyleLbl="node4" presStyleIdx="18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C4BFF29-8C7A-41EB-B3A7-B91676B9AB7F}" type="pres">
      <dgm:prSet presAssocID="{449C8129-22A5-423A-B532-B4B8089F1EA0}" presName="rootConnector" presStyleLbl="node4" presStyleIdx="18" presStyleCnt="67"/>
      <dgm:spPr/>
      <dgm:t>
        <a:bodyPr/>
        <a:lstStyle/>
        <a:p>
          <a:endParaRPr lang="zh-CN" altLang="en-US"/>
        </a:p>
      </dgm:t>
    </dgm:pt>
    <dgm:pt modelId="{1491DED4-A5AD-4F5A-9AE6-6B64704D1B3D}" type="pres">
      <dgm:prSet presAssocID="{449C8129-22A5-423A-B532-B4B8089F1EA0}" presName="hierChild4" presStyleCnt="0"/>
      <dgm:spPr/>
    </dgm:pt>
    <dgm:pt modelId="{A5AB2624-5509-4F0F-82D4-205D25A56629}" type="pres">
      <dgm:prSet presAssocID="{449C8129-22A5-423A-B532-B4B8089F1EA0}" presName="hierChild5" presStyleCnt="0"/>
      <dgm:spPr/>
    </dgm:pt>
    <dgm:pt modelId="{55701441-4CBC-4460-BA56-31EE949B7583}" type="pres">
      <dgm:prSet presAssocID="{671116AD-13CB-422C-AC01-2A8BDAFF915C}" presName="Name37" presStyleLbl="parChTrans1D4" presStyleIdx="19" presStyleCnt="67"/>
      <dgm:spPr/>
      <dgm:t>
        <a:bodyPr/>
        <a:lstStyle/>
        <a:p>
          <a:endParaRPr lang="zh-CN" altLang="en-US"/>
        </a:p>
      </dgm:t>
    </dgm:pt>
    <dgm:pt modelId="{FF3710DD-DB8B-401E-8519-50760CEC1E0F}" type="pres">
      <dgm:prSet presAssocID="{D2796AB2-9BCC-42EB-9919-11BE53FAD321}" presName="hierRoot2" presStyleCnt="0">
        <dgm:presLayoutVars>
          <dgm:hierBranch val="init"/>
        </dgm:presLayoutVars>
      </dgm:prSet>
      <dgm:spPr/>
    </dgm:pt>
    <dgm:pt modelId="{A16423D2-BA9C-4708-BAF4-7965B1599F9A}" type="pres">
      <dgm:prSet presAssocID="{D2796AB2-9BCC-42EB-9919-11BE53FAD321}" presName="rootComposite" presStyleCnt="0"/>
      <dgm:spPr/>
    </dgm:pt>
    <dgm:pt modelId="{4F2F2120-1374-40EA-8952-A0F433D780D5}" type="pres">
      <dgm:prSet presAssocID="{D2796AB2-9BCC-42EB-9919-11BE53FAD321}" presName="rootText" presStyleLbl="node4" presStyleIdx="19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846E686-B573-47A9-8CEB-370EA5F36DD0}" type="pres">
      <dgm:prSet presAssocID="{D2796AB2-9BCC-42EB-9919-11BE53FAD321}" presName="rootConnector" presStyleLbl="node4" presStyleIdx="19" presStyleCnt="67"/>
      <dgm:spPr/>
      <dgm:t>
        <a:bodyPr/>
        <a:lstStyle/>
        <a:p>
          <a:endParaRPr lang="zh-CN" altLang="en-US"/>
        </a:p>
      </dgm:t>
    </dgm:pt>
    <dgm:pt modelId="{B6D4D77C-1699-4472-B883-FB1E5AF431FC}" type="pres">
      <dgm:prSet presAssocID="{D2796AB2-9BCC-42EB-9919-11BE53FAD321}" presName="hierChild4" presStyleCnt="0"/>
      <dgm:spPr/>
    </dgm:pt>
    <dgm:pt modelId="{03971ECC-4E22-40F0-ADDB-C2DF39AD4AB1}" type="pres">
      <dgm:prSet presAssocID="{D2796AB2-9BCC-42EB-9919-11BE53FAD321}" presName="hierChild5" presStyleCnt="0"/>
      <dgm:spPr/>
    </dgm:pt>
    <dgm:pt modelId="{2C26FF0F-1A97-4742-B034-5D970D618341}" type="pres">
      <dgm:prSet presAssocID="{2F806163-8DEF-4CEE-B99E-1727F8C7012D}" presName="Name37" presStyleLbl="parChTrans1D4" presStyleIdx="20" presStyleCnt="67"/>
      <dgm:spPr/>
      <dgm:t>
        <a:bodyPr/>
        <a:lstStyle/>
        <a:p>
          <a:endParaRPr lang="zh-CN" altLang="en-US"/>
        </a:p>
      </dgm:t>
    </dgm:pt>
    <dgm:pt modelId="{9E929354-85FB-48F3-B618-26D223AF6117}" type="pres">
      <dgm:prSet presAssocID="{17C23BB6-D7A6-4E3E-A36A-C9DF1D7965DE}" presName="hierRoot2" presStyleCnt="0">
        <dgm:presLayoutVars>
          <dgm:hierBranch val="init"/>
        </dgm:presLayoutVars>
      </dgm:prSet>
      <dgm:spPr/>
    </dgm:pt>
    <dgm:pt modelId="{3E75D3D0-1F4C-4F81-A63F-E5D5BE318B12}" type="pres">
      <dgm:prSet presAssocID="{17C23BB6-D7A6-4E3E-A36A-C9DF1D7965DE}" presName="rootComposite" presStyleCnt="0"/>
      <dgm:spPr/>
    </dgm:pt>
    <dgm:pt modelId="{5FA8241A-2AA1-4416-8F0C-16E224138B05}" type="pres">
      <dgm:prSet presAssocID="{17C23BB6-D7A6-4E3E-A36A-C9DF1D7965DE}" presName="rootText" presStyleLbl="node4" presStyleIdx="20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BF20767-C1B9-47B0-9880-8DAFD52F90DB}" type="pres">
      <dgm:prSet presAssocID="{17C23BB6-D7A6-4E3E-A36A-C9DF1D7965DE}" presName="rootConnector" presStyleLbl="node4" presStyleIdx="20" presStyleCnt="67"/>
      <dgm:spPr/>
      <dgm:t>
        <a:bodyPr/>
        <a:lstStyle/>
        <a:p>
          <a:endParaRPr lang="zh-CN" altLang="en-US"/>
        </a:p>
      </dgm:t>
    </dgm:pt>
    <dgm:pt modelId="{91C23EFA-3B4F-4D13-BB39-50227494849A}" type="pres">
      <dgm:prSet presAssocID="{17C23BB6-D7A6-4E3E-A36A-C9DF1D7965DE}" presName="hierChild4" presStyleCnt="0"/>
      <dgm:spPr/>
    </dgm:pt>
    <dgm:pt modelId="{96690AF3-B61A-48EA-8575-2B759EAB24DC}" type="pres">
      <dgm:prSet presAssocID="{17C23BB6-D7A6-4E3E-A36A-C9DF1D7965DE}" presName="hierChild5" presStyleCnt="0"/>
      <dgm:spPr/>
    </dgm:pt>
    <dgm:pt modelId="{F4B994FD-7C45-4866-BBCB-4BD6AC18CBDB}" type="pres">
      <dgm:prSet presAssocID="{1D0A6CE1-3FFE-4FF7-9BF0-2ED450603F61}" presName="Name37" presStyleLbl="parChTrans1D4" presStyleIdx="21" presStyleCnt="67"/>
      <dgm:spPr/>
      <dgm:t>
        <a:bodyPr/>
        <a:lstStyle/>
        <a:p>
          <a:endParaRPr lang="zh-CN" altLang="en-US"/>
        </a:p>
      </dgm:t>
    </dgm:pt>
    <dgm:pt modelId="{27A76349-5DDD-4224-8412-7BD6738EC539}" type="pres">
      <dgm:prSet presAssocID="{BD4A52E0-0A28-4670-BABD-2B8FEA7EA5BC}" presName="hierRoot2" presStyleCnt="0">
        <dgm:presLayoutVars>
          <dgm:hierBranch val="init"/>
        </dgm:presLayoutVars>
      </dgm:prSet>
      <dgm:spPr/>
    </dgm:pt>
    <dgm:pt modelId="{2A5E6A6B-874F-4227-A6ED-F256A85D775E}" type="pres">
      <dgm:prSet presAssocID="{BD4A52E0-0A28-4670-BABD-2B8FEA7EA5BC}" presName="rootComposite" presStyleCnt="0"/>
      <dgm:spPr/>
    </dgm:pt>
    <dgm:pt modelId="{E6453CBC-066C-4D7C-8385-450AEB28ACBC}" type="pres">
      <dgm:prSet presAssocID="{BD4A52E0-0A28-4670-BABD-2B8FEA7EA5BC}" presName="rootText" presStyleLbl="node4" presStyleIdx="21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B21422-4ADB-4CF8-AF55-C7F8ACFC2E97}" type="pres">
      <dgm:prSet presAssocID="{BD4A52E0-0A28-4670-BABD-2B8FEA7EA5BC}" presName="rootConnector" presStyleLbl="node4" presStyleIdx="21" presStyleCnt="67"/>
      <dgm:spPr/>
      <dgm:t>
        <a:bodyPr/>
        <a:lstStyle/>
        <a:p>
          <a:endParaRPr lang="zh-CN" altLang="en-US"/>
        </a:p>
      </dgm:t>
    </dgm:pt>
    <dgm:pt modelId="{4B0574F6-1A8C-40EF-99DC-B05BC0217975}" type="pres">
      <dgm:prSet presAssocID="{BD4A52E0-0A28-4670-BABD-2B8FEA7EA5BC}" presName="hierChild4" presStyleCnt="0"/>
      <dgm:spPr/>
    </dgm:pt>
    <dgm:pt modelId="{67C3989D-45C1-4B75-B4DA-2A0273AE7508}" type="pres">
      <dgm:prSet presAssocID="{BD4A52E0-0A28-4670-BABD-2B8FEA7EA5BC}" presName="hierChild5" presStyleCnt="0"/>
      <dgm:spPr/>
    </dgm:pt>
    <dgm:pt modelId="{A93B6BBB-4F68-40DB-BB8B-EA93290ED882}" type="pres">
      <dgm:prSet presAssocID="{3CF4AFF2-B586-4403-9693-5D6508FED77B}" presName="hierChild5" presStyleCnt="0"/>
      <dgm:spPr/>
    </dgm:pt>
    <dgm:pt modelId="{AF27E92C-20D0-410E-96A9-E74748B7B357}" type="pres">
      <dgm:prSet presAssocID="{A1ECD55F-C6A5-43F6-807D-68749A53B3CD}" presName="Name37" presStyleLbl="parChTrans1D3" presStyleIdx="4" presStyleCnt="14"/>
      <dgm:spPr/>
      <dgm:t>
        <a:bodyPr/>
        <a:lstStyle/>
        <a:p>
          <a:endParaRPr lang="zh-CN" altLang="en-US"/>
        </a:p>
      </dgm:t>
    </dgm:pt>
    <dgm:pt modelId="{F704931F-0FFF-4448-AA9B-A989194AE558}" type="pres">
      <dgm:prSet presAssocID="{560DFA86-C5E0-40FC-BD15-9892DC42FC7D}" presName="hierRoot2" presStyleCnt="0">
        <dgm:presLayoutVars>
          <dgm:hierBranch val="init"/>
        </dgm:presLayoutVars>
      </dgm:prSet>
      <dgm:spPr/>
    </dgm:pt>
    <dgm:pt modelId="{59865E77-AEBC-4B81-93CC-874999DEAC04}" type="pres">
      <dgm:prSet presAssocID="{560DFA86-C5E0-40FC-BD15-9892DC42FC7D}" presName="rootComposite" presStyleCnt="0"/>
      <dgm:spPr/>
    </dgm:pt>
    <dgm:pt modelId="{33754390-461C-453A-B5D7-765303D9205A}" type="pres">
      <dgm:prSet presAssocID="{560DFA86-C5E0-40FC-BD15-9892DC42FC7D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E4A553-E0F5-43C1-BE18-7DE5E19A1CE2}" type="pres">
      <dgm:prSet presAssocID="{560DFA86-C5E0-40FC-BD15-9892DC42FC7D}" presName="rootConnector" presStyleLbl="node3" presStyleIdx="4" presStyleCnt="14"/>
      <dgm:spPr/>
      <dgm:t>
        <a:bodyPr/>
        <a:lstStyle/>
        <a:p>
          <a:endParaRPr lang="zh-CN" altLang="en-US"/>
        </a:p>
      </dgm:t>
    </dgm:pt>
    <dgm:pt modelId="{1F45A621-E69A-43C9-868A-4A56DEE7E42B}" type="pres">
      <dgm:prSet presAssocID="{560DFA86-C5E0-40FC-BD15-9892DC42FC7D}" presName="hierChild4" presStyleCnt="0"/>
      <dgm:spPr/>
    </dgm:pt>
    <dgm:pt modelId="{14D6BD6E-F2A5-4B44-ABB4-C9F8B39205B3}" type="pres">
      <dgm:prSet presAssocID="{B866E293-30E4-437C-9EDA-3CF0CA67261D}" presName="Name37" presStyleLbl="parChTrans1D4" presStyleIdx="22" presStyleCnt="67"/>
      <dgm:spPr/>
      <dgm:t>
        <a:bodyPr/>
        <a:lstStyle/>
        <a:p>
          <a:endParaRPr lang="zh-CN" altLang="en-US"/>
        </a:p>
      </dgm:t>
    </dgm:pt>
    <dgm:pt modelId="{158962FA-ED2C-48A6-A662-50A1955B6A35}" type="pres">
      <dgm:prSet presAssocID="{D6D3E288-F4CA-4E4B-8D14-578DCF078B1A}" presName="hierRoot2" presStyleCnt="0">
        <dgm:presLayoutVars>
          <dgm:hierBranch val="init"/>
        </dgm:presLayoutVars>
      </dgm:prSet>
      <dgm:spPr/>
    </dgm:pt>
    <dgm:pt modelId="{593FF016-EDAF-4CB0-8824-6B41571BBEC9}" type="pres">
      <dgm:prSet presAssocID="{D6D3E288-F4CA-4E4B-8D14-578DCF078B1A}" presName="rootComposite" presStyleCnt="0"/>
      <dgm:spPr/>
    </dgm:pt>
    <dgm:pt modelId="{FDB5231E-59AE-4435-8EA8-3C1C13DF9537}" type="pres">
      <dgm:prSet presAssocID="{D6D3E288-F4CA-4E4B-8D14-578DCF078B1A}" presName="rootText" presStyleLbl="node4" presStyleIdx="22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15610E-8726-4A4E-B871-168279AB303D}" type="pres">
      <dgm:prSet presAssocID="{D6D3E288-F4CA-4E4B-8D14-578DCF078B1A}" presName="rootConnector" presStyleLbl="node4" presStyleIdx="22" presStyleCnt="67"/>
      <dgm:spPr/>
      <dgm:t>
        <a:bodyPr/>
        <a:lstStyle/>
        <a:p>
          <a:endParaRPr lang="zh-CN" altLang="en-US"/>
        </a:p>
      </dgm:t>
    </dgm:pt>
    <dgm:pt modelId="{5E2B43A3-F1D3-422F-AD57-80FB8F1351DE}" type="pres">
      <dgm:prSet presAssocID="{D6D3E288-F4CA-4E4B-8D14-578DCF078B1A}" presName="hierChild4" presStyleCnt="0"/>
      <dgm:spPr/>
    </dgm:pt>
    <dgm:pt modelId="{B3CEAED6-0162-421B-9432-16338F3001AE}" type="pres">
      <dgm:prSet presAssocID="{D6D3E288-F4CA-4E4B-8D14-578DCF078B1A}" presName="hierChild5" presStyleCnt="0"/>
      <dgm:spPr/>
    </dgm:pt>
    <dgm:pt modelId="{032BC9FE-3D56-4848-86C8-F85A87E5AAA9}" type="pres">
      <dgm:prSet presAssocID="{7523EE73-84C3-43D4-842D-61DAB4079861}" presName="Name37" presStyleLbl="parChTrans1D4" presStyleIdx="23" presStyleCnt="67"/>
      <dgm:spPr/>
      <dgm:t>
        <a:bodyPr/>
        <a:lstStyle/>
        <a:p>
          <a:endParaRPr lang="zh-CN" altLang="en-US"/>
        </a:p>
      </dgm:t>
    </dgm:pt>
    <dgm:pt modelId="{DDA1956E-9564-46CC-A494-64F1347FD40E}" type="pres">
      <dgm:prSet presAssocID="{4750192E-4E58-42D4-92B6-87B5E88478A9}" presName="hierRoot2" presStyleCnt="0">
        <dgm:presLayoutVars>
          <dgm:hierBranch val="init"/>
        </dgm:presLayoutVars>
      </dgm:prSet>
      <dgm:spPr/>
    </dgm:pt>
    <dgm:pt modelId="{1B55FA2D-1F9B-4949-BD9D-BB89508DA2FE}" type="pres">
      <dgm:prSet presAssocID="{4750192E-4E58-42D4-92B6-87B5E88478A9}" presName="rootComposite" presStyleCnt="0"/>
      <dgm:spPr/>
    </dgm:pt>
    <dgm:pt modelId="{1C0002F0-87D0-4721-852A-B0BE40D5AF5C}" type="pres">
      <dgm:prSet presAssocID="{4750192E-4E58-42D4-92B6-87B5E88478A9}" presName="rootText" presStyleLbl="node4" presStyleIdx="23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F1366B4-85EA-4F4D-97EA-F2263BB6D91F}" type="pres">
      <dgm:prSet presAssocID="{4750192E-4E58-42D4-92B6-87B5E88478A9}" presName="rootConnector" presStyleLbl="node4" presStyleIdx="23" presStyleCnt="67"/>
      <dgm:spPr/>
      <dgm:t>
        <a:bodyPr/>
        <a:lstStyle/>
        <a:p>
          <a:endParaRPr lang="zh-CN" altLang="en-US"/>
        </a:p>
      </dgm:t>
    </dgm:pt>
    <dgm:pt modelId="{D0B88B42-BA90-414A-9C09-D9DE9C3D232D}" type="pres">
      <dgm:prSet presAssocID="{4750192E-4E58-42D4-92B6-87B5E88478A9}" presName="hierChild4" presStyleCnt="0"/>
      <dgm:spPr/>
    </dgm:pt>
    <dgm:pt modelId="{86CC2909-2E27-42F4-BF26-778D01C3A61A}" type="pres">
      <dgm:prSet presAssocID="{4750192E-4E58-42D4-92B6-87B5E88478A9}" presName="hierChild5" presStyleCnt="0"/>
      <dgm:spPr/>
    </dgm:pt>
    <dgm:pt modelId="{C2245D06-09FF-4863-8F30-80EA3F0C474F}" type="pres">
      <dgm:prSet presAssocID="{6503E392-1EFE-4844-AA9F-D8483128D922}" presName="Name37" presStyleLbl="parChTrans1D4" presStyleIdx="24" presStyleCnt="67"/>
      <dgm:spPr/>
      <dgm:t>
        <a:bodyPr/>
        <a:lstStyle/>
        <a:p>
          <a:endParaRPr lang="zh-CN" altLang="en-US"/>
        </a:p>
      </dgm:t>
    </dgm:pt>
    <dgm:pt modelId="{D9E105FE-F906-44E0-8AC2-B84089648088}" type="pres">
      <dgm:prSet presAssocID="{BCE3989A-6FC6-421D-B451-5E093920454C}" presName="hierRoot2" presStyleCnt="0">
        <dgm:presLayoutVars>
          <dgm:hierBranch val="init"/>
        </dgm:presLayoutVars>
      </dgm:prSet>
      <dgm:spPr/>
    </dgm:pt>
    <dgm:pt modelId="{D8050CD6-6822-4644-8437-7298ACE55441}" type="pres">
      <dgm:prSet presAssocID="{BCE3989A-6FC6-421D-B451-5E093920454C}" presName="rootComposite" presStyleCnt="0"/>
      <dgm:spPr/>
    </dgm:pt>
    <dgm:pt modelId="{E7352012-5991-4DA8-9745-8810E28D940B}" type="pres">
      <dgm:prSet presAssocID="{BCE3989A-6FC6-421D-B451-5E093920454C}" presName="rootText" presStyleLbl="node4" presStyleIdx="24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1F745D-6BF2-4AE8-BD89-E1EF7120C1EA}" type="pres">
      <dgm:prSet presAssocID="{BCE3989A-6FC6-421D-B451-5E093920454C}" presName="rootConnector" presStyleLbl="node4" presStyleIdx="24" presStyleCnt="67"/>
      <dgm:spPr/>
      <dgm:t>
        <a:bodyPr/>
        <a:lstStyle/>
        <a:p>
          <a:endParaRPr lang="zh-CN" altLang="en-US"/>
        </a:p>
      </dgm:t>
    </dgm:pt>
    <dgm:pt modelId="{F80E37A7-B39A-4271-94E7-E6B946E25508}" type="pres">
      <dgm:prSet presAssocID="{BCE3989A-6FC6-421D-B451-5E093920454C}" presName="hierChild4" presStyleCnt="0"/>
      <dgm:spPr/>
    </dgm:pt>
    <dgm:pt modelId="{271498B3-918C-4F13-810F-50760009093F}" type="pres">
      <dgm:prSet presAssocID="{BCE3989A-6FC6-421D-B451-5E093920454C}" presName="hierChild5" presStyleCnt="0"/>
      <dgm:spPr/>
    </dgm:pt>
    <dgm:pt modelId="{118CE39F-2FC0-4B67-8DAF-6FC934C993D2}" type="pres">
      <dgm:prSet presAssocID="{560DFA86-C5E0-40FC-BD15-9892DC42FC7D}" presName="hierChild5" presStyleCnt="0"/>
      <dgm:spPr/>
    </dgm:pt>
    <dgm:pt modelId="{4AA5FBEB-A820-4CD7-AED4-625DBC82DA59}" type="pres">
      <dgm:prSet presAssocID="{B4983611-08F0-460E-B8FE-76190C5619CE}" presName="Name37" presStyleLbl="parChTrans1D3" presStyleIdx="5" presStyleCnt="14"/>
      <dgm:spPr/>
      <dgm:t>
        <a:bodyPr/>
        <a:lstStyle/>
        <a:p>
          <a:endParaRPr lang="zh-CN" altLang="en-US"/>
        </a:p>
      </dgm:t>
    </dgm:pt>
    <dgm:pt modelId="{D91111B5-CC4D-4650-8759-A66A2F3A8D5C}" type="pres">
      <dgm:prSet presAssocID="{B7B12508-FC99-40B0-A2AC-3F7235F41E49}" presName="hierRoot2" presStyleCnt="0">
        <dgm:presLayoutVars>
          <dgm:hierBranch val="init"/>
        </dgm:presLayoutVars>
      </dgm:prSet>
      <dgm:spPr/>
    </dgm:pt>
    <dgm:pt modelId="{D9089A89-DBB5-4D58-862C-195DF763EDBC}" type="pres">
      <dgm:prSet presAssocID="{B7B12508-FC99-40B0-A2AC-3F7235F41E49}" presName="rootComposite" presStyleCnt="0"/>
      <dgm:spPr/>
    </dgm:pt>
    <dgm:pt modelId="{9F35E9DA-BA97-4A1A-954A-A17AA9755300}" type="pres">
      <dgm:prSet presAssocID="{B7B12508-FC99-40B0-A2AC-3F7235F41E49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424A06-7ACC-4234-8481-4A1D28588BAD}" type="pres">
      <dgm:prSet presAssocID="{B7B12508-FC99-40B0-A2AC-3F7235F41E49}" presName="rootConnector" presStyleLbl="node3" presStyleIdx="5" presStyleCnt="14"/>
      <dgm:spPr/>
      <dgm:t>
        <a:bodyPr/>
        <a:lstStyle/>
        <a:p>
          <a:endParaRPr lang="zh-CN" altLang="en-US"/>
        </a:p>
      </dgm:t>
    </dgm:pt>
    <dgm:pt modelId="{FE0D2CE5-A4A1-4113-B0AF-1F33DBE71D6C}" type="pres">
      <dgm:prSet presAssocID="{B7B12508-FC99-40B0-A2AC-3F7235F41E49}" presName="hierChild4" presStyleCnt="0"/>
      <dgm:spPr/>
    </dgm:pt>
    <dgm:pt modelId="{F4418056-1F78-496E-99E7-44247B709BB8}" type="pres">
      <dgm:prSet presAssocID="{0681D340-4861-41F0-A1D3-1146D8296EEF}" presName="Name37" presStyleLbl="parChTrans1D4" presStyleIdx="25" presStyleCnt="67"/>
      <dgm:spPr/>
      <dgm:t>
        <a:bodyPr/>
        <a:lstStyle/>
        <a:p>
          <a:endParaRPr lang="zh-CN" altLang="en-US"/>
        </a:p>
      </dgm:t>
    </dgm:pt>
    <dgm:pt modelId="{600DF403-61C1-47A7-8698-D3F63BF83BFB}" type="pres">
      <dgm:prSet presAssocID="{FD33CC9B-089F-411B-AFBC-81DF7D0403D4}" presName="hierRoot2" presStyleCnt="0">
        <dgm:presLayoutVars>
          <dgm:hierBranch val="init"/>
        </dgm:presLayoutVars>
      </dgm:prSet>
      <dgm:spPr/>
    </dgm:pt>
    <dgm:pt modelId="{1C590073-D27B-42D6-B00B-5DEB995256EC}" type="pres">
      <dgm:prSet presAssocID="{FD33CC9B-089F-411B-AFBC-81DF7D0403D4}" presName="rootComposite" presStyleCnt="0"/>
      <dgm:spPr/>
    </dgm:pt>
    <dgm:pt modelId="{E8414927-FA20-40F4-8404-5A01E8ADEAC8}" type="pres">
      <dgm:prSet presAssocID="{FD33CC9B-089F-411B-AFBC-81DF7D0403D4}" presName="rootText" presStyleLbl="node4" presStyleIdx="25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20FA95-E333-428E-8181-8E2AB4FC51F6}" type="pres">
      <dgm:prSet presAssocID="{FD33CC9B-089F-411B-AFBC-81DF7D0403D4}" presName="rootConnector" presStyleLbl="node4" presStyleIdx="25" presStyleCnt="67"/>
      <dgm:spPr/>
      <dgm:t>
        <a:bodyPr/>
        <a:lstStyle/>
        <a:p>
          <a:endParaRPr lang="zh-CN" altLang="en-US"/>
        </a:p>
      </dgm:t>
    </dgm:pt>
    <dgm:pt modelId="{35A8FD36-829B-4D76-9D69-C50BAD812FE5}" type="pres">
      <dgm:prSet presAssocID="{FD33CC9B-089F-411B-AFBC-81DF7D0403D4}" presName="hierChild4" presStyleCnt="0"/>
      <dgm:spPr/>
    </dgm:pt>
    <dgm:pt modelId="{8C5D8845-184D-4522-80EA-6F0BAD65242B}" type="pres">
      <dgm:prSet presAssocID="{FD33CC9B-089F-411B-AFBC-81DF7D0403D4}" presName="hierChild5" presStyleCnt="0"/>
      <dgm:spPr/>
    </dgm:pt>
    <dgm:pt modelId="{3A00A648-2729-4BFE-9457-6643CF2FF42A}" type="pres">
      <dgm:prSet presAssocID="{6A757E7F-49FC-499C-AE8D-4F066CE3B50B}" presName="Name37" presStyleLbl="parChTrans1D4" presStyleIdx="26" presStyleCnt="67"/>
      <dgm:spPr/>
      <dgm:t>
        <a:bodyPr/>
        <a:lstStyle/>
        <a:p>
          <a:endParaRPr lang="zh-CN" altLang="en-US"/>
        </a:p>
      </dgm:t>
    </dgm:pt>
    <dgm:pt modelId="{4CA6787D-B299-4215-8487-778F02C5FC4F}" type="pres">
      <dgm:prSet presAssocID="{AC3ED802-7F5D-4FA5-A885-D41258A43644}" presName="hierRoot2" presStyleCnt="0">
        <dgm:presLayoutVars>
          <dgm:hierBranch val="init"/>
        </dgm:presLayoutVars>
      </dgm:prSet>
      <dgm:spPr/>
    </dgm:pt>
    <dgm:pt modelId="{7AC7FDCC-456D-4489-9CF0-DAB781F534A5}" type="pres">
      <dgm:prSet presAssocID="{AC3ED802-7F5D-4FA5-A885-D41258A43644}" presName="rootComposite" presStyleCnt="0"/>
      <dgm:spPr/>
    </dgm:pt>
    <dgm:pt modelId="{C8A5D6D5-172D-48BD-8EA2-10C58BF17F36}" type="pres">
      <dgm:prSet presAssocID="{AC3ED802-7F5D-4FA5-A885-D41258A43644}" presName="rootText" presStyleLbl="node4" presStyleIdx="26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A82D01-D013-4A70-93CA-08F968B0ADEC}" type="pres">
      <dgm:prSet presAssocID="{AC3ED802-7F5D-4FA5-A885-D41258A43644}" presName="rootConnector" presStyleLbl="node4" presStyleIdx="26" presStyleCnt="67"/>
      <dgm:spPr/>
      <dgm:t>
        <a:bodyPr/>
        <a:lstStyle/>
        <a:p>
          <a:endParaRPr lang="zh-CN" altLang="en-US"/>
        </a:p>
      </dgm:t>
    </dgm:pt>
    <dgm:pt modelId="{B876957C-353D-4548-8377-999AE123BC1C}" type="pres">
      <dgm:prSet presAssocID="{AC3ED802-7F5D-4FA5-A885-D41258A43644}" presName="hierChild4" presStyleCnt="0"/>
      <dgm:spPr/>
    </dgm:pt>
    <dgm:pt modelId="{A369F90C-1C26-4DE7-9399-6068F80CC372}" type="pres">
      <dgm:prSet presAssocID="{AC3ED802-7F5D-4FA5-A885-D41258A43644}" presName="hierChild5" presStyleCnt="0"/>
      <dgm:spPr/>
    </dgm:pt>
    <dgm:pt modelId="{EF988CE8-2F04-4B45-8B7C-F6910D75269C}" type="pres">
      <dgm:prSet presAssocID="{6C3A2E29-A203-4F41-81F6-FB4341B5A9FE}" presName="Name37" presStyleLbl="parChTrans1D4" presStyleIdx="27" presStyleCnt="67"/>
      <dgm:spPr/>
      <dgm:t>
        <a:bodyPr/>
        <a:lstStyle/>
        <a:p>
          <a:endParaRPr lang="zh-CN" altLang="en-US"/>
        </a:p>
      </dgm:t>
    </dgm:pt>
    <dgm:pt modelId="{095C33EE-AB9E-4DA0-90EB-4468EDB1CEB5}" type="pres">
      <dgm:prSet presAssocID="{C5AC3552-6856-45E1-AC0A-29594CF2BD9B}" presName="hierRoot2" presStyleCnt="0">
        <dgm:presLayoutVars>
          <dgm:hierBranch val="init"/>
        </dgm:presLayoutVars>
      </dgm:prSet>
      <dgm:spPr/>
    </dgm:pt>
    <dgm:pt modelId="{9D8B1C9D-A0CE-4B2B-897E-83F1D4547883}" type="pres">
      <dgm:prSet presAssocID="{C5AC3552-6856-45E1-AC0A-29594CF2BD9B}" presName="rootComposite" presStyleCnt="0"/>
      <dgm:spPr/>
    </dgm:pt>
    <dgm:pt modelId="{FBB8E4AE-CF78-415F-A96D-7860EF56EA40}" type="pres">
      <dgm:prSet presAssocID="{C5AC3552-6856-45E1-AC0A-29594CF2BD9B}" presName="rootText" presStyleLbl="node4" presStyleIdx="27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DD308F-D392-4A73-91A4-B5CA425F3A15}" type="pres">
      <dgm:prSet presAssocID="{C5AC3552-6856-45E1-AC0A-29594CF2BD9B}" presName="rootConnector" presStyleLbl="node4" presStyleIdx="27" presStyleCnt="67"/>
      <dgm:spPr/>
      <dgm:t>
        <a:bodyPr/>
        <a:lstStyle/>
        <a:p>
          <a:endParaRPr lang="zh-CN" altLang="en-US"/>
        </a:p>
      </dgm:t>
    </dgm:pt>
    <dgm:pt modelId="{C2910989-1AF1-460E-9A17-F8FDD6EBB8D8}" type="pres">
      <dgm:prSet presAssocID="{C5AC3552-6856-45E1-AC0A-29594CF2BD9B}" presName="hierChild4" presStyleCnt="0"/>
      <dgm:spPr/>
    </dgm:pt>
    <dgm:pt modelId="{F7822283-B0C0-4154-9AC2-09173FA9CF9B}" type="pres">
      <dgm:prSet presAssocID="{C5AC3552-6856-45E1-AC0A-29594CF2BD9B}" presName="hierChild5" presStyleCnt="0"/>
      <dgm:spPr/>
    </dgm:pt>
    <dgm:pt modelId="{A66556C3-B458-4457-85CF-411A46B5E1FD}" type="pres">
      <dgm:prSet presAssocID="{0BB145D9-F6DC-46BB-AF10-CFBCEBFB34EE}" presName="Name37" presStyleLbl="parChTrans1D4" presStyleIdx="28" presStyleCnt="67"/>
      <dgm:spPr/>
      <dgm:t>
        <a:bodyPr/>
        <a:lstStyle/>
        <a:p>
          <a:endParaRPr lang="zh-CN" altLang="en-US"/>
        </a:p>
      </dgm:t>
    </dgm:pt>
    <dgm:pt modelId="{3E57ACFE-3449-4020-978E-104B8F47C084}" type="pres">
      <dgm:prSet presAssocID="{59053203-DE5F-4542-8046-FAF2DAD40097}" presName="hierRoot2" presStyleCnt="0">
        <dgm:presLayoutVars>
          <dgm:hierBranch val="init"/>
        </dgm:presLayoutVars>
      </dgm:prSet>
      <dgm:spPr/>
    </dgm:pt>
    <dgm:pt modelId="{28979EDC-A8B1-47C3-9E41-920D8C5ED00E}" type="pres">
      <dgm:prSet presAssocID="{59053203-DE5F-4542-8046-FAF2DAD40097}" presName="rootComposite" presStyleCnt="0"/>
      <dgm:spPr/>
    </dgm:pt>
    <dgm:pt modelId="{698EA9E2-7FC1-4156-98E9-E3CCA1D56FCB}" type="pres">
      <dgm:prSet presAssocID="{59053203-DE5F-4542-8046-FAF2DAD40097}" presName="rootText" presStyleLbl="node4" presStyleIdx="28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A0D8D9-AB20-4A95-A8F1-FD21062060F9}" type="pres">
      <dgm:prSet presAssocID="{59053203-DE5F-4542-8046-FAF2DAD40097}" presName="rootConnector" presStyleLbl="node4" presStyleIdx="28" presStyleCnt="67"/>
      <dgm:spPr/>
      <dgm:t>
        <a:bodyPr/>
        <a:lstStyle/>
        <a:p>
          <a:endParaRPr lang="zh-CN" altLang="en-US"/>
        </a:p>
      </dgm:t>
    </dgm:pt>
    <dgm:pt modelId="{66E46FE7-09F2-4B90-8B00-E97E523078D6}" type="pres">
      <dgm:prSet presAssocID="{59053203-DE5F-4542-8046-FAF2DAD40097}" presName="hierChild4" presStyleCnt="0"/>
      <dgm:spPr/>
    </dgm:pt>
    <dgm:pt modelId="{74B26ABF-15CD-4DDD-A8A9-732918E745C0}" type="pres">
      <dgm:prSet presAssocID="{59053203-DE5F-4542-8046-FAF2DAD40097}" presName="hierChild5" presStyleCnt="0"/>
      <dgm:spPr/>
    </dgm:pt>
    <dgm:pt modelId="{93DCCC3A-245E-45C6-9B04-CCC97F5A3E01}" type="pres">
      <dgm:prSet presAssocID="{98695C2E-26D1-45E5-BA47-797BC1CFF1A2}" presName="Name37" presStyleLbl="parChTrans1D4" presStyleIdx="29" presStyleCnt="67"/>
      <dgm:spPr/>
      <dgm:t>
        <a:bodyPr/>
        <a:lstStyle/>
        <a:p>
          <a:endParaRPr lang="zh-CN" altLang="en-US"/>
        </a:p>
      </dgm:t>
    </dgm:pt>
    <dgm:pt modelId="{1A8218C8-C00C-4D26-9FDF-801568290394}" type="pres">
      <dgm:prSet presAssocID="{65C00926-ACA9-47B1-A349-B3738B368183}" presName="hierRoot2" presStyleCnt="0">
        <dgm:presLayoutVars>
          <dgm:hierBranch val="init"/>
        </dgm:presLayoutVars>
      </dgm:prSet>
      <dgm:spPr/>
    </dgm:pt>
    <dgm:pt modelId="{43C35E42-C6CB-4543-987A-9E4E4F2C7A5F}" type="pres">
      <dgm:prSet presAssocID="{65C00926-ACA9-47B1-A349-B3738B368183}" presName="rootComposite" presStyleCnt="0"/>
      <dgm:spPr/>
    </dgm:pt>
    <dgm:pt modelId="{C532E1C1-8228-4CF4-AD11-99206D5FCC9E}" type="pres">
      <dgm:prSet presAssocID="{65C00926-ACA9-47B1-A349-B3738B368183}" presName="rootText" presStyleLbl="node4" presStyleIdx="29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713DEA-DF16-4504-A529-4B3D22CE1B20}" type="pres">
      <dgm:prSet presAssocID="{65C00926-ACA9-47B1-A349-B3738B368183}" presName="rootConnector" presStyleLbl="node4" presStyleIdx="29" presStyleCnt="67"/>
      <dgm:spPr/>
      <dgm:t>
        <a:bodyPr/>
        <a:lstStyle/>
        <a:p>
          <a:endParaRPr lang="zh-CN" altLang="en-US"/>
        </a:p>
      </dgm:t>
    </dgm:pt>
    <dgm:pt modelId="{B90988B0-3390-4215-A4AF-57479623C1C8}" type="pres">
      <dgm:prSet presAssocID="{65C00926-ACA9-47B1-A349-B3738B368183}" presName="hierChild4" presStyleCnt="0"/>
      <dgm:spPr/>
    </dgm:pt>
    <dgm:pt modelId="{0D84F928-4E08-460F-A524-8BABCA07C3DA}" type="pres">
      <dgm:prSet presAssocID="{65C00926-ACA9-47B1-A349-B3738B368183}" presName="hierChild5" presStyleCnt="0"/>
      <dgm:spPr/>
    </dgm:pt>
    <dgm:pt modelId="{EF824BA7-E628-4DEB-9A6D-9ADCC8A0FBD4}" type="pres">
      <dgm:prSet presAssocID="{B7B12508-FC99-40B0-A2AC-3F7235F41E49}" presName="hierChild5" presStyleCnt="0"/>
      <dgm:spPr/>
    </dgm:pt>
    <dgm:pt modelId="{97241CC4-C6E3-4CE6-8821-B037AB3C73E6}" type="pres">
      <dgm:prSet presAssocID="{956B70F7-2050-4923-B040-9C84F72C183B}" presName="Name37" presStyleLbl="parChTrans1D3" presStyleIdx="6" presStyleCnt="14"/>
      <dgm:spPr/>
      <dgm:t>
        <a:bodyPr/>
        <a:lstStyle/>
        <a:p>
          <a:endParaRPr lang="zh-CN" altLang="en-US"/>
        </a:p>
      </dgm:t>
    </dgm:pt>
    <dgm:pt modelId="{68122C8C-9C8E-4C20-92EC-5D305570D60A}" type="pres">
      <dgm:prSet presAssocID="{8C5B0669-789E-4E16-9F85-7C3D81E9F647}" presName="hierRoot2" presStyleCnt="0">
        <dgm:presLayoutVars>
          <dgm:hierBranch val="init"/>
        </dgm:presLayoutVars>
      </dgm:prSet>
      <dgm:spPr/>
    </dgm:pt>
    <dgm:pt modelId="{455D3652-32C6-4231-82DD-25C73969D5FE}" type="pres">
      <dgm:prSet presAssocID="{8C5B0669-789E-4E16-9F85-7C3D81E9F647}" presName="rootComposite" presStyleCnt="0"/>
      <dgm:spPr/>
    </dgm:pt>
    <dgm:pt modelId="{DB349B36-7D1E-413A-9CB1-C50EC2FEC300}" type="pres">
      <dgm:prSet presAssocID="{8C5B0669-789E-4E16-9F85-7C3D81E9F647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302485-1DE4-4886-A93C-B24A9E2399F9}" type="pres">
      <dgm:prSet presAssocID="{8C5B0669-789E-4E16-9F85-7C3D81E9F647}" presName="rootConnector" presStyleLbl="node3" presStyleIdx="6" presStyleCnt="14"/>
      <dgm:spPr/>
      <dgm:t>
        <a:bodyPr/>
        <a:lstStyle/>
        <a:p>
          <a:endParaRPr lang="zh-CN" altLang="en-US"/>
        </a:p>
      </dgm:t>
    </dgm:pt>
    <dgm:pt modelId="{D410A7AE-8F7A-4093-9252-AF53FC62F9CC}" type="pres">
      <dgm:prSet presAssocID="{8C5B0669-789E-4E16-9F85-7C3D81E9F647}" presName="hierChild4" presStyleCnt="0"/>
      <dgm:spPr/>
    </dgm:pt>
    <dgm:pt modelId="{232CFEF7-064C-47AC-AFA2-56F80B3DD757}" type="pres">
      <dgm:prSet presAssocID="{FDBAAB53-BA14-432C-8FE6-8D5DF6B7C137}" presName="Name37" presStyleLbl="parChTrans1D4" presStyleIdx="30" presStyleCnt="67"/>
      <dgm:spPr/>
      <dgm:t>
        <a:bodyPr/>
        <a:lstStyle/>
        <a:p>
          <a:endParaRPr lang="zh-CN" altLang="en-US"/>
        </a:p>
      </dgm:t>
    </dgm:pt>
    <dgm:pt modelId="{3AC82095-6557-442F-BBAA-952010BDC409}" type="pres">
      <dgm:prSet presAssocID="{F67868A1-275C-416E-96A9-B4E0B6763F95}" presName="hierRoot2" presStyleCnt="0">
        <dgm:presLayoutVars>
          <dgm:hierBranch val="init"/>
        </dgm:presLayoutVars>
      </dgm:prSet>
      <dgm:spPr/>
    </dgm:pt>
    <dgm:pt modelId="{60585992-9482-4E36-B7B6-8D256923D213}" type="pres">
      <dgm:prSet presAssocID="{F67868A1-275C-416E-96A9-B4E0B6763F95}" presName="rootComposite" presStyleCnt="0"/>
      <dgm:spPr/>
    </dgm:pt>
    <dgm:pt modelId="{E2DF7F63-DA36-4A94-B0DC-CD35950707DD}" type="pres">
      <dgm:prSet presAssocID="{F67868A1-275C-416E-96A9-B4E0B6763F95}" presName="rootText" presStyleLbl="node4" presStyleIdx="30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CC2CA5-07BE-47F4-A1EA-27B9894F0216}" type="pres">
      <dgm:prSet presAssocID="{F67868A1-275C-416E-96A9-B4E0B6763F95}" presName="rootConnector" presStyleLbl="node4" presStyleIdx="30" presStyleCnt="67"/>
      <dgm:spPr/>
      <dgm:t>
        <a:bodyPr/>
        <a:lstStyle/>
        <a:p>
          <a:endParaRPr lang="zh-CN" altLang="en-US"/>
        </a:p>
      </dgm:t>
    </dgm:pt>
    <dgm:pt modelId="{DC0BFA7F-6A5C-4BA2-B81B-9EC9030D65D7}" type="pres">
      <dgm:prSet presAssocID="{F67868A1-275C-416E-96A9-B4E0B6763F95}" presName="hierChild4" presStyleCnt="0"/>
      <dgm:spPr/>
    </dgm:pt>
    <dgm:pt modelId="{0DA9853F-3C3F-45D7-8605-051A7CE8DE3B}" type="pres">
      <dgm:prSet presAssocID="{F67868A1-275C-416E-96A9-B4E0B6763F95}" presName="hierChild5" presStyleCnt="0"/>
      <dgm:spPr/>
    </dgm:pt>
    <dgm:pt modelId="{95462D2C-7EC5-484B-8305-7AC6658FA4B8}" type="pres">
      <dgm:prSet presAssocID="{6D194896-0D94-4D45-A6D0-E95CA78C60C7}" presName="Name37" presStyleLbl="parChTrans1D4" presStyleIdx="31" presStyleCnt="67"/>
      <dgm:spPr/>
      <dgm:t>
        <a:bodyPr/>
        <a:lstStyle/>
        <a:p>
          <a:endParaRPr lang="zh-CN" altLang="en-US"/>
        </a:p>
      </dgm:t>
    </dgm:pt>
    <dgm:pt modelId="{291DEDD1-A27D-4D9C-A450-37B9A599C530}" type="pres">
      <dgm:prSet presAssocID="{2C58E250-E2E9-43FC-A15F-B83670BC4A9A}" presName="hierRoot2" presStyleCnt="0">
        <dgm:presLayoutVars>
          <dgm:hierBranch val="init"/>
        </dgm:presLayoutVars>
      </dgm:prSet>
      <dgm:spPr/>
    </dgm:pt>
    <dgm:pt modelId="{002D37A9-6DB2-4AB1-8589-99EB3C3F04BB}" type="pres">
      <dgm:prSet presAssocID="{2C58E250-E2E9-43FC-A15F-B83670BC4A9A}" presName="rootComposite" presStyleCnt="0"/>
      <dgm:spPr/>
    </dgm:pt>
    <dgm:pt modelId="{08F1329D-CFE8-4A57-B3E7-A32836CC4BD6}" type="pres">
      <dgm:prSet presAssocID="{2C58E250-E2E9-43FC-A15F-B83670BC4A9A}" presName="rootText" presStyleLbl="node4" presStyleIdx="31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D59C0B-CDB8-43FA-8C1E-0E15B00E0648}" type="pres">
      <dgm:prSet presAssocID="{2C58E250-E2E9-43FC-A15F-B83670BC4A9A}" presName="rootConnector" presStyleLbl="node4" presStyleIdx="31" presStyleCnt="67"/>
      <dgm:spPr/>
      <dgm:t>
        <a:bodyPr/>
        <a:lstStyle/>
        <a:p>
          <a:endParaRPr lang="zh-CN" altLang="en-US"/>
        </a:p>
      </dgm:t>
    </dgm:pt>
    <dgm:pt modelId="{99B6A9F1-13A3-4E3D-B23C-F3F5D98F1A18}" type="pres">
      <dgm:prSet presAssocID="{2C58E250-E2E9-43FC-A15F-B83670BC4A9A}" presName="hierChild4" presStyleCnt="0"/>
      <dgm:spPr/>
    </dgm:pt>
    <dgm:pt modelId="{6AD7F31A-7AA7-4DBF-A557-7BF7A646F17D}" type="pres">
      <dgm:prSet presAssocID="{2C58E250-E2E9-43FC-A15F-B83670BC4A9A}" presName="hierChild5" presStyleCnt="0"/>
      <dgm:spPr/>
    </dgm:pt>
    <dgm:pt modelId="{77FE85D5-3B36-4D15-AA1E-382F276D36D6}" type="pres">
      <dgm:prSet presAssocID="{66FF9C13-F5E8-4E73-8643-BF73D30F4D0A}" presName="Name37" presStyleLbl="parChTrans1D4" presStyleIdx="32" presStyleCnt="67"/>
      <dgm:spPr/>
      <dgm:t>
        <a:bodyPr/>
        <a:lstStyle/>
        <a:p>
          <a:endParaRPr lang="zh-CN" altLang="en-US"/>
        </a:p>
      </dgm:t>
    </dgm:pt>
    <dgm:pt modelId="{0B155B5D-20A1-408C-8946-65DD0915B09D}" type="pres">
      <dgm:prSet presAssocID="{9E293607-E295-4E0D-80FA-58CE4734DCB8}" presName="hierRoot2" presStyleCnt="0">
        <dgm:presLayoutVars>
          <dgm:hierBranch val="init"/>
        </dgm:presLayoutVars>
      </dgm:prSet>
      <dgm:spPr/>
    </dgm:pt>
    <dgm:pt modelId="{411FBD6D-9857-4C35-B3FF-9D66485AF457}" type="pres">
      <dgm:prSet presAssocID="{9E293607-E295-4E0D-80FA-58CE4734DCB8}" presName="rootComposite" presStyleCnt="0"/>
      <dgm:spPr/>
    </dgm:pt>
    <dgm:pt modelId="{9B76A75D-4B0F-4458-8087-A1CE6E82352F}" type="pres">
      <dgm:prSet presAssocID="{9E293607-E295-4E0D-80FA-58CE4734DCB8}" presName="rootText" presStyleLbl="node4" presStyleIdx="32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27A7E6-0835-4CB0-BDEA-A05DE0C78FEE}" type="pres">
      <dgm:prSet presAssocID="{9E293607-E295-4E0D-80FA-58CE4734DCB8}" presName="rootConnector" presStyleLbl="node4" presStyleIdx="32" presStyleCnt="67"/>
      <dgm:spPr/>
      <dgm:t>
        <a:bodyPr/>
        <a:lstStyle/>
        <a:p>
          <a:endParaRPr lang="zh-CN" altLang="en-US"/>
        </a:p>
      </dgm:t>
    </dgm:pt>
    <dgm:pt modelId="{20FFCCAC-D0BE-4063-A2A0-0411CB46F397}" type="pres">
      <dgm:prSet presAssocID="{9E293607-E295-4E0D-80FA-58CE4734DCB8}" presName="hierChild4" presStyleCnt="0"/>
      <dgm:spPr/>
    </dgm:pt>
    <dgm:pt modelId="{E3DD051C-40AF-452C-8C86-AFCFFE90608A}" type="pres">
      <dgm:prSet presAssocID="{9E293607-E295-4E0D-80FA-58CE4734DCB8}" presName="hierChild5" presStyleCnt="0"/>
      <dgm:spPr/>
    </dgm:pt>
    <dgm:pt modelId="{7E3D05D0-AB49-43ED-9981-414A69EF11E9}" type="pres">
      <dgm:prSet presAssocID="{8C5B0669-789E-4E16-9F85-7C3D81E9F647}" presName="hierChild5" presStyleCnt="0"/>
      <dgm:spPr/>
    </dgm:pt>
    <dgm:pt modelId="{768398A0-C254-4342-9EEC-FC41DFB4761B}" type="pres">
      <dgm:prSet presAssocID="{E785128D-B39F-404A-87E8-D288834068C4}" presName="Name37" presStyleLbl="parChTrans1D3" presStyleIdx="7" presStyleCnt="14"/>
      <dgm:spPr/>
      <dgm:t>
        <a:bodyPr/>
        <a:lstStyle/>
        <a:p>
          <a:endParaRPr lang="zh-CN" altLang="en-US"/>
        </a:p>
      </dgm:t>
    </dgm:pt>
    <dgm:pt modelId="{7F0A4D88-79C6-4A97-9F22-6DF643293870}" type="pres">
      <dgm:prSet presAssocID="{5C0BB686-5144-4815-8F4D-9833E79725F2}" presName="hierRoot2" presStyleCnt="0">
        <dgm:presLayoutVars>
          <dgm:hierBranch val="init"/>
        </dgm:presLayoutVars>
      </dgm:prSet>
      <dgm:spPr/>
    </dgm:pt>
    <dgm:pt modelId="{0C2FF953-052C-44B9-87F3-CF0DA077B15C}" type="pres">
      <dgm:prSet presAssocID="{5C0BB686-5144-4815-8F4D-9833E79725F2}" presName="rootComposite" presStyleCnt="0"/>
      <dgm:spPr/>
    </dgm:pt>
    <dgm:pt modelId="{CAB5AC30-4B87-46D9-ABAC-4539A7487777}" type="pres">
      <dgm:prSet presAssocID="{5C0BB686-5144-4815-8F4D-9833E79725F2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415434-49A2-4495-9D9F-AB27BA167457}" type="pres">
      <dgm:prSet presAssocID="{5C0BB686-5144-4815-8F4D-9833E79725F2}" presName="rootConnector" presStyleLbl="node3" presStyleIdx="7" presStyleCnt="14"/>
      <dgm:spPr/>
      <dgm:t>
        <a:bodyPr/>
        <a:lstStyle/>
        <a:p>
          <a:endParaRPr lang="zh-CN" altLang="en-US"/>
        </a:p>
      </dgm:t>
    </dgm:pt>
    <dgm:pt modelId="{0896F725-4898-4E99-8F04-AD15AF3BDDCF}" type="pres">
      <dgm:prSet presAssocID="{5C0BB686-5144-4815-8F4D-9833E79725F2}" presName="hierChild4" presStyleCnt="0"/>
      <dgm:spPr/>
    </dgm:pt>
    <dgm:pt modelId="{AC8833DC-13D3-498A-9AF1-82FDB0CDFF42}" type="pres">
      <dgm:prSet presAssocID="{18EE026D-BF9C-4819-B847-61E4FFEAB674}" presName="Name37" presStyleLbl="parChTrans1D4" presStyleIdx="33" presStyleCnt="67"/>
      <dgm:spPr/>
      <dgm:t>
        <a:bodyPr/>
        <a:lstStyle/>
        <a:p>
          <a:endParaRPr lang="zh-CN" altLang="en-US"/>
        </a:p>
      </dgm:t>
    </dgm:pt>
    <dgm:pt modelId="{A213A60D-B56A-42B0-AE8A-0FC911B1A247}" type="pres">
      <dgm:prSet presAssocID="{0446DD05-0750-4AF5-A067-609F2A3A1027}" presName="hierRoot2" presStyleCnt="0">
        <dgm:presLayoutVars>
          <dgm:hierBranch val="init"/>
        </dgm:presLayoutVars>
      </dgm:prSet>
      <dgm:spPr/>
    </dgm:pt>
    <dgm:pt modelId="{09728BFE-6D4A-4114-A0A6-0F94116F8A0E}" type="pres">
      <dgm:prSet presAssocID="{0446DD05-0750-4AF5-A067-609F2A3A1027}" presName="rootComposite" presStyleCnt="0"/>
      <dgm:spPr/>
    </dgm:pt>
    <dgm:pt modelId="{D46F9C4A-8D77-4F8D-A4C9-86AE532A8CEB}" type="pres">
      <dgm:prSet presAssocID="{0446DD05-0750-4AF5-A067-609F2A3A1027}" presName="rootText" presStyleLbl="node4" presStyleIdx="33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3795299-36F9-4B58-A9E1-E68D21C86F37}" type="pres">
      <dgm:prSet presAssocID="{0446DD05-0750-4AF5-A067-609F2A3A1027}" presName="rootConnector" presStyleLbl="node4" presStyleIdx="33" presStyleCnt="67"/>
      <dgm:spPr/>
      <dgm:t>
        <a:bodyPr/>
        <a:lstStyle/>
        <a:p>
          <a:endParaRPr lang="zh-CN" altLang="en-US"/>
        </a:p>
      </dgm:t>
    </dgm:pt>
    <dgm:pt modelId="{F4D99AC6-3F9D-4144-A374-B1A611CE1B6C}" type="pres">
      <dgm:prSet presAssocID="{0446DD05-0750-4AF5-A067-609F2A3A1027}" presName="hierChild4" presStyleCnt="0"/>
      <dgm:spPr/>
    </dgm:pt>
    <dgm:pt modelId="{02163EA8-9AEF-4A83-90F6-B83A9AF06C0F}" type="pres">
      <dgm:prSet presAssocID="{0446DD05-0750-4AF5-A067-609F2A3A1027}" presName="hierChild5" presStyleCnt="0"/>
      <dgm:spPr/>
    </dgm:pt>
    <dgm:pt modelId="{C0C0CCD2-AD92-4270-8AD6-FCB0C2637F0D}" type="pres">
      <dgm:prSet presAssocID="{321F3DBD-19BB-475E-90DE-604BDEA4FEE7}" presName="Name37" presStyleLbl="parChTrans1D4" presStyleIdx="34" presStyleCnt="67"/>
      <dgm:spPr/>
      <dgm:t>
        <a:bodyPr/>
        <a:lstStyle/>
        <a:p>
          <a:endParaRPr lang="zh-CN" altLang="en-US"/>
        </a:p>
      </dgm:t>
    </dgm:pt>
    <dgm:pt modelId="{91ACEF14-ABA4-41FB-8184-47BE3F41ECD5}" type="pres">
      <dgm:prSet presAssocID="{7E4DCD1A-6D4D-42F1-9975-0CEB91E39EC7}" presName="hierRoot2" presStyleCnt="0">
        <dgm:presLayoutVars>
          <dgm:hierBranch val="init"/>
        </dgm:presLayoutVars>
      </dgm:prSet>
      <dgm:spPr/>
    </dgm:pt>
    <dgm:pt modelId="{529D6450-78D5-4278-8936-D7F1419365E1}" type="pres">
      <dgm:prSet presAssocID="{7E4DCD1A-6D4D-42F1-9975-0CEB91E39EC7}" presName="rootComposite" presStyleCnt="0"/>
      <dgm:spPr/>
    </dgm:pt>
    <dgm:pt modelId="{156603E6-2974-4C16-B8A6-83BC070BAED4}" type="pres">
      <dgm:prSet presAssocID="{7E4DCD1A-6D4D-42F1-9975-0CEB91E39EC7}" presName="rootText" presStyleLbl="node4" presStyleIdx="34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EB73068-8712-45E8-94D1-9A6A2CD3D226}" type="pres">
      <dgm:prSet presAssocID="{7E4DCD1A-6D4D-42F1-9975-0CEB91E39EC7}" presName="rootConnector" presStyleLbl="node4" presStyleIdx="34" presStyleCnt="67"/>
      <dgm:spPr/>
      <dgm:t>
        <a:bodyPr/>
        <a:lstStyle/>
        <a:p>
          <a:endParaRPr lang="zh-CN" altLang="en-US"/>
        </a:p>
      </dgm:t>
    </dgm:pt>
    <dgm:pt modelId="{B7388AC1-451C-45F3-9871-BF8B2BE275EC}" type="pres">
      <dgm:prSet presAssocID="{7E4DCD1A-6D4D-42F1-9975-0CEB91E39EC7}" presName="hierChild4" presStyleCnt="0"/>
      <dgm:spPr/>
    </dgm:pt>
    <dgm:pt modelId="{A5D8DADA-33B9-4D82-92E1-D15711873855}" type="pres">
      <dgm:prSet presAssocID="{7E4DCD1A-6D4D-42F1-9975-0CEB91E39EC7}" presName="hierChild5" presStyleCnt="0"/>
      <dgm:spPr/>
    </dgm:pt>
    <dgm:pt modelId="{DDC64899-6488-48AA-84CD-212861EB50E8}" type="pres">
      <dgm:prSet presAssocID="{6DA58865-267B-4586-BE71-9C8CAF35B86A}" presName="Name37" presStyleLbl="parChTrans1D4" presStyleIdx="35" presStyleCnt="67"/>
      <dgm:spPr/>
      <dgm:t>
        <a:bodyPr/>
        <a:lstStyle/>
        <a:p>
          <a:endParaRPr lang="zh-CN" altLang="en-US"/>
        </a:p>
      </dgm:t>
    </dgm:pt>
    <dgm:pt modelId="{54565181-D92A-4204-B95D-EDAD8736C0AF}" type="pres">
      <dgm:prSet presAssocID="{D8BFDC75-39E4-4AEA-8E68-B69A22EAA8CD}" presName="hierRoot2" presStyleCnt="0">
        <dgm:presLayoutVars>
          <dgm:hierBranch val="init"/>
        </dgm:presLayoutVars>
      </dgm:prSet>
      <dgm:spPr/>
    </dgm:pt>
    <dgm:pt modelId="{80910FAE-C6D1-4C2B-9F14-1752869AE31E}" type="pres">
      <dgm:prSet presAssocID="{D8BFDC75-39E4-4AEA-8E68-B69A22EAA8CD}" presName="rootComposite" presStyleCnt="0"/>
      <dgm:spPr/>
    </dgm:pt>
    <dgm:pt modelId="{28F7002A-589E-4B44-A4DD-BB5461171425}" type="pres">
      <dgm:prSet presAssocID="{D8BFDC75-39E4-4AEA-8E68-B69A22EAA8CD}" presName="rootText" presStyleLbl="node4" presStyleIdx="35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3DF88E-F8AE-4841-82E7-BB9E5E59E24F}" type="pres">
      <dgm:prSet presAssocID="{D8BFDC75-39E4-4AEA-8E68-B69A22EAA8CD}" presName="rootConnector" presStyleLbl="node4" presStyleIdx="35" presStyleCnt="67"/>
      <dgm:spPr/>
      <dgm:t>
        <a:bodyPr/>
        <a:lstStyle/>
        <a:p>
          <a:endParaRPr lang="zh-CN" altLang="en-US"/>
        </a:p>
      </dgm:t>
    </dgm:pt>
    <dgm:pt modelId="{7CEFBF94-719A-4DA5-B3D6-02A4A6B96AD8}" type="pres">
      <dgm:prSet presAssocID="{D8BFDC75-39E4-4AEA-8E68-B69A22EAA8CD}" presName="hierChild4" presStyleCnt="0"/>
      <dgm:spPr/>
    </dgm:pt>
    <dgm:pt modelId="{F37BFBF0-236B-40AD-8CCD-DAFBA40DDF2C}" type="pres">
      <dgm:prSet presAssocID="{D8BFDC75-39E4-4AEA-8E68-B69A22EAA8CD}" presName="hierChild5" presStyleCnt="0"/>
      <dgm:spPr/>
    </dgm:pt>
    <dgm:pt modelId="{00A7EAED-1BF0-44B5-9811-4C04A4435D99}" type="pres">
      <dgm:prSet presAssocID="{2ECA120D-3478-483E-A861-CF3A1EB34717}" presName="Name37" presStyleLbl="parChTrans1D4" presStyleIdx="36" presStyleCnt="67"/>
      <dgm:spPr/>
      <dgm:t>
        <a:bodyPr/>
        <a:lstStyle/>
        <a:p>
          <a:endParaRPr lang="zh-CN" altLang="en-US"/>
        </a:p>
      </dgm:t>
    </dgm:pt>
    <dgm:pt modelId="{A056226F-725B-4012-BC38-F257F9D36FF2}" type="pres">
      <dgm:prSet presAssocID="{08AC06B2-5882-4D9D-BCF3-A517DBF8E8E2}" presName="hierRoot2" presStyleCnt="0">
        <dgm:presLayoutVars>
          <dgm:hierBranch val="init"/>
        </dgm:presLayoutVars>
      </dgm:prSet>
      <dgm:spPr/>
    </dgm:pt>
    <dgm:pt modelId="{DB95EE1E-FC5E-46B8-AFB2-4529CF43DC8C}" type="pres">
      <dgm:prSet presAssocID="{08AC06B2-5882-4D9D-BCF3-A517DBF8E8E2}" presName="rootComposite" presStyleCnt="0"/>
      <dgm:spPr/>
    </dgm:pt>
    <dgm:pt modelId="{C52CBBE3-83AE-412E-A6F3-82AB225AC485}" type="pres">
      <dgm:prSet presAssocID="{08AC06B2-5882-4D9D-BCF3-A517DBF8E8E2}" presName="rootText" presStyleLbl="node4" presStyleIdx="36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96A2FD-AE75-4AF3-B28C-343EBA432BF7}" type="pres">
      <dgm:prSet presAssocID="{08AC06B2-5882-4D9D-BCF3-A517DBF8E8E2}" presName="rootConnector" presStyleLbl="node4" presStyleIdx="36" presStyleCnt="67"/>
      <dgm:spPr/>
      <dgm:t>
        <a:bodyPr/>
        <a:lstStyle/>
        <a:p>
          <a:endParaRPr lang="zh-CN" altLang="en-US"/>
        </a:p>
      </dgm:t>
    </dgm:pt>
    <dgm:pt modelId="{7BF1A395-4E20-440F-8CE7-B8E37A6247DB}" type="pres">
      <dgm:prSet presAssocID="{08AC06B2-5882-4D9D-BCF3-A517DBF8E8E2}" presName="hierChild4" presStyleCnt="0"/>
      <dgm:spPr/>
    </dgm:pt>
    <dgm:pt modelId="{938A0CBD-4AF4-4BCD-AD3E-D9181E6AEF55}" type="pres">
      <dgm:prSet presAssocID="{08AC06B2-5882-4D9D-BCF3-A517DBF8E8E2}" presName="hierChild5" presStyleCnt="0"/>
      <dgm:spPr/>
    </dgm:pt>
    <dgm:pt modelId="{6799DBBA-6EA2-49DC-A775-B76953D6D3FB}" type="pres">
      <dgm:prSet presAssocID="{303A11D0-3E21-443A-8DFD-BDBFE855110D}" presName="Name37" presStyleLbl="parChTrans1D4" presStyleIdx="37" presStyleCnt="67"/>
      <dgm:spPr/>
      <dgm:t>
        <a:bodyPr/>
        <a:lstStyle/>
        <a:p>
          <a:endParaRPr lang="zh-CN" altLang="en-US"/>
        </a:p>
      </dgm:t>
    </dgm:pt>
    <dgm:pt modelId="{CC0CE4D5-8063-4EFE-9BA3-4B50DFBAF356}" type="pres">
      <dgm:prSet presAssocID="{617E8C61-2E55-4DBB-AE46-03F9CF495B6E}" presName="hierRoot2" presStyleCnt="0">
        <dgm:presLayoutVars>
          <dgm:hierBranch val="init"/>
        </dgm:presLayoutVars>
      </dgm:prSet>
      <dgm:spPr/>
    </dgm:pt>
    <dgm:pt modelId="{454908BB-0C3F-43F7-A2CB-491D29138B16}" type="pres">
      <dgm:prSet presAssocID="{617E8C61-2E55-4DBB-AE46-03F9CF495B6E}" presName="rootComposite" presStyleCnt="0"/>
      <dgm:spPr/>
    </dgm:pt>
    <dgm:pt modelId="{FD5F2F44-254E-498F-8BAC-335B0EDC0410}" type="pres">
      <dgm:prSet presAssocID="{617E8C61-2E55-4DBB-AE46-03F9CF495B6E}" presName="rootText" presStyleLbl="node4" presStyleIdx="37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2D40229-8229-4426-9ABF-E07E662D21C1}" type="pres">
      <dgm:prSet presAssocID="{617E8C61-2E55-4DBB-AE46-03F9CF495B6E}" presName="rootConnector" presStyleLbl="node4" presStyleIdx="37" presStyleCnt="67"/>
      <dgm:spPr/>
      <dgm:t>
        <a:bodyPr/>
        <a:lstStyle/>
        <a:p>
          <a:endParaRPr lang="zh-CN" altLang="en-US"/>
        </a:p>
      </dgm:t>
    </dgm:pt>
    <dgm:pt modelId="{4CC8D81B-69B6-4D02-932F-CB12FA7914A0}" type="pres">
      <dgm:prSet presAssocID="{617E8C61-2E55-4DBB-AE46-03F9CF495B6E}" presName="hierChild4" presStyleCnt="0"/>
      <dgm:spPr/>
    </dgm:pt>
    <dgm:pt modelId="{1E1F8032-6474-4660-AC41-B9AEF1BACB12}" type="pres">
      <dgm:prSet presAssocID="{617E8C61-2E55-4DBB-AE46-03F9CF495B6E}" presName="hierChild5" presStyleCnt="0"/>
      <dgm:spPr/>
    </dgm:pt>
    <dgm:pt modelId="{3DCDF619-85BC-4A80-8CA6-D049B14FD102}" type="pres">
      <dgm:prSet presAssocID="{E4B7C9B8-A757-4038-A134-93E2C4C87228}" presName="Name37" presStyleLbl="parChTrans1D4" presStyleIdx="38" presStyleCnt="67"/>
      <dgm:spPr/>
      <dgm:t>
        <a:bodyPr/>
        <a:lstStyle/>
        <a:p>
          <a:endParaRPr lang="zh-CN" altLang="en-US"/>
        </a:p>
      </dgm:t>
    </dgm:pt>
    <dgm:pt modelId="{310D4C26-D323-4793-8B47-450575318801}" type="pres">
      <dgm:prSet presAssocID="{99645141-040B-48E8-AE73-D59A7861C6F9}" presName="hierRoot2" presStyleCnt="0">
        <dgm:presLayoutVars>
          <dgm:hierBranch val="init"/>
        </dgm:presLayoutVars>
      </dgm:prSet>
      <dgm:spPr/>
    </dgm:pt>
    <dgm:pt modelId="{38BEEEF4-2D03-48FE-87A5-56C90989105C}" type="pres">
      <dgm:prSet presAssocID="{99645141-040B-48E8-AE73-D59A7861C6F9}" presName="rootComposite" presStyleCnt="0"/>
      <dgm:spPr/>
    </dgm:pt>
    <dgm:pt modelId="{52A50C91-2E15-4AD0-B24F-1A5FEF1E6791}" type="pres">
      <dgm:prSet presAssocID="{99645141-040B-48E8-AE73-D59A7861C6F9}" presName="rootText" presStyleLbl="node4" presStyleIdx="38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18D420-D923-4670-9155-DB6CB5F6FB4E}" type="pres">
      <dgm:prSet presAssocID="{99645141-040B-48E8-AE73-D59A7861C6F9}" presName="rootConnector" presStyleLbl="node4" presStyleIdx="38" presStyleCnt="67"/>
      <dgm:spPr/>
      <dgm:t>
        <a:bodyPr/>
        <a:lstStyle/>
        <a:p>
          <a:endParaRPr lang="zh-CN" altLang="en-US"/>
        </a:p>
      </dgm:t>
    </dgm:pt>
    <dgm:pt modelId="{E09AD0B5-EF60-4C84-9B49-CE16951809CB}" type="pres">
      <dgm:prSet presAssocID="{99645141-040B-48E8-AE73-D59A7861C6F9}" presName="hierChild4" presStyleCnt="0"/>
      <dgm:spPr/>
    </dgm:pt>
    <dgm:pt modelId="{603705CC-AAB8-4381-869A-2B7BD33926AB}" type="pres">
      <dgm:prSet presAssocID="{99645141-040B-48E8-AE73-D59A7861C6F9}" presName="hierChild5" presStyleCnt="0"/>
      <dgm:spPr/>
    </dgm:pt>
    <dgm:pt modelId="{F652817A-4132-4C21-AD0A-A926A9A134C4}" type="pres">
      <dgm:prSet presAssocID="{3D12F86C-89E9-4B89-9450-BACE40A24F8F}" presName="Name37" presStyleLbl="parChTrans1D4" presStyleIdx="39" presStyleCnt="67"/>
      <dgm:spPr/>
      <dgm:t>
        <a:bodyPr/>
        <a:lstStyle/>
        <a:p>
          <a:endParaRPr lang="zh-CN" altLang="en-US"/>
        </a:p>
      </dgm:t>
    </dgm:pt>
    <dgm:pt modelId="{4C1928D2-FE24-468C-85F6-E1F7CC176F39}" type="pres">
      <dgm:prSet presAssocID="{B05231F7-D433-41B5-8045-0BEC12C7CFFF}" presName="hierRoot2" presStyleCnt="0">
        <dgm:presLayoutVars>
          <dgm:hierBranch val="init"/>
        </dgm:presLayoutVars>
      </dgm:prSet>
      <dgm:spPr/>
    </dgm:pt>
    <dgm:pt modelId="{5CED1D66-6666-406E-8ECD-306F49A95ACE}" type="pres">
      <dgm:prSet presAssocID="{B05231F7-D433-41B5-8045-0BEC12C7CFFF}" presName="rootComposite" presStyleCnt="0"/>
      <dgm:spPr/>
    </dgm:pt>
    <dgm:pt modelId="{96718307-11EC-4E03-8C41-C6E9972000B8}" type="pres">
      <dgm:prSet presAssocID="{B05231F7-D433-41B5-8045-0BEC12C7CFFF}" presName="rootText" presStyleLbl="node4" presStyleIdx="39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2004A7F-4FE6-460A-BA88-539ECDFDAFBF}" type="pres">
      <dgm:prSet presAssocID="{B05231F7-D433-41B5-8045-0BEC12C7CFFF}" presName="rootConnector" presStyleLbl="node4" presStyleIdx="39" presStyleCnt="67"/>
      <dgm:spPr/>
      <dgm:t>
        <a:bodyPr/>
        <a:lstStyle/>
        <a:p>
          <a:endParaRPr lang="zh-CN" altLang="en-US"/>
        </a:p>
      </dgm:t>
    </dgm:pt>
    <dgm:pt modelId="{43A2366A-00A5-428B-A61A-BA512E9C4775}" type="pres">
      <dgm:prSet presAssocID="{B05231F7-D433-41B5-8045-0BEC12C7CFFF}" presName="hierChild4" presStyleCnt="0"/>
      <dgm:spPr/>
    </dgm:pt>
    <dgm:pt modelId="{87A32977-B0E4-4CD7-8A95-51BD8902D68E}" type="pres">
      <dgm:prSet presAssocID="{B05231F7-D433-41B5-8045-0BEC12C7CFFF}" presName="hierChild5" presStyleCnt="0"/>
      <dgm:spPr/>
    </dgm:pt>
    <dgm:pt modelId="{EEE6F990-4DCD-4150-BD9A-B067287E7484}" type="pres">
      <dgm:prSet presAssocID="{60506852-27A0-44F5-94CF-1883E7766A39}" presName="Name37" presStyleLbl="parChTrans1D4" presStyleIdx="40" presStyleCnt="67"/>
      <dgm:spPr/>
      <dgm:t>
        <a:bodyPr/>
        <a:lstStyle/>
        <a:p>
          <a:endParaRPr lang="zh-CN" altLang="en-US"/>
        </a:p>
      </dgm:t>
    </dgm:pt>
    <dgm:pt modelId="{8732E412-D1E8-4FDC-9E64-0EA7B19B9622}" type="pres">
      <dgm:prSet presAssocID="{5972C568-972E-4A4F-8B01-4600E303641F}" presName="hierRoot2" presStyleCnt="0">
        <dgm:presLayoutVars>
          <dgm:hierBranch val="init"/>
        </dgm:presLayoutVars>
      </dgm:prSet>
      <dgm:spPr/>
    </dgm:pt>
    <dgm:pt modelId="{B1B699DC-BAF4-4ABC-A8E8-C6BE97067D0A}" type="pres">
      <dgm:prSet presAssocID="{5972C568-972E-4A4F-8B01-4600E303641F}" presName="rootComposite" presStyleCnt="0"/>
      <dgm:spPr/>
    </dgm:pt>
    <dgm:pt modelId="{DCBA1126-A11F-4781-9F94-E7CB78871E0B}" type="pres">
      <dgm:prSet presAssocID="{5972C568-972E-4A4F-8B01-4600E303641F}" presName="rootText" presStyleLbl="node4" presStyleIdx="40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71C7C5-AA03-49DC-ADA0-451EEE0B4728}" type="pres">
      <dgm:prSet presAssocID="{5972C568-972E-4A4F-8B01-4600E303641F}" presName="rootConnector" presStyleLbl="node4" presStyleIdx="40" presStyleCnt="67"/>
      <dgm:spPr/>
      <dgm:t>
        <a:bodyPr/>
        <a:lstStyle/>
        <a:p>
          <a:endParaRPr lang="zh-CN" altLang="en-US"/>
        </a:p>
      </dgm:t>
    </dgm:pt>
    <dgm:pt modelId="{1464A738-2AA1-478E-A1B7-59E34D6D0F23}" type="pres">
      <dgm:prSet presAssocID="{5972C568-972E-4A4F-8B01-4600E303641F}" presName="hierChild4" presStyleCnt="0"/>
      <dgm:spPr/>
    </dgm:pt>
    <dgm:pt modelId="{85AF585E-C26C-4A82-8164-E67106C9B4C4}" type="pres">
      <dgm:prSet presAssocID="{5972C568-972E-4A4F-8B01-4600E303641F}" presName="hierChild5" presStyleCnt="0"/>
      <dgm:spPr/>
    </dgm:pt>
    <dgm:pt modelId="{704174AE-B813-4FB8-84EA-7839D340419C}" type="pres">
      <dgm:prSet presAssocID="{5C0BB686-5144-4815-8F4D-9833E79725F2}" presName="hierChild5" presStyleCnt="0"/>
      <dgm:spPr/>
    </dgm:pt>
    <dgm:pt modelId="{0280ED63-11D0-45AE-B2FB-0E599A5AEFF4}" type="pres">
      <dgm:prSet presAssocID="{F7816611-8E9F-46A5-8461-769582B44F59}" presName="hierChild5" presStyleCnt="0"/>
      <dgm:spPr/>
    </dgm:pt>
    <dgm:pt modelId="{36F4A328-66FF-4FB8-A628-2CEF7564B8EA}" type="pres">
      <dgm:prSet presAssocID="{E4F90403-77AB-4AE0-9E6E-F61907CC2D9D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F4EF9EDA-8499-4AC0-8D98-2110ABCC4CBB}" type="pres">
      <dgm:prSet presAssocID="{2AE6916F-498B-4EDF-ADD9-17949D283E9D}" presName="hierRoot2" presStyleCnt="0">
        <dgm:presLayoutVars>
          <dgm:hierBranch val="init"/>
        </dgm:presLayoutVars>
      </dgm:prSet>
      <dgm:spPr/>
    </dgm:pt>
    <dgm:pt modelId="{93AEDE13-68A4-445C-AC8E-66DC4F660246}" type="pres">
      <dgm:prSet presAssocID="{2AE6916F-498B-4EDF-ADD9-17949D283E9D}" presName="rootComposite" presStyleCnt="0"/>
      <dgm:spPr/>
    </dgm:pt>
    <dgm:pt modelId="{2EFF11B9-2898-41C9-9EB7-2408C04FA3BB}" type="pres">
      <dgm:prSet presAssocID="{2AE6916F-498B-4EDF-ADD9-17949D283E9D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1985FF3-3636-44A7-AAD6-883155EA90AF}" type="pres">
      <dgm:prSet presAssocID="{2AE6916F-498B-4EDF-ADD9-17949D283E9D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36FE8D41-C1B8-417D-BA2E-330F700CA001}" type="pres">
      <dgm:prSet presAssocID="{2AE6916F-498B-4EDF-ADD9-17949D283E9D}" presName="hierChild4" presStyleCnt="0"/>
      <dgm:spPr/>
    </dgm:pt>
    <dgm:pt modelId="{04BEE352-BAEB-40C1-9305-D2EDA4EC0C48}" type="pres">
      <dgm:prSet presAssocID="{448B5B66-8497-4A29-A2F7-0AC4EE2AFAC9}" presName="Name37" presStyleLbl="parChTrans1D3" presStyleIdx="8" presStyleCnt="14"/>
      <dgm:spPr/>
      <dgm:t>
        <a:bodyPr/>
        <a:lstStyle/>
        <a:p>
          <a:endParaRPr lang="zh-CN" altLang="en-US"/>
        </a:p>
      </dgm:t>
    </dgm:pt>
    <dgm:pt modelId="{306704F4-45B0-4E79-9252-8F3060F5FAD0}" type="pres">
      <dgm:prSet presAssocID="{3E457953-A58B-4A2C-811C-BC0844B4D4B7}" presName="hierRoot2" presStyleCnt="0">
        <dgm:presLayoutVars>
          <dgm:hierBranch val="init"/>
        </dgm:presLayoutVars>
      </dgm:prSet>
      <dgm:spPr/>
    </dgm:pt>
    <dgm:pt modelId="{ED522DC2-09DF-4A4D-9C08-D4E1BD6F936C}" type="pres">
      <dgm:prSet presAssocID="{3E457953-A58B-4A2C-811C-BC0844B4D4B7}" presName="rootComposite" presStyleCnt="0"/>
      <dgm:spPr/>
    </dgm:pt>
    <dgm:pt modelId="{BD49A4D0-94B0-4310-861A-6066ED06A94D}" type="pres">
      <dgm:prSet presAssocID="{3E457953-A58B-4A2C-811C-BC0844B4D4B7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F879128-CE56-4A3C-8BA6-50A0A67A85F9}" type="pres">
      <dgm:prSet presAssocID="{3E457953-A58B-4A2C-811C-BC0844B4D4B7}" presName="rootConnector" presStyleLbl="node3" presStyleIdx="8" presStyleCnt="14"/>
      <dgm:spPr/>
      <dgm:t>
        <a:bodyPr/>
        <a:lstStyle/>
        <a:p>
          <a:endParaRPr lang="zh-CN" altLang="en-US"/>
        </a:p>
      </dgm:t>
    </dgm:pt>
    <dgm:pt modelId="{07F37C68-5829-4AC3-BEB7-7A13F8F59A34}" type="pres">
      <dgm:prSet presAssocID="{3E457953-A58B-4A2C-811C-BC0844B4D4B7}" presName="hierChild4" presStyleCnt="0"/>
      <dgm:spPr/>
    </dgm:pt>
    <dgm:pt modelId="{4328F4A2-63FD-4E1E-9E2C-91C1AFB79EB5}" type="pres">
      <dgm:prSet presAssocID="{F5F72FF6-AFA0-4729-A115-3DB53F62FA4A}" presName="Name37" presStyleLbl="parChTrans1D4" presStyleIdx="41" presStyleCnt="67"/>
      <dgm:spPr/>
      <dgm:t>
        <a:bodyPr/>
        <a:lstStyle/>
        <a:p>
          <a:endParaRPr lang="zh-CN" altLang="en-US"/>
        </a:p>
      </dgm:t>
    </dgm:pt>
    <dgm:pt modelId="{7247C2F6-A483-4978-AD64-3C41C354AF5F}" type="pres">
      <dgm:prSet presAssocID="{25FE1402-B8A8-4DBC-B108-53DDE78CB54B}" presName="hierRoot2" presStyleCnt="0">
        <dgm:presLayoutVars>
          <dgm:hierBranch val="init"/>
        </dgm:presLayoutVars>
      </dgm:prSet>
      <dgm:spPr/>
    </dgm:pt>
    <dgm:pt modelId="{A0C63B71-9F37-4A13-9B29-E4718B667438}" type="pres">
      <dgm:prSet presAssocID="{25FE1402-B8A8-4DBC-B108-53DDE78CB54B}" presName="rootComposite" presStyleCnt="0"/>
      <dgm:spPr/>
    </dgm:pt>
    <dgm:pt modelId="{E33F0BF6-F0CD-4B3A-A988-A346D21B61C5}" type="pres">
      <dgm:prSet presAssocID="{25FE1402-B8A8-4DBC-B108-53DDE78CB54B}" presName="rootText" presStyleLbl="node4" presStyleIdx="41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3269223-F397-4631-BF6D-8D50F8B95630}" type="pres">
      <dgm:prSet presAssocID="{25FE1402-B8A8-4DBC-B108-53DDE78CB54B}" presName="rootConnector" presStyleLbl="node4" presStyleIdx="41" presStyleCnt="67"/>
      <dgm:spPr/>
      <dgm:t>
        <a:bodyPr/>
        <a:lstStyle/>
        <a:p>
          <a:endParaRPr lang="zh-CN" altLang="en-US"/>
        </a:p>
      </dgm:t>
    </dgm:pt>
    <dgm:pt modelId="{920A34D5-42AF-4E61-AD3C-02A9C881C330}" type="pres">
      <dgm:prSet presAssocID="{25FE1402-B8A8-4DBC-B108-53DDE78CB54B}" presName="hierChild4" presStyleCnt="0"/>
      <dgm:spPr/>
    </dgm:pt>
    <dgm:pt modelId="{BE8ADCE7-D4A0-4B00-9142-54C7230CB0B6}" type="pres">
      <dgm:prSet presAssocID="{25FE1402-B8A8-4DBC-B108-53DDE78CB54B}" presName="hierChild5" presStyleCnt="0"/>
      <dgm:spPr/>
    </dgm:pt>
    <dgm:pt modelId="{9D4A38A3-7AA4-4B4E-A65F-90776845AF8B}" type="pres">
      <dgm:prSet presAssocID="{5B10423F-B9EE-4F23-BD32-39A872BC13AD}" presName="Name37" presStyleLbl="parChTrans1D4" presStyleIdx="42" presStyleCnt="67"/>
      <dgm:spPr/>
      <dgm:t>
        <a:bodyPr/>
        <a:lstStyle/>
        <a:p>
          <a:endParaRPr lang="zh-CN" altLang="en-US"/>
        </a:p>
      </dgm:t>
    </dgm:pt>
    <dgm:pt modelId="{75252EF1-DD65-4436-BC5D-C25F61B74D06}" type="pres">
      <dgm:prSet presAssocID="{CAC17A93-BE02-4B14-93CA-C39FFDD7A35A}" presName="hierRoot2" presStyleCnt="0">
        <dgm:presLayoutVars>
          <dgm:hierBranch val="init"/>
        </dgm:presLayoutVars>
      </dgm:prSet>
      <dgm:spPr/>
    </dgm:pt>
    <dgm:pt modelId="{A9775BBB-1343-434D-AB3D-E54D39982D39}" type="pres">
      <dgm:prSet presAssocID="{CAC17A93-BE02-4B14-93CA-C39FFDD7A35A}" presName="rootComposite" presStyleCnt="0"/>
      <dgm:spPr/>
    </dgm:pt>
    <dgm:pt modelId="{DCA14EA2-EED8-4D42-A7FE-3BFEBAE4972F}" type="pres">
      <dgm:prSet presAssocID="{CAC17A93-BE02-4B14-93CA-C39FFDD7A35A}" presName="rootText" presStyleLbl="node4" presStyleIdx="42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68B7CF9-55F3-469E-B3C6-0FD3CE88A94C}" type="pres">
      <dgm:prSet presAssocID="{CAC17A93-BE02-4B14-93CA-C39FFDD7A35A}" presName="rootConnector" presStyleLbl="node4" presStyleIdx="42" presStyleCnt="67"/>
      <dgm:spPr/>
      <dgm:t>
        <a:bodyPr/>
        <a:lstStyle/>
        <a:p>
          <a:endParaRPr lang="zh-CN" altLang="en-US"/>
        </a:p>
      </dgm:t>
    </dgm:pt>
    <dgm:pt modelId="{41BED89E-16F7-472B-88BE-9C040F147596}" type="pres">
      <dgm:prSet presAssocID="{CAC17A93-BE02-4B14-93CA-C39FFDD7A35A}" presName="hierChild4" presStyleCnt="0"/>
      <dgm:spPr/>
    </dgm:pt>
    <dgm:pt modelId="{D9B3EE25-9E25-4C0D-AFA3-4F2954C9987D}" type="pres">
      <dgm:prSet presAssocID="{CAC17A93-BE02-4B14-93CA-C39FFDD7A35A}" presName="hierChild5" presStyleCnt="0"/>
      <dgm:spPr/>
    </dgm:pt>
    <dgm:pt modelId="{8602FE13-A101-4481-A074-54B73E217268}" type="pres">
      <dgm:prSet presAssocID="{F5ACEB39-2D90-4480-A685-B8E229B7FFF2}" presName="Name37" presStyleLbl="parChTrans1D4" presStyleIdx="43" presStyleCnt="67"/>
      <dgm:spPr/>
      <dgm:t>
        <a:bodyPr/>
        <a:lstStyle/>
        <a:p>
          <a:endParaRPr lang="zh-CN" altLang="en-US"/>
        </a:p>
      </dgm:t>
    </dgm:pt>
    <dgm:pt modelId="{D176DD55-A3BF-4B98-87D4-F21E56D2559C}" type="pres">
      <dgm:prSet presAssocID="{9E20775B-621C-435A-AF63-FC06D5DB73E7}" presName="hierRoot2" presStyleCnt="0">
        <dgm:presLayoutVars>
          <dgm:hierBranch val="init"/>
        </dgm:presLayoutVars>
      </dgm:prSet>
      <dgm:spPr/>
    </dgm:pt>
    <dgm:pt modelId="{C11A1D5C-B679-4DBB-83C0-83D8EBF994C5}" type="pres">
      <dgm:prSet presAssocID="{9E20775B-621C-435A-AF63-FC06D5DB73E7}" presName="rootComposite" presStyleCnt="0"/>
      <dgm:spPr/>
    </dgm:pt>
    <dgm:pt modelId="{CB367BFF-16B2-474F-A909-A2BAA5523F48}" type="pres">
      <dgm:prSet presAssocID="{9E20775B-621C-435A-AF63-FC06D5DB73E7}" presName="rootText" presStyleLbl="node4" presStyleIdx="43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14BEA7A-A4C4-433C-B24F-7128BB46C356}" type="pres">
      <dgm:prSet presAssocID="{9E20775B-621C-435A-AF63-FC06D5DB73E7}" presName="rootConnector" presStyleLbl="node4" presStyleIdx="43" presStyleCnt="67"/>
      <dgm:spPr/>
      <dgm:t>
        <a:bodyPr/>
        <a:lstStyle/>
        <a:p>
          <a:endParaRPr lang="zh-CN" altLang="en-US"/>
        </a:p>
      </dgm:t>
    </dgm:pt>
    <dgm:pt modelId="{AEA40383-AE22-43EC-8509-7DB62821A0D6}" type="pres">
      <dgm:prSet presAssocID="{9E20775B-621C-435A-AF63-FC06D5DB73E7}" presName="hierChild4" presStyleCnt="0"/>
      <dgm:spPr/>
    </dgm:pt>
    <dgm:pt modelId="{BDD08767-1594-43B2-8B9C-2AF0BECFDE47}" type="pres">
      <dgm:prSet presAssocID="{9E20775B-621C-435A-AF63-FC06D5DB73E7}" presName="hierChild5" presStyleCnt="0"/>
      <dgm:spPr/>
    </dgm:pt>
    <dgm:pt modelId="{2B38C08F-00AA-4754-806B-999C21E9EB9A}" type="pres">
      <dgm:prSet presAssocID="{3E457953-A58B-4A2C-811C-BC0844B4D4B7}" presName="hierChild5" presStyleCnt="0"/>
      <dgm:spPr/>
    </dgm:pt>
    <dgm:pt modelId="{3C56582F-F009-4FAF-A9D5-039A31990C06}" type="pres">
      <dgm:prSet presAssocID="{056518A8-2190-4E11-9035-36A9B9568EE7}" presName="Name37" presStyleLbl="parChTrans1D3" presStyleIdx="9" presStyleCnt="14"/>
      <dgm:spPr/>
      <dgm:t>
        <a:bodyPr/>
        <a:lstStyle/>
        <a:p>
          <a:endParaRPr lang="zh-CN" altLang="en-US"/>
        </a:p>
      </dgm:t>
    </dgm:pt>
    <dgm:pt modelId="{E34D26B4-B1D8-4DDD-A2D8-751954D7C840}" type="pres">
      <dgm:prSet presAssocID="{58815F14-A9F5-4F5F-84A1-EFD6BA3F4CC2}" presName="hierRoot2" presStyleCnt="0">
        <dgm:presLayoutVars>
          <dgm:hierBranch val="init"/>
        </dgm:presLayoutVars>
      </dgm:prSet>
      <dgm:spPr/>
    </dgm:pt>
    <dgm:pt modelId="{A1A07B25-1643-45F7-8972-04DD1ED4689A}" type="pres">
      <dgm:prSet presAssocID="{58815F14-A9F5-4F5F-84A1-EFD6BA3F4CC2}" presName="rootComposite" presStyleCnt="0"/>
      <dgm:spPr/>
    </dgm:pt>
    <dgm:pt modelId="{CBB72E92-451B-4BBC-8475-F5579ABFC688}" type="pres">
      <dgm:prSet presAssocID="{58815F14-A9F5-4F5F-84A1-EFD6BA3F4CC2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052B844-899F-463A-89C2-A68B6670078A}" type="pres">
      <dgm:prSet presAssocID="{58815F14-A9F5-4F5F-84A1-EFD6BA3F4CC2}" presName="rootConnector" presStyleLbl="node3" presStyleIdx="9" presStyleCnt="14"/>
      <dgm:spPr/>
      <dgm:t>
        <a:bodyPr/>
        <a:lstStyle/>
        <a:p>
          <a:endParaRPr lang="zh-CN" altLang="en-US"/>
        </a:p>
      </dgm:t>
    </dgm:pt>
    <dgm:pt modelId="{70E64469-A41B-470E-924F-2A5D709877FA}" type="pres">
      <dgm:prSet presAssocID="{58815F14-A9F5-4F5F-84A1-EFD6BA3F4CC2}" presName="hierChild4" presStyleCnt="0"/>
      <dgm:spPr/>
    </dgm:pt>
    <dgm:pt modelId="{D0A7CC1D-F784-4BCE-8F9C-C98256D80810}" type="pres">
      <dgm:prSet presAssocID="{CC8CB722-7DC0-4176-9149-B7019609D96B}" presName="Name37" presStyleLbl="parChTrans1D4" presStyleIdx="44" presStyleCnt="67"/>
      <dgm:spPr/>
      <dgm:t>
        <a:bodyPr/>
        <a:lstStyle/>
        <a:p>
          <a:endParaRPr lang="zh-CN" altLang="en-US"/>
        </a:p>
      </dgm:t>
    </dgm:pt>
    <dgm:pt modelId="{24A81CC7-5B0D-408B-96BF-D425CB3A2A1F}" type="pres">
      <dgm:prSet presAssocID="{2A93A97A-D9A2-4166-9991-ED3320D9582C}" presName="hierRoot2" presStyleCnt="0">
        <dgm:presLayoutVars>
          <dgm:hierBranch val="init"/>
        </dgm:presLayoutVars>
      </dgm:prSet>
      <dgm:spPr/>
    </dgm:pt>
    <dgm:pt modelId="{13ED9205-1912-4816-A7C4-E8A99D287B96}" type="pres">
      <dgm:prSet presAssocID="{2A93A97A-D9A2-4166-9991-ED3320D9582C}" presName="rootComposite" presStyleCnt="0"/>
      <dgm:spPr/>
    </dgm:pt>
    <dgm:pt modelId="{CAD7CED1-F922-455C-9788-A8F04B404FDA}" type="pres">
      <dgm:prSet presAssocID="{2A93A97A-D9A2-4166-9991-ED3320D9582C}" presName="rootText" presStyleLbl="node4" presStyleIdx="44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FF6250-34EA-4711-8249-9E38FCD9E754}" type="pres">
      <dgm:prSet presAssocID="{2A93A97A-D9A2-4166-9991-ED3320D9582C}" presName="rootConnector" presStyleLbl="node4" presStyleIdx="44" presStyleCnt="67"/>
      <dgm:spPr/>
      <dgm:t>
        <a:bodyPr/>
        <a:lstStyle/>
        <a:p>
          <a:endParaRPr lang="zh-CN" altLang="en-US"/>
        </a:p>
      </dgm:t>
    </dgm:pt>
    <dgm:pt modelId="{5443E90E-29AF-4D4F-913F-0ED0F09F7D25}" type="pres">
      <dgm:prSet presAssocID="{2A93A97A-D9A2-4166-9991-ED3320D9582C}" presName="hierChild4" presStyleCnt="0"/>
      <dgm:spPr/>
    </dgm:pt>
    <dgm:pt modelId="{F47002FD-1629-4C96-BE89-40044D74FE40}" type="pres">
      <dgm:prSet presAssocID="{2A93A97A-D9A2-4166-9991-ED3320D9582C}" presName="hierChild5" presStyleCnt="0"/>
      <dgm:spPr/>
    </dgm:pt>
    <dgm:pt modelId="{0204E3A7-247A-4FD4-8FF5-8570852D1880}" type="pres">
      <dgm:prSet presAssocID="{6BD3AF21-E4D3-49A9-8AAF-7ABD6F35AD4F}" presName="Name37" presStyleLbl="parChTrans1D4" presStyleIdx="45" presStyleCnt="67"/>
      <dgm:spPr/>
      <dgm:t>
        <a:bodyPr/>
        <a:lstStyle/>
        <a:p>
          <a:endParaRPr lang="zh-CN" altLang="en-US"/>
        </a:p>
      </dgm:t>
    </dgm:pt>
    <dgm:pt modelId="{27E3578C-F4BC-46C9-BE51-DF17E7C885E7}" type="pres">
      <dgm:prSet presAssocID="{B335F06A-375A-4975-8D70-C21896480E96}" presName="hierRoot2" presStyleCnt="0">
        <dgm:presLayoutVars>
          <dgm:hierBranch val="init"/>
        </dgm:presLayoutVars>
      </dgm:prSet>
      <dgm:spPr/>
    </dgm:pt>
    <dgm:pt modelId="{A8FEE686-0C25-4521-ADC1-0CAC7ED40732}" type="pres">
      <dgm:prSet presAssocID="{B335F06A-375A-4975-8D70-C21896480E96}" presName="rootComposite" presStyleCnt="0"/>
      <dgm:spPr/>
    </dgm:pt>
    <dgm:pt modelId="{9BEDE4CC-41EE-40E0-AB96-E1F40787DC46}" type="pres">
      <dgm:prSet presAssocID="{B335F06A-375A-4975-8D70-C21896480E96}" presName="rootText" presStyleLbl="node4" presStyleIdx="45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040FDD-7553-48C1-BC94-32B7825E406F}" type="pres">
      <dgm:prSet presAssocID="{B335F06A-375A-4975-8D70-C21896480E96}" presName="rootConnector" presStyleLbl="node4" presStyleIdx="45" presStyleCnt="67"/>
      <dgm:spPr/>
      <dgm:t>
        <a:bodyPr/>
        <a:lstStyle/>
        <a:p>
          <a:endParaRPr lang="zh-CN" altLang="en-US"/>
        </a:p>
      </dgm:t>
    </dgm:pt>
    <dgm:pt modelId="{066F460D-34DF-41FA-BF11-62FC85D5D828}" type="pres">
      <dgm:prSet presAssocID="{B335F06A-375A-4975-8D70-C21896480E96}" presName="hierChild4" presStyleCnt="0"/>
      <dgm:spPr/>
    </dgm:pt>
    <dgm:pt modelId="{02319F91-3867-489D-8EEE-F75C788D2F0C}" type="pres">
      <dgm:prSet presAssocID="{B335F06A-375A-4975-8D70-C21896480E96}" presName="hierChild5" presStyleCnt="0"/>
      <dgm:spPr/>
    </dgm:pt>
    <dgm:pt modelId="{07899B15-16AE-40BD-9659-80C3CD959CD8}" type="pres">
      <dgm:prSet presAssocID="{43428E07-A07D-46EB-9296-D2D67C77CD89}" presName="Name37" presStyleLbl="parChTrans1D4" presStyleIdx="46" presStyleCnt="67"/>
      <dgm:spPr/>
      <dgm:t>
        <a:bodyPr/>
        <a:lstStyle/>
        <a:p>
          <a:endParaRPr lang="zh-CN" altLang="en-US"/>
        </a:p>
      </dgm:t>
    </dgm:pt>
    <dgm:pt modelId="{D67AC6E0-F6B0-47A8-BBC1-07125129E0E8}" type="pres">
      <dgm:prSet presAssocID="{A787AEE9-0585-4D1F-B672-17F8D9E41ABE}" presName="hierRoot2" presStyleCnt="0">
        <dgm:presLayoutVars>
          <dgm:hierBranch val="init"/>
        </dgm:presLayoutVars>
      </dgm:prSet>
      <dgm:spPr/>
    </dgm:pt>
    <dgm:pt modelId="{B4222F54-C38E-4C92-A944-DD0B61C43866}" type="pres">
      <dgm:prSet presAssocID="{A787AEE9-0585-4D1F-B672-17F8D9E41ABE}" presName="rootComposite" presStyleCnt="0"/>
      <dgm:spPr/>
    </dgm:pt>
    <dgm:pt modelId="{D620E7FE-E9AE-4311-85C9-8EADC50E1171}" type="pres">
      <dgm:prSet presAssocID="{A787AEE9-0585-4D1F-B672-17F8D9E41ABE}" presName="rootText" presStyleLbl="node4" presStyleIdx="46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F820A5-D00E-4B9F-8777-435A11A58F4C}" type="pres">
      <dgm:prSet presAssocID="{A787AEE9-0585-4D1F-B672-17F8D9E41ABE}" presName="rootConnector" presStyleLbl="node4" presStyleIdx="46" presStyleCnt="67"/>
      <dgm:spPr/>
      <dgm:t>
        <a:bodyPr/>
        <a:lstStyle/>
        <a:p>
          <a:endParaRPr lang="zh-CN" altLang="en-US"/>
        </a:p>
      </dgm:t>
    </dgm:pt>
    <dgm:pt modelId="{B172BF33-39AB-46F0-91A4-DB9014C30354}" type="pres">
      <dgm:prSet presAssocID="{A787AEE9-0585-4D1F-B672-17F8D9E41ABE}" presName="hierChild4" presStyleCnt="0"/>
      <dgm:spPr/>
    </dgm:pt>
    <dgm:pt modelId="{36AB3463-EFB6-40FE-9C69-75593AA1DF30}" type="pres">
      <dgm:prSet presAssocID="{A787AEE9-0585-4D1F-B672-17F8D9E41ABE}" presName="hierChild5" presStyleCnt="0"/>
      <dgm:spPr/>
    </dgm:pt>
    <dgm:pt modelId="{D4ADAB8C-9A0B-4CF4-AA50-781EFB5BD845}" type="pres">
      <dgm:prSet presAssocID="{58815F14-A9F5-4F5F-84A1-EFD6BA3F4CC2}" presName="hierChild5" presStyleCnt="0"/>
      <dgm:spPr/>
    </dgm:pt>
    <dgm:pt modelId="{FB09817B-39D8-48C3-963D-3D8BB7F7BA81}" type="pres">
      <dgm:prSet presAssocID="{23CAF0B5-F075-4BCB-B39C-93A24298C7EA}" presName="Name37" presStyleLbl="parChTrans1D3" presStyleIdx="10" presStyleCnt="14"/>
      <dgm:spPr/>
      <dgm:t>
        <a:bodyPr/>
        <a:lstStyle/>
        <a:p>
          <a:endParaRPr lang="zh-CN" altLang="en-US"/>
        </a:p>
      </dgm:t>
    </dgm:pt>
    <dgm:pt modelId="{F5423CF5-D814-4418-8AF8-5B72C9A2AE7B}" type="pres">
      <dgm:prSet presAssocID="{0FB37419-1CE8-4B99-B251-BFCBD0BEAEB7}" presName="hierRoot2" presStyleCnt="0">
        <dgm:presLayoutVars>
          <dgm:hierBranch val="init"/>
        </dgm:presLayoutVars>
      </dgm:prSet>
      <dgm:spPr/>
    </dgm:pt>
    <dgm:pt modelId="{A60973AC-6199-4E30-873A-DDAD1D2CEC66}" type="pres">
      <dgm:prSet presAssocID="{0FB37419-1CE8-4B99-B251-BFCBD0BEAEB7}" presName="rootComposite" presStyleCnt="0"/>
      <dgm:spPr/>
    </dgm:pt>
    <dgm:pt modelId="{381D0A16-AC1E-4BEA-92F5-3D2FD46EF9C5}" type="pres">
      <dgm:prSet presAssocID="{0FB37419-1CE8-4B99-B251-BFCBD0BEAEB7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283B4BF-F84A-4589-9F3D-49B0B37F1625}" type="pres">
      <dgm:prSet presAssocID="{0FB37419-1CE8-4B99-B251-BFCBD0BEAEB7}" presName="rootConnector" presStyleLbl="node3" presStyleIdx="10" presStyleCnt="14"/>
      <dgm:spPr/>
      <dgm:t>
        <a:bodyPr/>
        <a:lstStyle/>
        <a:p>
          <a:endParaRPr lang="zh-CN" altLang="en-US"/>
        </a:p>
      </dgm:t>
    </dgm:pt>
    <dgm:pt modelId="{0706993C-22E3-4355-BCB1-4CDA2BD1B05D}" type="pres">
      <dgm:prSet presAssocID="{0FB37419-1CE8-4B99-B251-BFCBD0BEAEB7}" presName="hierChild4" presStyleCnt="0"/>
      <dgm:spPr/>
    </dgm:pt>
    <dgm:pt modelId="{DD857912-B2D6-4056-91B7-D0569036105A}" type="pres">
      <dgm:prSet presAssocID="{D1F44047-BA3D-4E9C-A9AD-E0566EA12A59}" presName="Name37" presStyleLbl="parChTrans1D4" presStyleIdx="47" presStyleCnt="67"/>
      <dgm:spPr/>
      <dgm:t>
        <a:bodyPr/>
        <a:lstStyle/>
        <a:p>
          <a:endParaRPr lang="zh-CN" altLang="en-US"/>
        </a:p>
      </dgm:t>
    </dgm:pt>
    <dgm:pt modelId="{65BE07DB-CF62-47AA-A551-1842E8FEE0CA}" type="pres">
      <dgm:prSet presAssocID="{0EE903E9-C752-4B8D-9DB9-855C3FF994DF}" presName="hierRoot2" presStyleCnt="0">
        <dgm:presLayoutVars>
          <dgm:hierBranch val="init"/>
        </dgm:presLayoutVars>
      </dgm:prSet>
      <dgm:spPr/>
    </dgm:pt>
    <dgm:pt modelId="{45049422-A607-4B8A-ACD6-09B454479CEF}" type="pres">
      <dgm:prSet presAssocID="{0EE903E9-C752-4B8D-9DB9-855C3FF994DF}" presName="rootComposite" presStyleCnt="0"/>
      <dgm:spPr/>
    </dgm:pt>
    <dgm:pt modelId="{C33B74B3-5846-41D5-8EE7-D3CD44B4D99F}" type="pres">
      <dgm:prSet presAssocID="{0EE903E9-C752-4B8D-9DB9-855C3FF994DF}" presName="rootText" presStyleLbl="node4" presStyleIdx="47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E1E57BE-4368-447A-9857-E6E393B9A88E}" type="pres">
      <dgm:prSet presAssocID="{0EE903E9-C752-4B8D-9DB9-855C3FF994DF}" presName="rootConnector" presStyleLbl="node4" presStyleIdx="47" presStyleCnt="67"/>
      <dgm:spPr/>
      <dgm:t>
        <a:bodyPr/>
        <a:lstStyle/>
        <a:p>
          <a:endParaRPr lang="zh-CN" altLang="en-US"/>
        </a:p>
      </dgm:t>
    </dgm:pt>
    <dgm:pt modelId="{D2CF7DC8-4874-4F38-8DE4-898D4F3DE7AC}" type="pres">
      <dgm:prSet presAssocID="{0EE903E9-C752-4B8D-9DB9-855C3FF994DF}" presName="hierChild4" presStyleCnt="0"/>
      <dgm:spPr/>
    </dgm:pt>
    <dgm:pt modelId="{CE019F6B-FF91-4C80-9DA6-6C3D8787BAB1}" type="pres">
      <dgm:prSet presAssocID="{0EE903E9-C752-4B8D-9DB9-855C3FF994DF}" presName="hierChild5" presStyleCnt="0"/>
      <dgm:spPr/>
    </dgm:pt>
    <dgm:pt modelId="{2885BC44-2506-4E89-BB6A-4FF59BDD7C36}" type="pres">
      <dgm:prSet presAssocID="{B1F2082F-9ED5-404F-8571-059C19645D55}" presName="Name37" presStyleLbl="parChTrans1D4" presStyleIdx="48" presStyleCnt="67"/>
      <dgm:spPr/>
      <dgm:t>
        <a:bodyPr/>
        <a:lstStyle/>
        <a:p>
          <a:endParaRPr lang="zh-CN" altLang="en-US"/>
        </a:p>
      </dgm:t>
    </dgm:pt>
    <dgm:pt modelId="{66BD64F5-8F5F-42CF-AFE3-A6C78EFF2B5C}" type="pres">
      <dgm:prSet presAssocID="{E502802D-D27D-4F43-8CB7-6F632AD2ADB3}" presName="hierRoot2" presStyleCnt="0">
        <dgm:presLayoutVars>
          <dgm:hierBranch val="init"/>
        </dgm:presLayoutVars>
      </dgm:prSet>
      <dgm:spPr/>
    </dgm:pt>
    <dgm:pt modelId="{BE3BDDDD-6B9D-49AF-9300-A9EA0987BCEF}" type="pres">
      <dgm:prSet presAssocID="{E502802D-D27D-4F43-8CB7-6F632AD2ADB3}" presName="rootComposite" presStyleCnt="0"/>
      <dgm:spPr/>
    </dgm:pt>
    <dgm:pt modelId="{9F3BFAD8-89C2-4587-AD9F-4249076E9024}" type="pres">
      <dgm:prSet presAssocID="{E502802D-D27D-4F43-8CB7-6F632AD2ADB3}" presName="rootText" presStyleLbl="node4" presStyleIdx="48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8134AA-B9DA-4C5D-B4BA-660077869E1C}" type="pres">
      <dgm:prSet presAssocID="{E502802D-D27D-4F43-8CB7-6F632AD2ADB3}" presName="rootConnector" presStyleLbl="node4" presStyleIdx="48" presStyleCnt="67"/>
      <dgm:spPr/>
      <dgm:t>
        <a:bodyPr/>
        <a:lstStyle/>
        <a:p>
          <a:endParaRPr lang="zh-CN" altLang="en-US"/>
        </a:p>
      </dgm:t>
    </dgm:pt>
    <dgm:pt modelId="{95F682EE-E458-47CB-9C98-ED812FB49B79}" type="pres">
      <dgm:prSet presAssocID="{E502802D-D27D-4F43-8CB7-6F632AD2ADB3}" presName="hierChild4" presStyleCnt="0"/>
      <dgm:spPr/>
    </dgm:pt>
    <dgm:pt modelId="{5224F886-967C-4380-B0CC-C70BF6A09D97}" type="pres">
      <dgm:prSet presAssocID="{E502802D-D27D-4F43-8CB7-6F632AD2ADB3}" presName="hierChild5" presStyleCnt="0"/>
      <dgm:spPr/>
    </dgm:pt>
    <dgm:pt modelId="{FC163DE6-047B-454B-9D2F-E49517BA4C1D}" type="pres">
      <dgm:prSet presAssocID="{CDD7282E-6421-489B-A04F-F262D0186570}" presName="Name37" presStyleLbl="parChTrans1D4" presStyleIdx="49" presStyleCnt="67"/>
      <dgm:spPr/>
      <dgm:t>
        <a:bodyPr/>
        <a:lstStyle/>
        <a:p>
          <a:endParaRPr lang="zh-CN" altLang="en-US"/>
        </a:p>
      </dgm:t>
    </dgm:pt>
    <dgm:pt modelId="{F3887F41-6CBF-44F0-B552-4BF4B63F0DDF}" type="pres">
      <dgm:prSet presAssocID="{1544FCBC-2283-46DD-A86B-632989B41FF3}" presName="hierRoot2" presStyleCnt="0">
        <dgm:presLayoutVars>
          <dgm:hierBranch val="init"/>
        </dgm:presLayoutVars>
      </dgm:prSet>
      <dgm:spPr/>
    </dgm:pt>
    <dgm:pt modelId="{5BDDB754-7384-40A1-9EE2-A07A802FB5CC}" type="pres">
      <dgm:prSet presAssocID="{1544FCBC-2283-46DD-A86B-632989B41FF3}" presName="rootComposite" presStyleCnt="0"/>
      <dgm:spPr/>
    </dgm:pt>
    <dgm:pt modelId="{CCC7F9E6-10AF-4CA0-B84D-689335BF02A6}" type="pres">
      <dgm:prSet presAssocID="{1544FCBC-2283-46DD-A86B-632989B41FF3}" presName="rootText" presStyleLbl="node4" presStyleIdx="49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A752D4-B28F-4915-A442-5F94DEEF4CF2}" type="pres">
      <dgm:prSet presAssocID="{1544FCBC-2283-46DD-A86B-632989B41FF3}" presName="rootConnector" presStyleLbl="node4" presStyleIdx="49" presStyleCnt="67"/>
      <dgm:spPr/>
      <dgm:t>
        <a:bodyPr/>
        <a:lstStyle/>
        <a:p>
          <a:endParaRPr lang="zh-CN" altLang="en-US"/>
        </a:p>
      </dgm:t>
    </dgm:pt>
    <dgm:pt modelId="{75CDCA62-89AB-4336-BB7E-72C44B379A00}" type="pres">
      <dgm:prSet presAssocID="{1544FCBC-2283-46DD-A86B-632989B41FF3}" presName="hierChild4" presStyleCnt="0"/>
      <dgm:spPr/>
    </dgm:pt>
    <dgm:pt modelId="{590D965C-6641-4A9E-8EB0-6D75CD9CE248}" type="pres">
      <dgm:prSet presAssocID="{1544FCBC-2283-46DD-A86B-632989B41FF3}" presName="hierChild5" presStyleCnt="0"/>
      <dgm:spPr/>
    </dgm:pt>
    <dgm:pt modelId="{734C026F-D46C-46E9-B379-6FBF2BAC536C}" type="pres">
      <dgm:prSet presAssocID="{0FB37419-1CE8-4B99-B251-BFCBD0BEAEB7}" presName="hierChild5" presStyleCnt="0"/>
      <dgm:spPr/>
    </dgm:pt>
    <dgm:pt modelId="{9786B415-BC38-4B59-A753-2AC8D498762F}" type="pres">
      <dgm:prSet presAssocID="{2AE6916F-498B-4EDF-ADD9-17949D283E9D}" presName="hierChild5" presStyleCnt="0"/>
      <dgm:spPr/>
    </dgm:pt>
    <dgm:pt modelId="{D37F3F86-74C6-4620-8C38-06ABAAEAED1E}" type="pres">
      <dgm:prSet presAssocID="{0C3E4E71-54A3-4C71-AD14-02C3E009A007}" presName="Name37" presStyleLbl="parChTrans1D2" presStyleIdx="3" presStyleCnt="4"/>
      <dgm:spPr/>
      <dgm:t>
        <a:bodyPr/>
        <a:lstStyle/>
        <a:p>
          <a:endParaRPr lang="zh-CN" altLang="en-US"/>
        </a:p>
      </dgm:t>
    </dgm:pt>
    <dgm:pt modelId="{3E1C4BC1-B5A6-4ABE-A3FF-49A70B90270A}" type="pres">
      <dgm:prSet presAssocID="{9A467182-205A-4642-963A-315071881375}" presName="hierRoot2" presStyleCnt="0">
        <dgm:presLayoutVars>
          <dgm:hierBranch val="init"/>
        </dgm:presLayoutVars>
      </dgm:prSet>
      <dgm:spPr/>
    </dgm:pt>
    <dgm:pt modelId="{1CEDA995-6D43-4869-AE0B-62AC8C197F64}" type="pres">
      <dgm:prSet presAssocID="{9A467182-205A-4642-963A-315071881375}" presName="rootComposite" presStyleCnt="0"/>
      <dgm:spPr/>
    </dgm:pt>
    <dgm:pt modelId="{98F14703-93D0-4652-AB42-E6B820489247}" type="pres">
      <dgm:prSet presAssocID="{9A467182-205A-4642-963A-315071881375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69E5701-49D4-48F2-91B6-50B3C1AEEF04}" type="pres">
      <dgm:prSet presAssocID="{9A467182-205A-4642-963A-315071881375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351E8556-70FA-4D9B-9255-75CDDCB8D004}" type="pres">
      <dgm:prSet presAssocID="{9A467182-205A-4642-963A-315071881375}" presName="hierChild4" presStyleCnt="0"/>
      <dgm:spPr/>
    </dgm:pt>
    <dgm:pt modelId="{DE800E76-4ABF-48FC-B3FF-BDE874D059DA}" type="pres">
      <dgm:prSet presAssocID="{8AE801AF-9F8A-494F-9454-9B5A7F437E6A}" presName="Name37" presStyleLbl="parChTrans1D3" presStyleIdx="11" presStyleCnt="14"/>
      <dgm:spPr/>
      <dgm:t>
        <a:bodyPr/>
        <a:lstStyle/>
        <a:p>
          <a:endParaRPr lang="zh-CN" altLang="en-US"/>
        </a:p>
      </dgm:t>
    </dgm:pt>
    <dgm:pt modelId="{4F669902-137C-4344-AA4B-49A5EDC1330A}" type="pres">
      <dgm:prSet presAssocID="{062DB7A6-D25B-49AC-A766-9A228E3E63F8}" presName="hierRoot2" presStyleCnt="0">
        <dgm:presLayoutVars>
          <dgm:hierBranch val="init"/>
        </dgm:presLayoutVars>
      </dgm:prSet>
      <dgm:spPr/>
    </dgm:pt>
    <dgm:pt modelId="{C3767BD4-7F84-4D5E-BA71-E130EBE7EEE6}" type="pres">
      <dgm:prSet presAssocID="{062DB7A6-D25B-49AC-A766-9A228E3E63F8}" presName="rootComposite" presStyleCnt="0"/>
      <dgm:spPr/>
    </dgm:pt>
    <dgm:pt modelId="{2392CC73-3440-43A3-9314-158F0CDB3AE1}" type="pres">
      <dgm:prSet presAssocID="{062DB7A6-D25B-49AC-A766-9A228E3E63F8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B85D4F-B567-46B4-8AB5-F810B2610A58}" type="pres">
      <dgm:prSet presAssocID="{062DB7A6-D25B-49AC-A766-9A228E3E63F8}" presName="rootConnector" presStyleLbl="node3" presStyleIdx="11" presStyleCnt="14"/>
      <dgm:spPr/>
      <dgm:t>
        <a:bodyPr/>
        <a:lstStyle/>
        <a:p>
          <a:endParaRPr lang="zh-CN" altLang="en-US"/>
        </a:p>
      </dgm:t>
    </dgm:pt>
    <dgm:pt modelId="{D0BAF914-96AD-4E00-82F4-AC446AF56B6A}" type="pres">
      <dgm:prSet presAssocID="{062DB7A6-D25B-49AC-A766-9A228E3E63F8}" presName="hierChild4" presStyleCnt="0"/>
      <dgm:spPr/>
    </dgm:pt>
    <dgm:pt modelId="{2FF26B3E-E685-4043-8E37-ED9C0022940A}" type="pres">
      <dgm:prSet presAssocID="{9DFE86A5-53A9-49EE-BC82-B098FB6916A0}" presName="Name37" presStyleLbl="parChTrans1D4" presStyleIdx="50" presStyleCnt="67"/>
      <dgm:spPr/>
      <dgm:t>
        <a:bodyPr/>
        <a:lstStyle/>
        <a:p>
          <a:endParaRPr lang="zh-CN" altLang="en-US"/>
        </a:p>
      </dgm:t>
    </dgm:pt>
    <dgm:pt modelId="{D38F42F3-2202-4814-955E-012D1EAA99A1}" type="pres">
      <dgm:prSet presAssocID="{01A7BD8E-36B0-449A-9150-85EBEDFB44B0}" presName="hierRoot2" presStyleCnt="0">
        <dgm:presLayoutVars>
          <dgm:hierBranch val="init"/>
        </dgm:presLayoutVars>
      </dgm:prSet>
      <dgm:spPr/>
    </dgm:pt>
    <dgm:pt modelId="{CE343B6F-431D-4B97-9A97-9ED96EAABFAD}" type="pres">
      <dgm:prSet presAssocID="{01A7BD8E-36B0-449A-9150-85EBEDFB44B0}" presName="rootComposite" presStyleCnt="0"/>
      <dgm:spPr/>
    </dgm:pt>
    <dgm:pt modelId="{002DC4CD-A5F1-40CE-AC01-5A1DBC29BFC9}" type="pres">
      <dgm:prSet presAssocID="{01A7BD8E-36B0-449A-9150-85EBEDFB44B0}" presName="rootText" presStyleLbl="node4" presStyleIdx="50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6AAA72-95F0-4A35-8E43-A5D1880E0CB3}" type="pres">
      <dgm:prSet presAssocID="{01A7BD8E-36B0-449A-9150-85EBEDFB44B0}" presName="rootConnector" presStyleLbl="node4" presStyleIdx="50" presStyleCnt="67"/>
      <dgm:spPr/>
      <dgm:t>
        <a:bodyPr/>
        <a:lstStyle/>
        <a:p>
          <a:endParaRPr lang="zh-CN" altLang="en-US"/>
        </a:p>
      </dgm:t>
    </dgm:pt>
    <dgm:pt modelId="{1621D01B-CE88-45B3-8E05-3B88982DD8D6}" type="pres">
      <dgm:prSet presAssocID="{01A7BD8E-36B0-449A-9150-85EBEDFB44B0}" presName="hierChild4" presStyleCnt="0"/>
      <dgm:spPr/>
    </dgm:pt>
    <dgm:pt modelId="{D6360F0C-D3E0-4C98-AE55-4F66ACED7C60}" type="pres">
      <dgm:prSet presAssocID="{01A7BD8E-36B0-449A-9150-85EBEDFB44B0}" presName="hierChild5" presStyleCnt="0"/>
      <dgm:spPr/>
    </dgm:pt>
    <dgm:pt modelId="{4A6AD323-FB4E-4BE3-9C27-1AECC8A46EE1}" type="pres">
      <dgm:prSet presAssocID="{B6AB1A6B-5EEE-494F-B3F9-48A175A38BC6}" presName="Name37" presStyleLbl="parChTrans1D4" presStyleIdx="51" presStyleCnt="67"/>
      <dgm:spPr/>
      <dgm:t>
        <a:bodyPr/>
        <a:lstStyle/>
        <a:p>
          <a:endParaRPr lang="zh-CN" altLang="en-US"/>
        </a:p>
      </dgm:t>
    </dgm:pt>
    <dgm:pt modelId="{34FBA00B-E7F4-40F1-8415-CDCFAA4754B9}" type="pres">
      <dgm:prSet presAssocID="{0E816EF4-3936-4808-9B7B-D5E0371290FF}" presName="hierRoot2" presStyleCnt="0">
        <dgm:presLayoutVars>
          <dgm:hierBranch val="init"/>
        </dgm:presLayoutVars>
      </dgm:prSet>
      <dgm:spPr/>
    </dgm:pt>
    <dgm:pt modelId="{2FBBDE9B-D1C6-4E43-A00A-CB0895A3B192}" type="pres">
      <dgm:prSet presAssocID="{0E816EF4-3936-4808-9B7B-D5E0371290FF}" presName="rootComposite" presStyleCnt="0"/>
      <dgm:spPr/>
    </dgm:pt>
    <dgm:pt modelId="{E9D0EDE9-F906-4699-89C1-31A81A57C6C9}" type="pres">
      <dgm:prSet presAssocID="{0E816EF4-3936-4808-9B7B-D5E0371290FF}" presName="rootText" presStyleLbl="node4" presStyleIdx="51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54425F8-2F2F-4414-92CF-BAE14054BF81}" type="pres">
      <dgm:prSet presAssocID="{0E816EF4-3936-4808-9B7B-D5E0371290FF}" presName="rootConnector" presStyleLbl="node4" presStyleIdx="51" presStyleCnt="67"/>
      <dgm:spPr/>
      <dgm:t>
        <a:bodyPr/>
        <a:lstStyle/>
        <a:p>
          <a:endParaRPr lang="zh-CN" altLang="en-US"/>
        </a:p>
      </dgm:t>
    </dgm:pt>
    <dgm:pt modelId="{CDDE10F3-D729-4AB9-8937-A627397F56A6}" type="pres">
      <dgm:prSet presAssocID="{0E816EF4-3936-4808-9B7B-D5E0371290FF}" presName="hierChild4" presStyleCnt="0"/>
      <dgm:spPr/>
    </dgm:pt>
    <dgm:pt modelId="{996F980A-0AE1-4F97-A465-AC8090E23077}" type="pres">
      <dgm:prSet presAssocID="{0E816EF4-3936-4808-9B7B-D5E0371290FF}" presName="hierChild5" presStyleCnt="0"/>
      <dgm:spPr/>
    </dgm:pt>
    <dgm:pt modelId="{8D4E9226-38EA-4F6A-B42A-AC442B4F7824}" type="pres">
      <dgm:prSet presAssocID="{BEB45415-DE8E-4816-B27E-26BDC80A2F0A}" presName="Name37" presStyleLbl="parChTrans1D4" presStyleIdx="52" presStyleCnt="67"/>
      <dgm:spPr/>
      <dgm:t>
        <a:bodyPr/>
        <a:lstStyle/>
        <a:p>
          <a:endParaRPr lang="zh-CN" altLang="en-US"/>
        </a:p>
      </dgm:t>
    </dgm:pt>
    <dgm:pt modelId="{03D7A5FC-BF76-4637-963A-A258B10E37F8}" type="pres">
      <dgm:prSet presAssocID="{ECF92788-F23D-4839-AE59-CB016D7B4334}" presName="hierRoot2" presStyleCnt="0">
        <dgm:presLayoutVars>
          <dgm:hierBranch val="init"/>
        </dgm:presLayoutVars>
      </dgm:prSet>
      <dgm:spPr/>
    </dgm:pt>
    <dgm:pt modelId="{4A8A92C2-8022-43B6-885D-8FBCDA0964F3}" type="pres">
      <dgm:prSet presAssocID="{ECF92788-F23D-4839-AE59-CB016D7B4334}" presName="rootComposite" presStyleCnt="0"/>
      <dgm:spPr/>
    </dgm:pt>
    <dgm:pt modelId="{2AA3F032-A9F8-4709-A221-8BB7B803F15A}" type="pres">
      <dgm:prSet presAssocID="{ECF92788-F23D-4839-AE59-CB016D7B4334}" presName="rootText" presStyleLbl="node4" presStyleIdx="52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201701-EC81-4C31-9C3B-EE6F9F1F96F1}" type="pres">
      <dgm:prSet presAssocID="{ECF92788-F23D-4839-AE59-CB016D7B4334}" presName="rootConnector" presStyleLbl="node4" presStyleIdx="52" presStyleCnt="67"/>
      <dgm:spPr/>
      <dgm:t>
        <a:bodyPr/>
        <a:lstStyle/>
        <a:p>
          <a:endParaRPr lang="zh-CN" altLang="en-US"/>
        </a:p>
      </dgm:t>
    </dgm:pt>
    <dgm:pt modelId="{DD087EE0-5EED-4749-86A1-DDDB9BA1CC8D}" type="pres">
      <dgm:prSet presAssocID="{ECF92788-F23D-4839-AE59-CB016D7B4334}" presName="hierChild4" presStyleCnt="0"/>
      <dgm:spPr/>
    </dgm:pt>
    <dgm:pt modelId="{76ED9513-DED7-4942-9924-847E40D827D6}" type="pres">
      <dgm:prSet presAssocID="{ECF92788-F23D-4839-AE59-CB016D7B4334}" presName="hierChild5" presStyleCnt="0"/>
      <dgm:spPr/>
    </dgm:pt>
    <dgm:pt modelId="{DA7D08A4-AD24-4185-8A42-76EBF2F6A297}" type="pres">
      <dgm:prSet presAssocID="{6177931D-5491-41E0-B5D8-18F6839AEC45}" presName="Name37" presStyleLbl="parChTrans1D4" presStyleIdx="53" presStyleCnt="67"/>
      <dgm:spPr/>
      <dgm:t>
        <a:bodyPr/>
        <a:lstStyle/>
        <a:p>
          <a:endParaRPr lang="zh-CN" altLang="en-US"/>
        </a:p>
      </dgm:t>
    </dgm:pt>
    <dgm:pt modelId="{DB3FA3E1-1FF8-410C-98E8-BDB8F1188CA1}" type="pres">
      <dgm:prSet presAssocID="{50F17001-F689-4D35-BA07-90DEA7C21543}" presName="hierRoot2" presStyleCnt="0">
        <dgm:presLayoutVars>
          <dgm:hierBranch val="init"/>
        </dgm:presLayoutVars>
      </dgm:prSet>
      <dgm:spPr/>
    </dgm:pt>
    <dgm:pt modelId="{D7446AF8-0142-4532-8C73-1914BE23DA35}" type="pres">
      <dgm:prSet presAssocID="{50F17001-F689-4D35-BA07-90DEA7C21543}" presName="rootComposite" presStyleCnt="0"/>
      <dgm:spPr/>
    </dgm:pt>
    <dgm:pt modelId="{5956885D-9B51-4AD3-A0BB-7BC02DB4FB48}" type="pres">
      <dgm:prSet presAssocID="{50F17001-F689-4D35-BA07-90DEA7C21543}" presName="rootText" presStyleLbl="node4" presStyleIdx="53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00106E-5AB5-4365-9757-80588E6A606C}" type="pres">
      <dgm:prSet presAssocID="{50F17001-F689-4D35-BA07-90DEA7C21543}" presName="rootConnector" presStyleLbl="node4" presStyleIdx="53" presStyleCnt="67"/>
      <dgm:spPr/>
      <dgm:t>
        <a:bodyPr/>
        <a:lstStyle/>
        <a:p>
          <a:endParaRPr lang="zh-CN" altLang="en-US"/>
        </a:p>
      </dgm:t>
    </dgm:pt>
    <dgm:pt modelId="{B6B6AE7E-F1C4-4A9D-9DB1-81D7E93485A0}" type="pres">
      <dgm:prSet presAssocID="{50F17001-F689-4D35-BA07-90DEA7C21543}" presName="hierChild4" presStyleCnt="0"/>
      <dgm:spPr/>
    </dgm:pt>
    <dgm:pt modelId="{A61D3ADC-EE88-4866-91D1-5558A7488607}" type="pres">
      <dgm:prSet presAssocID="{50F17001-F689-4D35-BA07-90DEA7C21543}" presName="hierChild5" presStyleCnt="0"/>
      <dgm:spPr/>
    </dgm:pt>
    <dgm:pt modelId="{19399662-08FA-4130-80EB-33F44BC6C855}" type="pres">
      <dgm:prSet presAssocID="{062DB7A6-D25B-49AC-A766-9A228E3E63F8}" presName="hierChild5" presStyleCnt="0"/>
      <dgm:spPr/>
    </dgm:pt>
    <dgm:pt modelId="{7426D0B2-4940-4356-8B1D-F639AA0F2FD1}" type="pres">
      <dgm:prSet presAssocID="{4148FA64-A752-4342-A13E-5761FAE3C749}" presName="Name37" presStyleLbl="parChTrans1D3" presStyleIdx="12" presStyleCnt="14"/>
      <dgm:spPr/>
      <dgm:t>
        <a:bodyPr/>
        <a:lstStyle/>
        <a:p>
          <a:endParaRPr lang="zh-CN" altLang="en-US"/>
        </a:p>
      </dgm:t>
    </dgm:pt>
    <dgm:pt modelId="{BB692CB3-670C-4C92-85A1-F77FD1F23122}" type="pres">
      <dgm:prSet presAssocID="{59BB6AEC-6914-4DDA-8EFC-C2EA4DD3497C}" presName="hierRoot2" presStyleCnt="0">
        <dgm:presLayoutVars>
          <dgm:hierBranch val="init"/>
        </dgm:presLayoutVars>
      </dgm:prSet>
      <dgm:spPr/>
    </dgm:pt>
    <dgm:pt modelId="{DD812222-FD6A-4CB9-9625-17CB02CB7B58}" type="pres">
      <dgm:prSet presAssocID="{59BB6AEC-6914-4DDA-8EFC-C2EA4DD3497C}" presName="rootComposite" presStyleCnt="0"/>
      <dgm:spPr/>
    </dgm:pt>
    <dgm:pt modelId="{B147D679-8DEE-432F-BDD7-694BE5A4C061}" type="pres">
      <dgm:prSet presAssocID="{59BB6AEC-6914-4DDA-8EFC-C2EA4DD349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10C799-D5D4-4093-AE79-ECA231F4B17F}" type="pres">
      <dgm:prSet presAssocID="{59BB6AEC-6914-4DDA-8EFC-C2EA4DD3497C}" presName="rootConnector" presStyleLbl="node3" presStyleIdx="12" presStyleCnt="14"/>
      <dgm:spPr/>
      <dgm:t>
        <a:bodyPr/>
        <a:lstStyle/>
        <a:p>
          <a:endParaRPr lang="zh-CN" altLang="en-US"/>
        </a:p>
      </dgm:t>
    </dgm:pt>
    <dgm:pt modelId="{54275B67-F008-476B-8A40-67DE6CB50625}" type="pres">
      <dgm:prSet presAssocID="{59BB6AEC-6914-4DDA-8EFC-C2EA4DD3497C}" presName="hierChild4" presStyleCnt="0"/>
      <dgm:spPr/>
    </dgm:pt>
    <dgm:pt modelId="{D05EAFC8-557C-4008-9279-6D82C02EF2A1}" type="pres">
      <dgm:prSet presAssocID="{A4E01DEF-DDC6-4432-AB3F-AFE0107A9E74}" presName="Name37" presStyleLbl="parChTrans1D4" presStyleIdx="54" presStyleCnt="67"/>
      <dgm:spPr/>
      <dgm:t>
        <a:bodyPr/>
        <a:lstStyle/>
        <a:p>
          <a:endParaRPr lang="zh-CN" altLang="en-US"/>
        </a:p>
      </dgm:t>
    </dgm:pt>
    <dgm:pt modelId="{E35BD2B4-00B9-42DB-A445-E57F02590AC0}" type="pres">
      <dgm:prSet presAssocID="{F1374AAB-AFBB-41BF-8E45-3E1AA68B2311}" presName="hierRoot2" presStyleCnt="0">
        <dgm:presLayoutVars>
          <dgm:hierBranch val="init"/>
        </dgm:presLayoutVars>
      </dgm:prSet>
      <dgm:spPr/>
    </dgm:pt>
    <dgm:pt modelId="{3847B61E-8321-4530-A79A-E4F99E862F03}" type="pres">
      <dgm:prSet presAssocID="{F1374AAB-AFBB-41BF-8E45-3E1AA68B2311}" presName="rootComposite" presStyleCnt="0"/>
      <dgm:spPr/>
    </dgm:pt>
    <dgm:pt modelId="{817F55B5-DC75-4107-8248-55F841DF83D3}" type="pres">
      <dgm:prSet presAssocID="{F1374AAB-AFBB-41BF-8E45-3E1AA68B2311}" presName="rootText" presStyleLbl="node4" presStyleIdx="54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A1ECF12-F987-40D7-847D-5AB6F8141499}" type="pres">
      <dgm:prSet presAssocID="{F1374AAB-AFBB-41BF-8E45-3E1AA68B2311}" presName="rootConnector" presStyleLbl="node4" presStyleIdx="54" presStyleCnt="67"/>
      <dgm:spPr/>
      <dgm:t>
        <a:bodyPr/>
        <a:lstStyle/>
        <a:p>
          <a:endParaRPr lang="zh-CN" altLang="en-US"/>
        </a:p>
      </dgm:t>
    </dgm:pt>
    <dgm:pt modelId="{B1CABF50-672D-4E29-808D-CC1337FAA535}" type="pres">
      <dgm:prSet presAssocID="{F1374AAB-AFBB-41BF-8E45-3E1AA68B2311}" presName="hierChild4" presStyleCnt="0"/>
      <dgm:spPr/>
    </dgm:pt>
    <dgm:pt modelId="{688AFE7E-5CC6-43FC-9FD5-C195BA2A331A}" type="pres">
      <dgm:prSet presAssocID="{F1374AAB-AFBB-41BF-8E45-3E1AA68B2311}" presName="hierChild5" presStyleCnt="0"/>
      <dgm:spPr/>
    </dgm:pt>
    <dgm:pt modelId="{B74387A0-365D-4824-9E84-6B91361BE3CF}" type="pres">
      <dgm:prSet presAssocID="{B42B8E6E-44E7-4FC1-91E6-A512D6D492B8}" presName="Name37" presStyleLbl="parChTrans1D4" presStyleIdx="55" presStyleCnt="67"/>
      <dgm:spPr/>
      <dgm:t>
        <a:bodyPr/>
        <a:lstStyle/>
        <a:p>
          <a:endParaRPr lang="zh-CN" altLang="en-US"/>
        </a:p>
      </dgm:t>
    </dgm:pt>
    <dgm:pt modelId="{D0B18C66-93C6-49AE-A147-D1DD4A1E3319}" type="pres">
      <dgm:prSet presAssocID="{6E316AFA-BB37-43D3-A38B-88D9E0AF7D8D}" presName="hierRoot2" presStyleCnt="0">
        <dgm:presLayoutVars>
          <dgm:hierBranch val="init"/>
        </dgm:presLayoutVars>
      </dgm:prSet>
      <dgm:spPr/>
    </dgm:pt>
    <dgm:pt modelId="{63B3712B-201D-4009-8A77-53C47476145A}" type="pres">
      <dgm:prSet presAssocID="{6E316AFA-BB37-43D3-A38B-88D9E0AF7D8D}" presName="rootComposite" presStyleCnt="0"/>
      <dgm:spPr/>
    </dgm:pt>
    <dgm:pt modelId="{857A1DD5-8BF3-4E6F-9F18-AB2FA7806115}" type="pres">
      <dgm:prSet presAssocID="{6E316AFA-BB37-43D3-A38B-88D9E0AF7D8D}" presName="rootText" presStyleLbl="node4" presStyleIdx="55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C74F8E-1C0A-47BF-A09A-5B9DDCE0F52C}" type="pres">
      <dgm:prSet presAssocID="{6E316AFA-BB37-43D3-A38B-88D9E0AF7D8D}" presName="rootConnector" presStyleLbl="node4" presStyleIdx="55" presStyleCnt="67"/>
      <dgm:spPr/>
      <dgm:t>
        <a:bodyPr/>
        <a:lstStyle/>
        <a:p>
          <a:endParaRPr lang="zh-CN" altLang="en-US"/>
        </a:p>
      </dgm:t>
    </dgm:pt>
    <dgm:pt modelId="{73594FD4-D4F8-468A-BC8C-02CA44413494}" type="pres">
      <dgm:prSet presAssocID="{6E316AFA-BB37-43D3-A38B-88D9E0AF7D8D}" presName="hierChild4" presStyleCnt="0"/>
      <dgm:spPr/>
    </dgm:pt>
    <dgm:pt modelId="{7EEBAF07-0D9D-4308-8089-FE5925C2DAED}" type="pres">
      <dgm:prSet presAssocID="{6E316AFA-BB37-43D3-A38B-88D9E0AF7D8D}" presName="hierChild5" presStyleCnt="0"/>
      <dgm:spPr/>
    </dgm:pt>
    <dgm:pt modelId="{528966F8-77F1-41E5-A4A1-58B151DD07AC}" type="pres">
      <dgm:prSet presAssocID="{C529F356-5B6A-4406-B9F8-2550928031F5}" presName="Name37" presStyleLbl="parChTrans1D4" presStyleIdx="56" presStyleCnt="67"/>
      <dgm:spPr/>
      <dgm:t>
        <a:bodyPr/>
        <a:lstStyle/>
        <a:p>
          <a:endParaRPr lang="zh-CN" altLang="en-US"/>
        </a:p>
      </dgm:t>
    </dgm:pt>
    <dgm:pt modelId="{26A3C037-047B-4545-84C4-6A81F29EE46C}" type="pres">
      <dgm:prSet presAssocID="{55D2A340-1C45-4191-ABFF-FD1B32A61B63}" presName="hierRoot2" presStyleCnt="0">
        <dgm:presLayoutVars>
          <dgm:hierBranch val="init"/>
        </dgm:presLayoutVars>
      </dgm:prSet>
      <dgm:spPr/>
    </dgm:pt>
    <dgm:pt modelId="{2C3F36EF-83BA-46B1-9180-6FCF8F017A2F}" type="pres">
      <dgm:prSet presAssocID="{55D2A340-1C45-4191-ABFF-FD1B32A61B63}" presName="rootComposite" presStyleCnt="0"/>
      <dgm:spPr/>
    </dgm:pt>
    <dgm:pt modelId="{BBB18F68-B59A-4179-AEE5-D42A313B914B}" type="pres">
      <dgm:prSet presAssocID="{55D2A340-1C45-4191-ABFF-FD1B32A61B63}" presName="rootText" presStyleLbl="node4" presStyleIdx="56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A9A7D47-B765-4767-9B15-5A29F2A94C08}" type="pres">
      <dgm:prSet presAssocID="{55D2A340-1C45-4191-ABFF-FD1B32A61B63}" presName="rootConnector" presStyleLbl="node4" presStyleIdx="56" presStyleCnt="67"/>
      <dgm:spPr/>
      <dgm:t>
        <a:bodyPr/>
        <a:lstStyle/>
        <a:p>
          <a:endParaRPr lang="zh-CN" altLang="en-US"/>
        </a:p>
      </dgm:t>
    </dgm:pt>
    <dgm:pt modelId="{042C7A32-BA6E-433C-9735-F68522C52867}" type="pres">
      <dgm:prSet presAssocID="{55D2A340-1C45-4191-ABFF-FD1B32A61B63}" presName="hierChild4" presStyleCnt="0"/>
      <dgm:spPr/>
    </dgm:pt>
    <dgm:pt modelId="{71A922C7-2B69-4FF0-B7BE-86D3409986D4}" type="pres">
      <dgm:prSet presAssocID="{55D2A340-1C45-4191-ABFF-FD1B32A61B63}" presName="hierChild5" presStyleCnt="0"/>
      <dgm:spPr/>
    </dgm:pt>
    <dgm:pt modelId="{4008DB37-B4EF-4D32-B77A-45C21A0B335E}" type="pres">
      <dgm:prSet presAssocID="{8E4BCCA6-F573-46E5-87AC-293FBC4F1D29}" presName="Name37" presStyleLbl="parChTrans1D4" presStyleIdx="57" presStyleCnt="67"/>
      <dgm:spPr/>
      <dgm:t>
        <a:bodyPr/>
        <a:lstStyle/>
        <a:p>
          <a:endParaRPr lang="zh-CN" altLang="en-US"/>
        </a:p>
      </dgm:t>
    </dgm:pt>
    <dgm:pt modelId="{871CBD08-1ACD-43AB-90A3-86B48058CF4A}" type="pres">
      <dgm:prSet presAssocID="{44E7AB5D-C757-4012-81EC-7CBB4C39A88E}" presName="hierRoot2" presStyleCnt="0">
        <dgm:presLayoutVars>
          <dgm:hierBranch val="init"/>
        </dgm:presLayoutVars>
      </dgm:prSet>
      <dgm:spPr/>
    </dgm:pt>
    <dgm:pt modelId="{6E80A810-B2BC-4BF9-AAEA-E23AAE1987D7}" type="pres">
      <dgm:prSet presAssocID="{44E7AB5D-C757-4012-81EC-7CBB4C39A88E}" presName="rootComposite" presStyleCnt="0"/>
      <dgm:spPr/>
    </dgm:pt>
    <dgm:pt modelId="{C6440E72-2DEE-4920-97F0-A62B983B3377}" type="pres">
      <dgm:prSet presAssocID="{44E7AB5D-C757-4012-81EC-7CBB4C39A88E}" presName="rootText" presStyleLbl="node4" presStyleIdx="57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74BCE32-BA3D-43A0-9500-E8C4C7A40C91}" type="pres">
      <dgm:prSet presAssocID="{44E7AB5D-C757-4012-81EC-7CBB4C39A88E}" presName="rootConnector" presStyleLbl="node4" presStyleIdx="57" presStyleCnt="67"/>
      <dgm:spPr/>
      <dgm:t>
        <a:bodyPr/>
        <a:lstStyle/>
        <a:p>
          <a:endParaRPr lang="zh-CN" altLang="en-US"/>
        </a:p>
      </dgm:t>
    </dgm:pt>
    <dgm:pt modelId="{B853F939-BA77-4493-9657-A1C464DD914F}" type="pres">
      <dgm:prSet presAssocID="{44E7AB5D-C757-4012-81EC-7CBB4C39A88E}" presName="hierChild4" presStyleCnt="0"/>
      <dgm:spPr/>
    </dgm:pt>
    <dgm:pt modelId="{D489E498-B63F-4221-9404-AEACB77E8A89}" type="pres">
      <dgm:prSet presAssocID="{44E7AB5D-C757-4012-81EC-7CBB4C39A88E}" presName="hierChild5" presStyleCnt="0"/>
      <dgm:spPr/>
    </dgm:pt>
    <dgm:pt modelId="{10C7976B-7AE9-4314-9636-4EF12C186AC1}" type="pres">
      <dgm:prSet presAssocID="{EEDB0772-C2D8-4CEA-8128-91E5844D457E}" presName="Name37" presStyleLbl="parChTrans1D4" presStyleIdx="58" presStyleCnt="67"/>
      <dgm:spPr/>
      <dgm:t>
        <a:bodyPr/>
        <a:lstStyle/>
        <a:p>
          <a:endParaRPr lang="zh-CN" altLang="en-US"/>
        </a:p>
      </dgm:t>
    </dgm:pt>
    <dgm:pt modelId="{A537B401-F6DB-42A6-B56C-B7853842CC54}" type="pres">
      <dgm:prSet presAssocID="{CCEA601F-D0F0-4AF0-811D-DBAC31207B57}" presName="hierRoot2" presStyleCnt="0">
        <dgm:presLayoutVars>
          <dgm:hierBranch val="init"/>
        </dgm:presLayoutVars>
      </dgm:prSet>
      <dgm:spPr/>
    </dgm:pt>
    <dgm:pt modelId="{9B90953D-D73F-431D-A29B-158E849E2CDC}" type="pres">
      <dgm:prSet presAssocID="{CCEA601F-D0F0-4AF0-811D-DBAC31207B57}" presName="rootComposite" presStyleCnt="0"/>
      <dgm:spPr/>
    </dgm:pt>
    <dgm:pt modelId="{716EDCAA-28D9-4ACC-8F37-EFF4EFAE445F}" type="pres">
      <dgm:prSet presAssocID="{CCEA601F-D0F0-4AF0-811D-DBAC31207B57}" presName="rootText" presStyleLbl="node4" presStyleIdx="58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7F8A6BE-435F-4A8A-9104-63D60F024A14}" type="pres">
      <dgm:prSet presAssocID="{CCEA601F-D0F0-4AF0-811D-DBAC31207B57}" presName="rootConnector" presStyleLbl="node4" presStyleIdx="58" presStyleCnt="67"/>
      <dgm:spPr/>
      <dgm:t>
        <a:bodyPr/>
        <a:lstStyle/>
        <a:p>
          <a:endParaRPr lang="zh-CN" altLang="en-US"/>
        </a:p>
      </dgm:t>
    </dgm:pt>
    <dgm:pt modelId="{5BF587E4-CC32-46F9-A81E-1C6758CD16CF}" type="pres">
      <dgm:prSet presAssocID="{CCEA601F-D0F0-4AF0-811D-DBAC31207B57}" presName="hierChild4" presStyleCnt="0"/>
      <dgm:spPr/>
    </dgm:pt>
    <dgm:pt modelId="{6621C9D7-32B4-43D9-B339-0E7685BB4B01}" type="pres">
      <dgm:prSet presAssocID="{CCEA601F-D0F0-4AF0-811D-DBAC31207B57}" presName="hierChild5" presStyleCnt="0"/>
      <dgm:spPr/>
    </dgm:pt>
    <dgm:pt modelId="{59A0F386-7AF1-4828-B7D6-52825C1748F6}" type="pres">
      <dgm:prSet presAssocID="{B01082A4-9947-4F12-A853-5FE890BF034D}" presName="Name37" presStyleLbl="parChTrans1D4" presStyleIdx="59" presStyleCnt="67"/>
      <dgm:spPr/>
      <dgm:t>
        <a:bodyPr/>
        <a:lstStyle/>
        <a:p>
          <a:endParaRPr lang="zh-CN" altLang="en-US"/>
        </a:p>
      </dgm:t>
    </dgm:pt>
    <dgm:pt modelId="{DFC841EA-7C9A-45B7-8C26-2A77FD8BDFAD}" type="pres">
      <dgm:prSet presAssocID="{C5A54368-2FB1-4810-B6E9-6A6BE4EAC79C}" presName="hierRoot2" presStyleCnt="0">
        <dgm:presLayoutVars>
          <dgm:hierBranch val="init"/>
        </dgm:presLayoutVars>
      </dgm:prSet>
      <dgm:spPr/>
    </dgm:pt>
    <dgm:pt modelId="{7D1228DC-9FA4-4480-9664-86360DE16B73}" type="pres">
      <dgm:prSet presAssocID="{C5A54368-2FB1-4810-B6E9-6A6BE4EAC79C}" presName="rootComposite" presStyleCnt="0"/>
      <dgm:spPr/>
    </dgm:pt>
    <dgm:pt modelId="{FF41D3DA-1B67-4DB8-AB2E-A4922406399A}" type="pres">
      <dgm:prSet presAssocID="{C5A54368-2FB1-4810-B6E9-6A6BE4EAC79C}" presName="rootText" presStyleLbl="node4" presStyleIdx="59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249709-2DDA-4D9B-906A-522BC0854CC3}" type="pres">
      <dgm:prSet presAssocID="{C5A54368-2FB1-4810-B6E9-6A6BE4EAC79C}" presName="rootConnector" presStyleLbl="node4" presStyleIdx="59" presStyleCnt="67"/>
      <dgm:spPr/>
      <dgm:t>
        <a:bodyPr/>
        <a:lstStyle/>
        <a:p>
          <a:endParaRPr lang="zh-CN" altLang="en-US"/>
        </a:p>
      </dgm:t>
    </dgm:pt>
    <dgm:pt modelId="{2544380A-D29C-4D8E-95F0-190AA9E4B02F}" type="pres">
      <dgm:prSet presAssocID="{C5A54368-2FB1-4810-B6E9-6A6BE4EAC79C}" presName="hierChild4" presStyleCnt="0"/>
      <dgm:spPr/>
    </dgm:pt>
    <dgm:pt modelId="{77198DBA-7F34-4796-935B-A4AB7E303897}" type="pres">
      <dgm:prSet presAssocID="{C5A54368-2FB1-4810-B6E9-6A6BE4EAC79C}" presName="hierChild5" presStyleCnt="0"/>
      <dgm:spPr/>
    </dgm:pt>
    <dgm:pt modelId="{212F60AF-59E0-4257-BACD-F664F6BC0954}" type="pres">
      <dgm:prSet presAssocID="{EB045595-6B5D-41DE-A6B8-1DA651175A1C}" presName="Name37" presStyleLbl="parChTrans1D4" presStyleIdx="60" presStyleCnt="67"/>
      <dgm:spPr/>
      <dgm:t>
        <a:bodyPr/>
        <a:lstStyle/>
        <a:p>
          <a:endParaRPr lang="zh-CN" altLang="en-US"/>
        </a:p>
      </dgm:t>
    </dgm:pt>
    <dgm:pt modelId="{7F00E358-FC02-427E-98D4-DA1AFF684F1A}" type="pres">
      <dgm:prSet presAssocID="{A497832A-2B3F-4947-A53B-EB115BE7D8F7}" presName="hierRoot2" presStyleCnt="0">
        <dgm:presLayoutVars>
          <dgm:hierBranch val="init"/>
        </dgm:presLayoutVars>
      </dgm:prSet>
      <dgm:spPr/>
    </dgm:pt>
    <dgm:pt modelId="{97D58D74-03BA-45BC-9D6A-05A780F180EF}" type="pres">
      <dgm:prSet presAssocID="{A497832A-2B3F-4947-A53B-EB115BE7D8F7}" presName="rootComposite" presStyleCnt="0"/>
      <dgm:spPr/>
    </dgm:pt>
    <dgm:pt modelId="{FBDBE812-C99E-480F-B779-4632AF4571DA}" type="pres">
      <dgm:prSet presAssocID="{A497832A-2B3F-4947-A53B-EB115BE7D8F7}" presName="rootText" presStyleLbl="node4" presStyleIdx="60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A41AF44-EA1F-415E-8DA2-D7A0B10E99C9}" type="pres">
      <dgm:prSet presAssocID="{A497832A-2B3F-4947-A53B-EB115BE7D8F7}" presName="rootConnector" presStyleLbl="node4" presStyleIdx="60" presStyleCnt="67"/>
      <dgm:spPr/>
      <dgm:t>
        <a:bodyPr/>
        <a:lstStyle/>
        <a:p>
          <a:endParaRPr lang="zh-CN" altLang="en-US"/>
        </a:p>
      </dgm:t>
    </dgm:pt>
    <dgm:pt modelId="{F18E10D5-2586-4AA9-B04E-C60AD4EA85C0}" type="pres">
      <dgm:prSet presAssocID="{A497832A-2B3F-4947-A53B-EB115BE7D8F7}" presName="hierChild4" presStyleCnt="0"/>
      <dgm:spPr/>
    </dgm:pt>
    <dgm:pt modelId="{BDE4EE3D-6C3D-4E93-B19D-6028FDF94CE4}" type="pres">
      <dgm:prSet presAssocID="{A497832A-2B3F-4947-A53B-EB115BE7D8F7}" presName="hierChild5" presStyleCnt="0"/>
      <dgm:spPr/>
    </dgm:pt>
    <dgm:pt modelId="{016E8BBC-5CE3-43A8-B6AF-D34C74EAD390}" type="pres">
      <dgm:prSet presAssocID="{59BB6AEC-6914-4DDA-8EFC-C2EA4DD3497C}" presName="hierChild5" presStyleCnt="0"/>
      <dgm:spPr/>
    </dgm:pt>
    <dgm:pt modelId="{52B53498-76DA-4663-96AF-70A6D652E1BC}" type="pres">
      <dgm:prSet presAssocID="{CE5F17A2-8044-4094-98FC-124E7316BD78}" presName="Name37" presStyleLbl="parChTrans1D3" presStyleIdx="13" presStyleCnt="14"/>
      <dgm:spPr/>
      <dgm:t>
        <a:bodyPr/>
        <a:lstStyle/>
        <a:p>
          <a:endParaRPr lang="zh-CN" altLang="en-US"/>
        </a:p>
      </dgm:t>
    </dgm:pt>
    <dgm:pt modelId="{6F54EE3C-6E9F-4A1B-B7B7-4B6050C106AC}" type="pres">
      <dgm:prSet presAssocID="{2DC35D69-0E1A-468F-B0D9-36F683868292}" presName="hierRoot2" presStyleCnt="0">
        <dgm:presLayoutVars>
          <dgm:hierBranch val="init"/>
        </dgm:presLayoutVars>
      </dgm:prSet>
      <dgm:spPr/>
    </dgm:pt>
    <dgm:pt modelId="{416971A6-112C-46AF-AE4B-843704815315}" type="pres">
      <dgm:prSet presAssocID="{2DC35D69-0E1A-468F-B0D9-36F683868292}" presName="rootComposite" presStyleCnt="0"/>
      <dgm:spPr/>
    </dgm:pt>
    <dgm:pt modelId="{2615AD32-F62F-4D10-9D9F-B0D2CF401812}" type="pres">
      <dgm:prSet presAssocID="{2DC35D69-0E1A-468F-B0D9-36F683868292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BA2DF2-33F4-448E-87F8-9B6C8A282F1A}" type="pres">
      <dgm:prSet presAssocID="{2DC35D69-0E1A-468F-B0D9-36F683868292}" presName="rootConnector" presStyleLbl="node3" presStyleIdx="13" presStyleCnt="14"/>
      <dgm:spPr/>
      <dgm:t>
        <a:bodyPr/>
        <a:lstStyle/>
        <a:p>
          <a:endParaRPr lang="zh-CN" altLang="en-US"/>
        </a:p>
      </dgm:t>
    </dgm:pt>
    <dgm:pt modelId="{039C70C3-4BBF-47D3-B586-A9BA818B8111}" type="pres">
      <dgm:prSet presAssocID="{2DC35D69-0E1A-468F-B0D9-36F683868292}" presName="hierChild4" presStyleCnt="0"/>
      <dgm:spPr/>
    </dgm:pt>
    <dgm:pt modelId="{4ECFF1FD-74AC-4CF1-B530-68E89C5AF47D}" type="pres">
      <dgm:prSet presAssocID="{5973CE69-1D2A-40D9-A7F9-AC117306D5A4}" presName="Name37" presStyleLbl="parChTrans1D4" presStyleIdx="61" presStyleCnt="67"/>
      <dgm:spPr/>
      <dgm:t>
        <a:bodyPr/>
        <a:lstStyle/>
        <a:p>
          <a:endParaRPr lang="zh-CN" altLang="en-US"/>
        </a:p>
      </dgm:t>
    </dgm:pt>
    <dgm:pt modelId="{E26F5319-0150-46F8-B437-848A6E0B72FF}" type="pres">
      <dgm:prSet presAssocID="{4A0B1CAE-E2B5-4AFD-908F-D4D76AB0CA82}" presName="hierRoot2" presStyleCnt="0">
        <dgm:presLayoutVars>
          <dgm:hierBranch val="init"/>
        </dgm:presLayoutVars>
      </dgm:prSet>
      <dgm:spPr/>
    </dgm:pt>
    <dgm:pt modelId="{69AA0C66-7175-451B-8D25-8D24AE5D09CA}" type="pres">
      <dgm:prSet presAssocID="{4A0B1CAE-E2B5-4AFD-908F-D4D76AB0CA82}" presName="rootComposite" presStyleCnt="0"/>
      <dgm:spPr/>
    </dgm:pt>
    <dgm:pt modelId="{1B3E0961-41DD-456F-84DD-BAB802B281D1}" type="pres">
      <dgm:prSet presAssocID="{4A0B1CAE-E2B5-4AFD-908F-D4D76AB0CA82}" presName="rootText" presStyleLbl="node4" presStyleIdx="61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9E99D6-369A-40C1-8B8C-172F30D9EC28}" type="pres">
      <dgm:prSet presAssocID="{4A0B1CAE-E2B5-4AFD-908F-D4D76AB0CA82}" presName="rootConnector" presStyleLbl="node4" presStyleIdx="61" presStyleCnt="67"/>
      <dgm:spPr/>
      <dgm:t>
        <a:bodyPr/>
        <a:lstStyle/>
        <a:p>
          <a:endParaRPr lang="zh-CN" altLang="en-US"/>
        </a:p>
      </dgm:t>
    </dgm:pt>
    <dgm:pt modelId="{20DE0C2D-D63A-4335-B6FC-93ADEF8DCC2F}" type="pres">
      <dgm:prSet presAssocID="{4A0B1CAE-E2B5-4AFD-908F-D4D76AB0CA82}" presName="hierChild4" presStyleCnt="0"/>
      <dgm:spPr/>
    </dgm:pt>
    <dgm:pt modelId="{C35C5D60-0A1F-4A6C-9FF8-994A315115EA}" type="pres">
      <dgm:prSet presAssocID="{4A0B1CAE-E2B5-4AFD-908F-D4D76AB0CA82}" presName="hierChild5" presStyleCnt="0"/>
      <dgm:spPr/>
    </dgm:pt>
    <dgm:pt modelId="{2FB6F88D-089F-4073-A765-13B0B0E5692C}" type="pres">
      <dgm:prSet presAssocID="{B11B1A36-E8A3-4D62-966F-20C813402502}" presName="Name37" presStyleLbl="parChTrans1D4" presStyleIdx="62" presStyleCnt="67"/>
      <dgm:spPr/>
      <dgm:t>
        <a:bodyPr/>
        <a:lstStyle/>
        <a:p>
          <a:endParaRPr lang="zh-CN" altLang="en-US"/>
        </a:p>
      </dgm:t>
    </dgm:pt>
    <dgm:pt modelId="{677BDC78-0D58-4EEB-AA30-EF73AB41312F}" type="pres">
      <dgm:prSet presAssocID="{D2863F3F-5687-49C6-8E61-F925CDF6856E}" presName="hierRoot2" presStyleCnt="0">
        <dgm:presLayoutVars>
          <dgm:hierBranch val="init"/>
        </dgm:presLayoutVars>
      </dgm:prSet>
      <dgm:spPr/>
    </dgm:pt>
    <dgm:pt modelId="{6CF6F454-7D85-4498-8D4A-E4BCFD4359E6}" type="pres">
      <dgm:prSet presAssocID="{D2863F3F-5687-49C6-8E61-F925CDF6856E}" presName="rootComposite" presStyleCnt="0"/>
      <dgm:spPr/>
    </dgm:pt>
    <dgm:pt modelId="{A96DDD18-4ACD-4789-BA4E-6CAD5B1BE4C6}" type="pres">
      <dgm:prSet presAssocID="{D2863F3F-5687-49C6-8E61-F925CDF6856E}" presName="rootText" presStyleLbl="node4" presStyleIdx="62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AB38900-77C8-456F-8B91-CE008A8B69D6}" type="pres">
      <dgm:prSet presAssocID="{D2863F3F-5687-49C6-8E61-F925CDF6856E}" presName="rootConnector" presStyleLbl="node4" presStyleIdx="62" presStyleCnt="67"/>
      <dgm:spPr/>
      <dgm:t>
        <a:bodyPr/>
        <a:lstStyle/>
        <a:p>
          <a:endParaRPr lang="zh-CN" altLang="en-US"/>
        </a:p>
      </dgm:t>
    </dgm:pt>
    <dgm:pt modelId="{1F57A102-B14B-427D-B571-0A48EDB5945F}" type="pres">
      <dgm:prSet presAssocID="{D2863F3F-5687-49C6-8E61-F925CDF6856E}" presName="hierChild4" presStyleCnt="0"/>
      <dgm:spPr/>
    </dgm:pt>
    <dgm:pt modelId="{7733F6E5-22BB-47ED-BA7E-8C09060D7E52}" type="pres">
      <dgm:prSet presAssocID="{D2863F3F-5687-49C6-8E61-F925CDF6856E}" presName="hierChild5" presStyleCnt="0"/>
      <dgm:spPr/>
    </dgm:pt>
    <dgm:pt modelId="{2CE249DD-17E2-428D-8F5B-D4554FDC7714}" type="pres">
      <dgm:prSet presAssocID="{1D57922F-4CF2-4958-98FA-AC850A669BAC}" presName="Name37" presStyleLbl="parChTrans1D4" presStyleIdx="63" presStyleCnt="67"/>
      <dgm:spPr/>
      <dgm:t>
        <a:bodyPr/>
        <a:lstStyle/>
        <a:p>
          <a:endParaRPr lang="zh-CN" altLang="en-US"/>
        </a:p>
      </dgm:t>
    </dgm:pt>
    <dgm:pt modelId="{B40E43A0-927A-438B-9E26-A73C0B88BF36}" type="pres">
      <dgm:prSet presAssocID="{A7B995F1-080E-43DE-9110-3CFD2B91A5D2}" presName="hierRoot2" presStyleCnt="0">
        <dgm:presLayoutVars>
          <dgm:hierBranch val="init"/>
        </dgm:presLayoutVars>
      </dgm:prSet>
      <dgm:spPr/>
    </dgm:pt>
    <dgm:pt modelId="{55779F35-856C-4FB1-8DB2-708D0736DC27}" type="pres">
      <dgm:prSet presAssocID="{A7B995F1-080E-43DE-9110-3CFD2B91A5D2}" presName="rootComposite" presStyleCnt="0"/>
      <dgm:spPr/>
    </dgm:pt>
    <dgm:pt modelId="{1EC4819E-9927-4302-AA72-FB06633CCA07}" type="pres">
      <dgm:prSet presAssocID="{A7B995F1-080E-43DE-9110-3CFD2B91A5D2}" presName="rootText" presStyleLbl="node4" presStyleIdx="63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E7D12B-84EC-40CB-9AE5-BBBC650316BE}" type="pres">
      <dgm:prSet presAssocID="{A7B995F1-080E-43DE-9110-3CFD2B91A5D2}" presName="rootConnector" presStyleLbl="node4" presStyleIdx="63" presStyleCnt="67"/>
      <dgm:spPr/>
      <dgm:t>
        <a:bodyPr/>
        <a:lstStyle/>
        <a:p>
          <a:endParaRPr lang="zh-CN" altLang="en-US"/>
        </a:p>
      </dgm:t>
    </dgm:pt>
    <dgm:pt modelId="{98E3425C-06E2-4D6D-ABFA-0F2BCE285951}" type="pres">
      <dgm:prSet presAssocID="{A7B995F1-080E-43DE-9110-3CFD2B91A5D2}" presName="hierChild4" presStyleCnt="0"/>
      <dgm:spPr/>
    </dgm:pt>
    <dgm:pt modelId="{D3E7DF6C-FC14-4E0E-94C5-0CE26CB3A60F}" type="pres">
      <dgm:prSet presAssocID="{A7B995F1-080E-43DE-9110-3CFD2B91A5D2}" presName="hierChild5" presStyleCnt="0"/>
      <dgm:spPr/>
    </dgm:pt>
    <dgm:pt modelId="{29DABC7A-DAE4-43AC-98F2-19E6DE33B51A}" type="pres">
      <dgm:prSet presAssocID="{62953293-009C-4769-AD0F-9A057EC628D0}" presName="Name37" presStyleLbl="parChTrans1D4" presStyleIdx="64" presStyleCnt="67"/>
      <dgm:spPr/>
      <dgm:t>
        <a:bodyPr/>
        <a:lstStyle/>
        <a:p>
          <a:endParaRPr lang="zh-CN" altLang="en-US"/>
        </a:p>
      </dgm:t>
    </dgm:pt>
    <dgm:pt modelId="{3154401D-2870-44A3-A3EA-554DCCB59BEB}" type="pres">
      <dgm:prSet presAssocID="{9D875B90-4EF4-4475-802C-E738E708BF19}" presName="hierRoot2" presStyleCnt="0">
        <dgm:presLayoutVars>
          <dgm:hierBranch val="init"/>
        </dgm:presLayoutVars>
      </dgm:prSet>
      <dgm:spPr/>
    </dgm:pt>
    <dgm:pt modelId="{C95C8295-A2EE-454C-88C7-93F63996C11D}" type="pres">
      <dgm:prSet presAssocID="{9D875B90-4EF4-4475-802C-E738E708BF19}" presName="rootComposite" presStyleCnt="0"/>
      <dgm:spPr/>
    </dgm:pt>
    <dgm:pt modelId="{F1F6A793-2492-4B85-AB83-FF977E0423AF}" type="pres">
      <dgm:prSet presAssocID="{9D875B90-4EF4-4475-802C-E738E708BF19}" presName="rootText" presStyleLbl="node4" presStyleIdx="64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274121-D79A-48EB-90AA-7D6394A89C84}" type="pres">
      <dgm:prSet presAssocID="{9D875B90-4EF4-4475-802C-E738E708BF19}" presName="rootConnector" presStyleLbl="node4" presStyleIdx="64" presStyleCnt="67"/>
      <dgm:spPr/>
      <dgm:t>
        <a:bodyPr/>
        <a:lstStyle/>
        <a:p>
          <a:endParaRPr lang="zh-CN" altLang="en-US"/>
        </a:p>
      </dgm:t>
    </dgm:pt>
    <dgm:pt modelId="{FB28B794-A3C7-4656-920A-66C293E9A331}" type="pres">
      <dgm:prSet presAssocID="{9D875B90-4EF4-4475-802C-E738E708BF19}" presName="hierChild4" presStyleCnt="0"/>
      <dgm:spPr/>
    </dgm:pt>
    <dgm:pt modelId="{7632859C-1F32-4362-8AD6-7E9AC423ED4A}" type="pres">
      <dgm:prSet presAssocID="{9D875B90-4EF4-4475-802C-E738E708BF19}" presName="hierChild5" presStyleCnt="0"/>
      <dgm:spPr/>
    </dgm:pt>
    <dgm:pt modelId="{1A73E338-9456-48AB-B6C8-A53B20230CBA}" type="pres">
      <dgm:prSet presAssocID="{86C4E262-6A25-441A-B921-1D70106F8E28}" presName="Name37" presStyleLbl="parChTrans1D4" presStyleIdx="65" presStyleCnt="67"/>
      <dgm:spPr/>
      <dgm:t>
        <a:bodyPr/>
        <a:lstStyle/>
        <a:p>
          <a:endParaRPr lang="zh-CN" altLang="en-US"/>
        </a:p>
      </dgm:t>
    </dgm:pt>
    <dgm:pt modelId="{52FA54AE-1510-4D93-B7DE-E41341AA4725}" type="pres">
      <dgm:prSet presAssocID="{0437707F-6ECE-49FE-8C4B-F188F9519246}" presName="hierRoot2" presStyleCnt="0">
        <dgm:presLayoutVars>
          <dgm:hierBranch val="init"/>
        </dgm:presLayoutVars>
      </dgm:prSet>
      <dgm:spPr/>
    </dgm:pt>
    <dgm:pt modelId="{5F1E7518-8E60-4D5E-AF53-3ABC16C381A3}" type="pres">
      <dgm:prSet presAssocID="{0437707F-6ECE-49FE-8C4B-F188F9519246}" presName="rootComposite" presStyleCnt="0"/>
      <dgm:spPr/>
    </dgm:pt>
    <dgm:pt modelId="{E7340B7D-AEE2-4AA8-BF7F-A8E3594409FB}" type="pres">
      <dgm:prSet presAssocID="{0437707F-6ECE-49FE-8C4B-F188F9519246}" presName="rootText" presStyleLbl="node4" presStyleIdx="65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2331D3-FE22-4D7E-AB4A-12C722201F33}" type="pres">
      <dgm:prSet presAssocID="{0437707F-6ECE-49FE-8C4B-F188F9519246}" presName="rootConnector" presStyleLbl="node4" presStyleIdx="65" presStyleCnt="67"/>
      <dgm:spPr/>
      <dgm:t>
        <a:bodyPr/>
        <a:lstStyle/>
        <a:p>
          <a:endParaRPr lang="zh-CN" altLang="en-US"/>
        </a:p>
      </dgm:t>
    </dgm:pt>
    <dgm:pt modelId="{F7B5A2CB-6F13-4157-93E7-58F2D7D629D3}" type="pres">
      <dgm:prSet presAssocID="{0437707F-6ECE-49FE-8C4B-F188F9519246}" presName="hierChild4" presStyleCnt="0"/>
      <dgm:spPr/>
    </dgm:pt>
    <dgm:pt modelId="{BE378B52-F8B6-46F3-B953-23CC00FA6904}" type="pres">
      <dgm:prSet presAssocID="{0437707F-6ECE-49FE-8C4B-F188F9519246}" presName="hierChild5" presStyleCnt="0"/>
      <dgm:spPr/>
    </dgm:pt>
    <dgm:pt modelId="{DFB3586F-BCC4-49C2-BDF3-46DA36334D98}" type="pres">
      <dgm:prSet presAssocID="{32BF99D4-1D4D-4B42-989D-4A8D8C18051B}" presName="Name37" presStyleLbl="parChTrans1D4" presStyleIdx="66" presStyleCnt="67"/>
      <dgm:spPr/>
      <dgm:t>
        <a:bodyPr/>
        <a:lstStyle/>
        <a:p>
          <a:endParaRPr lang="zh-CN" altLang="en-US"/>
        </a:p>
      </dgm:t>
    </dgm:pt>
    <dgm:pt modelId="{F58FED6D-E9FB-447D-97BA-081151A2D942}" type="pres">
      <dgm:prSet presAssocID="{4149BE1D-0203-4AA6-8F34-CF912B713AF8}" presName="hierRoot2" presStyleCnt="0">
        <dgm:presLayoutVars>
          <dgm:hierBranch val="init"/>
        </dgm:presLayoutVars>
      </dgm:prSet>
      <dgm:spPr/>
    </dgm:pt>
    <dgm:pt modelId="{A49EF736-2292-4794-9A1B-256B2FCBA2B0}" type="pres">
      <dgm:prSet presAssocID="{4149BE1D-0203-4AA6-8F34-CF912B713AF8}" presName="rootComposite" presStyleCnt="0"/>
      <dgm:spPr/>
    </dgm:pt>
    <dgm:pt modelId="{6D91BC64-CC0B-423C-93CC-1FB35903A8CD}" type="pres">
      <dgm:prSet presAssocID="{4149BE1D-0203-4AA6-8F34-CF912B713AF8}" presName="rootText" presStyleLbl="node4" presStyleIdx="66" presStyleCnt="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83E2753-439C-4457-962D-D777526EF50E}" type="pres">
      <dgm:prSet presAssocID="{4149BE1D-0203-4AA6-8F34-CF912B713AF8}" presName="rootConnector" presStyleLbl="node4" presStyleIdx="66" presStyleCnt="67"/>
      <dgm:spPr/>
      <dgm:t>
        <a:bodyPr/>
        <a:lstStyle/>
        <a:p>
          <a:endParaRPr lang="zh-CN" altLang="en-US"/>
        </a:p>
      </dgm:t>
    </dgm:pt>
    <dgm:pt modelId="{C099764C-AEB2-4D5D-9E73-AE94F42C3896}" type="pres">
      <dgm:prSet presAssocID="{4149BE1D-0203-4AA6-8F34-CF912B713AF8}" presName="hierChild4" presStyleCnt="0"/>
      <dgm:spPr/>
    </dgm:pt>
    <dgm:pt modelId="{E8DC120C-D726-4F88-980B-5556E056B194}" type="pres">
      <dgm:prSet presAssocID="{4149BE1D-0203-4AA6-8F34-CF912B713AF8}" presName="hierChild5" presStyleCnt="0"/>
      <dgm:spPr/>
    </dgm:pt>
    <dgm:pt modelId="{51A9762D-5446-47B3-B1C6-1B79C317D531}" type="pres">
      <dgm:prSet presAssocID="{2DC35D69-0E1A-468F-B0D9-36F683868292}" presName="hierChild5" presStyleCnt="0"/>
      <dgm:spPr/>
    </dgm:pt>
    <dgm:pt modelId="{B0430941-9138-495A-A0D8-F4043455F5B6}" type="pres">
      <dgm:prSet presAssocID="{9A467182-205A-4642-963A-315071881375}" presName="hierChild5" presStyleCnt="0"/>
      <dgm:spPr/>
    </dgm:pt>
    <dgm:pt modelId="{8B2C6B65-D3D2-4325-9213-C51C21E72639}" type="pres">
      <dgm:prSet presAssocID="{D91AD1DD-46E0-482F-A890-6BC793367403}" presName="hierChild3" presStyleCnt="0"/>
      <dgm:spPr/>
    </dgm:pt>
  </dgm:ptLst>
  <dgm:cxnLst>
    <dgm:cxn modelId="{5917A68E-12C1-42F6-BF0A-A286F26DBF92}" type="presOf" srcId="{3012E39E-EF10-4687-A86B-722E7956AEBF}" destId="{E5316FF4-86BB-4A04-9CFA-44DC3C173E2E}" srcOrd="0" destOrd="0" presId="urn:microsoft.com/office/officeart/2005/8/layout/orgChart1"/>
    <dgm:cxn modelId="{47342EFB-A985-4DB6-BB38-43839282992C}" type="presOf" srcId="{59BB6AEC-6914-4DDA-8EFC-C2EA4DD3497C}" destId="{6B10C799-D5D4-4093-AE79-ECA231F4B17F}" srcOrd="1" destOrd="0" presId="urn:microsoft.com/office/officeart/2005/8/layout/orgChart1"/>
    <dgm:cxn modelId="{BB39E1B1-640E-4F09-8A0E-24ED6207F626}" type="presOf" srcId="{5972C568-972E-4A4F-8B01-4600E303641F}" destId="{7271C7C5-AA03-49DC-ADA0-451EEE0B4728}" srcOrd="1" destOrd="0" presId="urn:microsoft.com/office/officeart/2005/8/layout/orgChart1"/>
    <dgm:cxn modelId="{666A4264-EF44-403D-82A3-031D2A981431}" type="presOf" srcId="{42931096-AF76-48EB-8C6E-07B9E2C56384}" destId="{7CE5ECBE-BF92-413B-A1C1-9BE19A179C2E}" srcOrd="1" destOrd="0" presId="urn:microsoft.com/office/officeart/2005/8/layout/orgChart1"/>
    <dgm:cxn modelId="{803962F8-849F-44C7-850A-16388B6D3FC2}" type="presOf" srcId="{956B70F7-2050-4923-B040-9C84F72C183B}" destId="{97241CC4-C6E3-4CE6-8821-B037AB3C73E6}" srcOrd="0" destOrd="0" presId="urn:microsoft.com/office/officeart/2005/8/layout/orgChart1"/>
    <dgm:cxn modelId="{3E2F9AE7-BB9B-4238-B29D-B445934A2E3B}" type="presOf" srcId="{E502802D-D27D-4F43-8CB7-6F632AD2ADB3}" destId="{198134AA-B9DA-4C5D-B4BA-660077869E1C}" srcOrd="1" destOrd="0" presId="urn:microsoft.com/office/officeart/2005/8/layout/orgChart1"/>
    <dgm:cxn modelId="{B831157C-F6E4-4351-A6BD-FA23961452EC}" type="presOf" srcId="{2DC35D69-0E1A-468F-B0D9-36F683868292}" destId="{81BA2DF2-33F4-448E-87F8-9B6C8A282F1A}" srcOrd="1" destOrd="0" presId="urn:microsoft.com/office/officeart/2005/8/layout/orgChart1"/>
    <dgm:cxn modelId="{65609C23-A600-4805-BC45-1B6757A3936A}" type="presOf" srcId="{AC3ED802-7F5D-4FA5-A885-D41258A43644}" destId="{C8A5D6D5-172D-48BD-8EA2-10C58BF17F36}" srcOrd="0" destOrd="0" presId="urn:microsoft.com/office/officeart/2005/8/layout/orgChart1"/>
    <dgm:cxn modelId="{BD24A150-B845-482D-A753-55FC73635DA4}" type="presOf" srcId="{F1374AAB-AFBB-41BF-8E45-3E1AA68B2311}" destId="{817F55B5-DC75-4107-8248-55F841DF83D3}" srcOrd="0" destOrd="0" presId="urn:microsoft.com/office/officeart/2005/8/layout/orgChart1"/>
    <dgm:cxn modelId="{DBEE7CAA-A460-489F-9624-6DFE8C5C8860}" srcId="{5C751427-071C-466A-837B-DCEA9BE6092B}" destId="{A5CF284A-4CF0-4C2F-B311-B65C0045BABA}" srcOrd="3" destOrd="0" parTransId="{DB7CB257-FE24-4092-9265-FB7A6A747919}" sibTransId="{C663C173-1CE0-41EF-BA9A-25E6E2E8854F}"/>
    <dgm:cxn modelId="{C3A0943C-453D-4C07-9A58-A77B0C7D6063}" type="presOf" srcId="{90D58F8A-7BA2-4919-8CE2-A9F42E0C6731}" destId="{9ED3E5AC-5A29-4332-BD1F-EDA1435A6633}" srcOrd="0" destOrd="0" presId="urn:microsoft.com/office/officeart/2005/8/layout/orgChart1"/>
    <dgm:cxn modelId="{9CC54B5B-F71C-4FD8-9A2E-7BD46CB36F21}" type="presOf" srcId="{3D12F86C-89E9-4B89-9450-BACE40A24F8F}" destId="{F652817A-4132-4C21-AD0A-A926A9A134C4}" srcOrd="0" destOrd="0" presId="urn:microsoft.com/office/officeart/2005/8/layout/orgChart1"/>
    <dgm:cxn modelId="{A0B15A20-5DF1-40EB-9E6B-09B66F6AEA58}" type="presOf" srcId="{A497832A-2B3F-4947-A53B-EB115BE7D8F7}" destId="{AA41AF44-EA1F-415E-8DA2-D7A0B10E99C9}" srcOrd="1" destOrd="0" presId="urn:microsoft.com/office/officeart/2005/8/layout/orgChart1"/>
    <dgm:cxn modelId="{45B5DF56-A15A-4B5F-B2A1-0AD523EBFFDF}" type="presOf" srcId="{D91AD1DD-46E0-482F-A890-6BC793367403}" destId="{EE9753E2-0AA8-4FF5-A629-2D5D5B7BF36C}" srcOrd="0" destOrd="0" presId="urn:microsoft.com/office/officeart/2005/8/layout/orgChart1"/>
    <dgm:cxn modelId="{670A5175-61C3-4DE4-8F0E-BB85F44330FE}" type="presOf" srcId="{2C58E250-E2E9-43FC-A15F-B83670BC4A9A}" destId="{BAD59C0B-CDB8-43FA-8C1E-0E15B00E0648}" srcOrd="1" destOrd="0" presId="urn:microsoft.com/office/officeart/2005/8/layout/orgChart1"/>
    <dgm:cxn modelId="{85B34226-C5B9-4AC6-80CA-ADE0E3EE0EA5}" srcId="{2C13D970-B88A-4456-8138-C51B4E0B822F}" destId="{D9AC9C71-0D43-4A83-AF58-221960C7BB18}" srcOrd="2" destOrd="0" parTransId="{D27F35AE-D950-47C7-8DA0-E05F52D7DC9A}" sibTransId="{B81B53ED-6C72-4D4F-973D-CB2C78DF1A61}"/>
    <dgm:cxn modelId="{B3E408A7-4437-4D4F-997A-654C05B4A318}" srcId="{F7816611-8E9F-46A5-8461-769582B44F59}" destId="{5C751427-071C-466A-837B-DCEA9BE6092B}" srcOrd="1" destOrd="0" parTransId="{BC92C2FF-D77F-4929-9958-236A8A5797A9}" sibTransId="{76F429DF-95DC-4E69-8540-6E9CC70D8D41}"/>
    <dgm:cxn modelId="{39EA14A3-6C98-4D13-A8C8-18B9359521FE}" type="presOf" srcId="{3E457953-A58B-4A2C-811C-BC0844B4D4B7}" destId="{3F879128-CE56-4A3C-8BA6-50A0A67A85F9}" srcOrd="1" destOrd="0" presId="urn:microsoft.com/office/officeart/2005/8/layout/orgChart1"/>
    <dgm:cxn modelId="{D788A2F5-C93D-4EB2-ACF6-276A45708D2D}" type="presOf" srcId="{5C751427-071C-466A-837B-DCEA9BE6092B}" destId="{249BB221-1A78-400C-847F-D3069EBB6CBE}" srcOrd="0" destOrd="0" presId="urn:microsoft.com/office/officeart/2005/8/layout/orgChart1"/>
    <dgm:cxn modelId="{1EADBADC-EA67-424C-882C-672264382188}" type="presOf" srcId="{75F0D642-5911-463D-A0FD-E5756225E7FA}" destId="{87A63F44-7417-4883-B39D-15DA5BEF20C3}" srcOrd="0" destOrd="0" presId="urn:microsoft.com/office/officeart/2005/8/layout/orgChart1"/>
    <dgm:cxn modelId="{83705D5B-6E18-41C5-BC03-8B216D7182BF}" type="presOf" srcId="{2C58E250-E2E9-43FC-A15F-B83670BC4A9A}" destId="{08F1329D-CFE8-4A57-B3E7-A32836CC4BD6}" srcOrd="0" destOrd="0" presId="urn:microsoft.com/office/officeart/2005/8/layout/orgChart1"/>
    <dgm:cxn modelId="{AC668D4F-E20B-4527-8557-91122E85B501}" srcId="{1AD36E93-8D51-4559-91C9-0C8A0DE594B0}" destId="{34BB5BF2-4505-4F2C-8BCE-3CC87AADCD5F}" srcOrd="3" destOrd="0" parTransId="{86619765-E847-42A6-AF89-D9C357DD36C3}" sibTransId="{E19A3599-8494-4637-A8F8-B7F343DFFF5C}"/>
    <dgm:cxn modelId="{93210BE5-AD6F-4101-9E15-67B5F73FF9FF}" type="presOf" srcId="{4148FA64-A752-4342-A13E-5761FAE3C749}" destId="{7426D0B2-4940-4356-8B1D-F639AA0F2FD1}" srcOrd="0" destOrd="0" presId="urn:microsoft.com/office/officeart/2005/8/layout/orgChart1"/>
    <dgm:cxn modelId="{232C41AE-F5FA-4120-8C06-3F99CE113F48}" srcId="{59BB6AEC-6914-4DDA-8EFC-C2EA4DD3497C}" destId="{6E316AFA-BB37-43D3-A38B-88D9E0AF7D8D}" srcOrd="1" destOrd="0" parTransId="{B42B8E6E-44E7-4FC1-91E6-A512D6D492B8}" sibTransId="{332C6F96-BA0B-4B91-9CCE-978FCB8B99AA}"/>
    <dgm:cxn modelId="{357845EF-F225-4B28-989F-837C3BAB3CC1}" type="presOf" srcId="{A4E01DEF-DDC6-4432-AB3F-AFE0107A9E74}" destId="{D05EAFC8-557C-4008-9279-6D82C02EF2A1}" srcOrd="0" destOrd="0" presId="urn:microsoft.com/office/officeart/2005/8/layout/orgChart1"/>
    <dgm:cxn modelId="{302E7286-5490-430D-92CD-1F7EF971DD96}" type="presOf" srcId="{25FE1402-B8A8-4DBC-B108-53DDE78CB54B}" destId="{E33F0BF6-F0CD-4B3A-A988-A346D21B61C5}" srcOrd="0" destOrd="0" presId="urn:microsoft.com/office/officeart/2005/8/layout/orgChart1"/>
    <dgm:cxn modelId="{03DE3C5F-197F-4EA9-93B4-907EEFE3B835}" type="presOf" srcId="{671116AD-13CB-422C-AC01-2A8BDAFF915C}" destId="{55701441-4CBC-4460-BA56-31EE949B7583}" srcOrd="0" destOrd="0" presId="urn:microsoft.com/office/officeart/2005/8/layout/orgChart1"/>
    <dgm:cxn modelId="{42D913F2-7972-4EAE-8FE9-4E00A4F6ABB9}" type="presOf" srcId="{B7B12508-FC99-40B0-A2AC-3F7235F41E49}" destId="{FE424A06-7ACC-4234-8481-4A1D28588BAD}" srcOrd="1" destOrd="0" presId="urn:microsoft.com/office/officeart/2005/8/layout/orgChart1"/>
    <dgm:cxn modelId="{95278CA5-792A-47F1-BC8C-310807038F30}" type="presOf" srcId="{1AD36E93-8D51-4559-91C9-0C8A0DE594B0}" destId="{A46B878D-9416-4F34-A8D9-7A100E304DEF}" srcOrd="1" destOrd="0" presId="urn:microsoft.com/office/officeart/2005/8/layout/orgChart1"/>
    <dgm:cxn modelId="{3D9943FA-7D64-4513-AC3C-CE8C8BAC04B5}" type="presOf" srcId="{50FC2A75-0066-4710-AD85-FDBDADDA5412}" destId="{A4081F5F-0B35-4762-84EA-CDF8F02A1346}" srcOrd="0" destOrd="0" presId="urn:microsoft.com/office/officeart/2005/8/layout/orgChart1"/>
    <dgm:cxn modelId="{79682B72-1B07-45D7-B08F-DAFF435794D9}" srcId="{D91AD1DD-46E0-482F-A890-6BC793367403}" destId="{9A467182-205A-4642-963A-315071881375}" srcOrd="3" destOrd="0" parTransId="{0C3E4E71-54A3-4C71-AD14-02C3E009A007}" sibTransId="{82EFB890-6C0A-47D3-9E40-1721AE11527E}"/>
    <dgm:cxn modelId="{C0C5AE89-9D95-46F2-AC94-0F4869A09C2A}" type="presOf" srcId="{F7816611-8E9F-46A5-8461-769582B44F59}" destId="{707E3B25-FAE8-4829-957C-83B738BA7601}" srcOrd="0" destOrd="0" presId="urn:microsoft.com/office/officeart/2005/8/layout/orgChart1"/>
    <dgm:cxn modelId="{B2742AEE-B555-4AE5-9D09-C50E9DD16BF0}" type="presOf" srcId="{2C13D970-B88A-4456-8138-C51B4E0B822F}" destId="{DAC0E7B4-3E49-4B65-9C4C-52CFA7079590}" srcOrd="0" destOrd="0" presId="urn:microsoft.com/office/officeart/2005/8/layout/orgChart1"/>
    <dgm:cxn modelId="{7FB56514-9F9F-4A9E-B354-3629DEC5FD10}" type="presOf" srcId="{CE5F17A2-8044-4094-98FC-124E7316BD78}" destId="{52B53498-76DA-4663-96AF-70A6D652E1BC}" srcOrd="0" destOrd="0" presId="urn:microsoft.com/office/officeart/2005/8/layout/orgChart1"/>
    <dgm:cxn modelId="{51DFE7EB-EF40-4743-9C2D-C9BAF8772FA0}" srcId="{5C0BB686-5144-4815-8F4D-9833E79725F2}" destId="{08AC06B2-5882-4D9D-BCF3-A517DBF8E8E2}" srcOrd="3" destOrd="0" parTransId="{2ECA120D-3478-483E-A861-CF3A1EB34717}" sibTransId="{CD3934B2-D94B-4CFF-925F-282AE5588515}"/>
    <dgm:cxn modelId="{7367B584-E7F0-4498-858A-8FBC81E8C332}" srcId="{062DB7A6-D25B-49AC-A766-9A228E3E63F8}" destId="{01A7BD8E-36B0-449A-9150-85EBEDFB44B0}" srcOrd="0" destOrd="0" parTransId="{9DFE86A5-53A9-49EE-BC82-B098FB6916A0}" sibTransId="{308CA384-6A77-47A1-AC6A-76F9BB1842E3}"/>
    <dgm:cxn modelId="{04AFF513-BAB1-405A-920F-EC38E0FA67F0}" type="presOf" srcId="{A7B995F1-080E-43DE-9110-3CFD2B91A5D2}" destId="{BFE7D12B-84EC-40CB-9AE5-BBBC650316BE}" srcOrd="1" destOrd="0" presId="urn:microsoft.com/office/officeart/2005/8/layout/orgChart1"/>
    <dgm:cxn modelId="{17E5009F-F4BC-44D5-92E5-FD4BA3C0CD47}" srcId="{B7B12508-FC99-40B0-A2AC-3F7235F41E49}" destId="{C5AC3552-6856-45E1-AC0A-29594CF2BD9B}" srcOrd="2" destOrd="0" parTransId="{6C3A2E29-A203-4F41-81F6-FB4341B5A9FE}" sibTransId="{B974667F-2055-4D57-AC23-A727DAB47D13}"/>
    <dgm:cxn modelId="{4137809E-C726-45D8-B245-29B106C22AE5}" type="presOf" srcId="{B42B8E6E-44E7-4FC1-91E6-A512D6D492B8}" destId="{B74387A0-365D-4824-9E84-6B91361BE3CF}" srcOrd="0" destOrd="0" presId="urn:microsoft.com/office/officeart/2005/8/layout/orgChart1"/>
    <dgm:cxn modelId="{AC4AB085-0578-4379-8F7D-1A983B1383F9}" type="presOf" srcId="{62953293-009C-4769-AD0F-9A057EC628D0}" destId="{29DABC7A-DAE4-43AC-98F2-19E6DE33B51A}" srcOrd="0" destOrd="0" presId="urn:microsoft.com/office/officeart/2005/8/layout/orgChart1"/>
    <dgm:cxn modelId="{03C28B54-D9CA-46BE-A612-3BA39D269D94}" srcId="{59BB6AEC-6914-4DDA-8EFC-C2EA4DD3497C}" destId="{C5A54368-2FB1-4810-B6E9-6A6BE4EAC79C}" srcOrd="5" destOrd="0" parTransId="{B01082A4-9947-4F12-A853-5FE890BF034D}" sibTransId="{32CCE577-82D1-416C-A6A5-9B76AE60E606}"/>
    <dgm:cxn modelId="{41F670CE-03C9-4DD4-98AA-D419A7D5F0EB}" type="presOf" srcId="{0BB145D9-F6DC-46BB-AF10-CFBCEBFB34EE}" destId="{A66556C3-B458-4457-85CF-411A46B5E1FD}" srcOrd="0" destOrd="0" presId="urn:microsoft.com/office/officeart/2005/8/layout/orgChart1"/>
    <dgm:cxn modelId="{47FB7910-7250-4FD3-962A-3F2BCCE2F476}" srcId="{59BB6AEC-6914-4DDA-8EFC-C2EA4DD3497C}" destId="{44E7AB5D-C757-4012-81EC-7CBB4C39A88E}" srcOrd="3" destOrd="0" parTransId="{8E4BCCA6-F573-46E5-87AC-293FBC4F1D29}" sibTransId="{D8217B5C-29A4-4B21-9643-69F689E9453A}"/>
    <dgm:cxn modelId="{8449F446-E375-4835-B4CC-846A23B01C4E}" type="presOf" srcId="{50F17001-F689-4D35-BA07-90DEA7C21543}" destId="{EC00106E-5AB5-4365-9757-80588E6A606C}" srcOrd="1" destOrd="0" presId="urn:microsoft.com/office/officeart/2005/8/layout/orgChart1"/>
    <dgm:cxn modelId="{4DD7E061-F45B-44C4-A965-B3A08B906F60}" srcId="{560DFA86-C5E0-40FC-BD15-9892DC42FC7D}" destId="{BCE3989A-6FC6-421D-B451-5E093920454C}" srcOrd="2" destOrd="0" parTransId="{6503E392-1EFE-4844-AA9F-D8483128D922}" sibTransId="{4C287ED1-DD1D-4E41-97D0-B2D7B09838C0}"/>
    <dgm:cxn modelId="{4E66E0C3-58D7-4E71-9D40-025D92F9A443}" type="presOf" srcId="{E4B7C9B8-A757-4038-A134-93E2C4C87228}" destId="{3DCDF619-85BC-4A80-8CA6-D049B14FD102}" srcOrd="0" destOrd="0" presId="urn:microsoft.com/office/officeart/2005/8/layout/orgChart1"/>
    <dgm:cxn modelId="{C7207738-0FC5-408A-9733-95680C2D217E}" type="presOf" srcId="{1AD36E93-8D51-4559-91C9-0C8A0DE594B0}" destId="{9FE39C94-69CA-4859-962F-EEF46695DFC3}" srcOrd="0" destOrd="0" presId="urn:microsoft.com/office/officeart/2005/8/layout/orgChart1"/>
    <dgm:cxn modelId="{EF109461-B59E-46F0-839A-A5A479CC5C7C}" srcId="{2C13D970-B88A-4456-8138-C51B4E0B822F}" destId="{42931096-AF76-48EB-8C6E-07B9E2C56384}" srcOrd="1" destOrd="0" parTransId="{75F0D642-5911-463D-A0FD-E5756225E7FA}" sibTransId="{488D8B13-30F9-4D58-A06F-A7347C3BA2FA}"/>
    <dgm:cxn modelId="{82C6533D-5778-4EBB-BE73-4EA3A35835DA}" type="presOf" srcId="{560DFA86-C5E0-40FC-BD15-9892DC42FC7D}" destId="{47E4A553-E0F5-43C1-BE18-7DE5E19A1CE2}" srcOrd="1" destOrd="0" presId="urn:microsoft.com/office/officeart/2005/8/layout/orgChart1"/>
    <dgm:cxn modelId="{504B6031-598D-454C-9F71-D18EDDCC881A}" type="presOf" srcId="{3E541971-C3FC-4B26-BFA6-AAA7A74561D2}" destId="{355E5473-D0C2-48A6-9796-04912AE09E71}" srcOrd="0" destOrd="0" presId="urn:microsoft.com/office/officeart/2005/8/layout/orgChart1"/>
    <dgm:cxn modelId="{39EC89F5-603C-4706-AE72-3946CAA73820}" type="presOf" srcId="{560A050D-0EFA-42A8-9CD4-F860C008CCB5}" destId="{618DB72A-EBC8-4C95-913C-37F6240A905A}" srcOrd="0" destOrd="0" presId="urn:microsoft.com/office/officeart/2005/8/layout/orgChart1"/>
    <dgm:cxn modelId="{5A8D0E19-2D5F-4068-8C92-D8158758885F}" type="presOf" srcId="{F5ACEB39-2D90-4480-A685-B8E229B7FFF2}" destId="{8602FE13-A101-4481-A074-54B73E217268}" srcOrd="0" destOrd="0" presId="urn:microsoft.com/office/officeart/2005/8/layout/orgChart1"/>
    <dgm:cxn modelId="{88A4A43F-3FA1-4063-BF05-EB1990113A72}" srcId="{560DFA86-C5E0-40FC-BD15-9892DC42FC7D}" destId="{4750192E-4E58-42D4-92B6-87B5E88478A9}" srcOrd="1" destOrd="0" parTransId="{7523EE73-84C3-43D4-842D-61DAB4079861}" sibTransId="{8FDF85E6-735D-4BCC-82D5-184B6492A694}"/>
    <dgm:cxn modelId="{E1424C09-9DB5-47B4-840D-95317ED1E9E9}" type="presOf" srcId="{4149BE1D-0203-4AA6-8F34-CF912B713AF8}" destId="{183E2753-439C-4457-962D-D777526EF50E}" srcOrd="1" destOrd="0" presId="urn:microsoft.com/office/officeart/2005/8/layout/orgChart1"/>
    <dgm:cxn modelId="{69690BC9-D62D-4A91-9272-35E531895D64}" type="presOf" srcId="{D6D3E288-F4CA-4E4B-8D14-578DCF078B1A}" destId="{FDB5231E-59AE-4435-8EA8-3C1C13DF9537}" srcOrd="0" destOrd="0" presId="urn:microsoft.com/office/officeart/2005/8/layout/orgChart1"/>
    <dgm:cxn modelId="{94D71E05-577C-4F82-97E7-341C2CC5B4BB}" type="presOf" srcId="{34BB5BF2-4505-4F2C-8BCE-3CC87AADCD5F}" destId="{46020221-E8ED-4D24-957E-F29E9D629DEF}" srcOrd="0" destOrd="0" presId="urn:microsoft.com/office/officeart/2005/8/layout/orgChart1"/>
    <dgm:cxn modelId="{70C145FD-F0B7-4B93-B64C-B6A7025252A3}" type="presOf" srcId="{7523EE73-84C3-43D4-842D-61DAB4079861}" destId="{032BC9FE-3D56-4848-86C8-F85A87E5AAA9}" srcOrd="0" destOrd="0" presId="urn:microsoft.com/office/officeart/2005/8/layout/orgChart1"/>
    <dgm:cxn modelId="{DD823214-6D82-441C-8A2B-941507549830}" srcId="{2AE6916F-498B-4EDF-ADD9-17949D283E9D}" destId="{0FB37419-1CE8-4B99-B251-BFCBD0BEAEB7}" srcOrd="2" destOrd="0" parTransId="{23CAF0B5-F075-4BCB-B39C-93A24298C7EA}" sibTransId="{1585B054-E489-42D9-AC05-FE9FAE41E273}"/>
    <dgm:cxn modelId="{99B791CF-0111-4E66-9A5A-8DEF2702144E}" type="presOf" srcId="{5972C568-972E-4A4F-8B01-4600E303641F}" destId="{DCBA1126-A11F-4781-9F94-E7CB78871E0B}" srcOrd="0" destOrd="0" presId="urn:microsoft.com/office/officeart/2005/8/layout/orgChart1"/>
    <dgm:cxn modelId="{B868A450-000C-431D-B3F0-59473F5CCFFD}" srcId="{F7816611-8E9F-46A5-8461-769582B44F59}" destId="{3CF4AFF2-B586-4403-9693-5D6508FED77B}" srcOrd="2" destOrd="0" parTransId="{46363AEA-7A4F-42FC-A122-A48E9F3F52E0}" sibTransId="{DBEB2642-DD00-41FB-89D1-46A130E026EA}"/>
    <dgm:cxn modelId="{E7DAA753-2B95-4818-82A7-CE97F5C23243}" type="presOf" srcId="{6BD3AF21-E4D3-49A9-8AAF-7ABD6F35AD4F}" destId="{0204E3A7-247A-4FD4-8FF5-8570852D1880}" srcOrd="0" destOrd="0" presId="urn:microsoft.com/office/officeart/2005/8/layout/orgChart1"/>
    <dgm:cxn modelId="{E7D2BD47-E068-46F0-A982-6ED0B9299EA9}" type="presOf" srcId="{43428E07-A07D-46EB-9296-D2D67C77CD89}" destId="{07899B15-16AE-40BD-9659-80C3CD959CD8}" srcOrd="0" destOrd="0" presId="urn:microsoft.com/office/officeart/2005/8/layout/orgChart1"/>
    <dgm:cxn modelId="{3B1CDFCB-A0B6-4479-89A6-C2DA324B0704}" type="presOf" srcId="{55D2A340-1C45-4191-ABFF-FD1B32A61B63}" destId="{FA9A7D47-B765-4767-9B15-5A29F2A94C08}" srcOrd="1" destOrd="0" presId="urn:microsoft.com/office/officeart/2005/8/layout/orgChart1"/>
    <dgm:cxn modelId="{6E33E2D8-93B8-40B8-B88F-6AA3A8B13ADD}" srcId="{3E457953-A58B-4A2C-811C-BC0844B4D4B7}" destId="{CAC17A93-BE02-4B14-93CA-C39FFDD7A35A}" srcOrd="1" destOrd="0" parTransId="{5B10423F-B9EE-4F23-BD32-39A872BC13AD}" sibTransId="{319261B8-C729-44D1-994B-CA5AA9284839}"/>
    <dgm:cxn modelId="{11FED9EC-A5DD-45C6-B1A7-A5ED75F19BA7}" type="presOf" srcId="{0437707F-6ECE-49FE-8C4B-F188F9519246}" destId="{E7340B7D-AEE2-4AA8-BF7F-A8E3594409FB}" srcOrd="0" destOrd="0" presId="urn:microsoft.com/office/officeart/2005/8/layout/orgChart1"/>
    <dgm:cxn modelId="{7177F4A4-75ED-4F03-A351-C2B535A704FB}" type="presOf" srcId="{062DB7A6-D25B-49AC-A766-9A228E3E63F8}" destId="{2392CC73-3440-43A3-9314-158F0CDB3AE1}" srcOrd="0" destOrd="0" presId="urn:microsoft.com/office/officeart/2005/8/layout/orgChart1"/>
    <dgm:cxn modelId="{66D00B43-82A9-4B8E-AD08-E362B5CDBF86}" srcId="{2C13D970-B88A-4456-8138-C51B4E0B822F}" destId="{464F3863-F462-4C81-BCAC-5C5712CB5BA6}" srcOrd="3" destOrd="0" parTransId="{6EDA595D-B7EA-45C3-8628-77D7BDFEFB74}" sibTransId="{C71CF362-9F5B-42ED-9922-2458C8529AD6}"/>
    <dgm:cxn modelId="{1F4DF22E-420E-425E-9FEB-48C8D8A7EDDB}" type="presOf" srcId="{60506852-27A0-44F5-94CF-1883E7766A39}" destId="{EEE6F990-4DCD-4150-BD9A-B067287E7484}" srcOrd="0" destOrd="0" presId="urn:microsoft.com/office/officeart/2005/8/layout/orgChart1"/>
    <dgm:cxn modelId="{3D9C30CF-7C40-4146-A902-AE7F47552DD7}" srcId="{2DC35D69-0E1A-468F-B0D9-36F683868292}" destId="{4149BE1D-0203-4AA6-8F34-CF912B713AF8}" srcOrd="5" destOrd="0" parTransId="{32BF99D4-1D4D-4B42-989D-4A8D8C18051B}" sibTransId="{DAFE472F-08CD-47C2-9765-96698700D4F6}"/>
    <dgm:cxn modelId="{78779628-5108-4830-AF4A-B405710E0E6C}" type="presOf" srcId="{50F17001-F689-4D35-BA07-90DEA7C21543}" destId="{5956885D-9B51-4AD3-A0BB-7BC02DB4FB48}" srcOrd="0" destOrd="0" presId="urn:microsoft.com/office/officeart/2005/8/layout/orgChart1"/>
    <dgm:cxn modelId="{C36A313A-A5F8-44D3-B29C-D66C8E8B9D63}" type="presOf" srcId="{2A93A97A-D9A2-4166-9991-ED3320D9582C}" destId="{CAD7CED1-F922-455C-9788-A8F04B404FDA}" srcOrd="0" destOrd="0" presId="urn:microsoft.com/office/officeart/2005/8/layout/orgChart1"/>
    <dgm:cxn modelId="{025E572A-7347-4472-971D-40B93DB67866}" type="presOf" srcId="{B335F06A-375A-4975-8D70-C21896480E96}" destId="{9BEDE4CC-41EE-40E0-AB96-E1F40787DC46}" srcOrd="0" destOrd="0" presId="urn:microsoft.com/office/officeart/2005/8/layout/orgChart1"/>
    <dgm:cxn modelId="{26F28089-E9C2-4217-B44C-466C21201A64}" type="presOf" srcId="{1544FCBC-2283-46DD-A86B-632989B41FF3}" destId="{CCC7F9E6-10AF-4CA0-B84D-689335BF02A6}" srcOrd="0" destOrd="0" presId="urn:microsoft.com/office/officeart/2005/8/layout/orgChart1"/>
    <dgm:cxn modelId="{F776387C-2C69-4057-813F-AC82489CAE4A}" type="presOf" srcId="{617E8C61-2E55-4DBB-AE46-03F9CF495B6E}" destId="{FD5F2F44-254E-498F-8BAC-335B0EDC0410}" srcOrd="0" destOrd="0" presId="urn:microsoft.com/office/officeart/2005/8/layout/orgChart1"/>
    <dgm:cxn modelId="{1BA212D8-4BD7-4015-A98C-AC98064F0F74}" type="presOf" srcId="{448B5B66-8497-4A29-A2F7-0AC4EE2AFAC9}" destId="{04BEE352-BAEB-40C1-9305-D2EDA4EC0C48}" srcOrd="0" destOrd="0" presId="urn:microsoft.com/office/officeart/2005/8/layout/orgChart1"/>
    <dgm:cxn modelId="{7B23DAAA-68DB-4D52-8938-7CC4E9EA6216}" type="presOf" srcId="{BD4A52E0-0A28-4670-BABD-2B8FEA7EA5BC}" destId="{E6453CBC-066C-4D7C-8385-450AEB28ACBC}" srcOrd="0" destOrd="0" presId="urn:microsoft.com/office/officeart/2005/8/layout/orgChart1"/>
    <dgm:cxn modelId="{331C7503-78B9-4E20-BC55-FDA5B0335D1B}" srcId="{59BB6AEC-6914-4DDA-8EFC-C2EA4DD3497C}" destId="{CCEA601F-D0F0-4AF0-811D-DBAC31207B57}" srcOrd="4" destOrd="0" parTransId="{EEDB0772-C2D8-4CEA-8128-91E5844D457E}" sibTransId="{F9643979-D7C6-4C1B-951F-B2D42DBC4821}"/>
    <dgm:cxn modelId="{E806B029-9749-47F3-AFE2-F2F0CAB2EF5E}" type="presOf" srcId="{617E8C61-2E55-4DBB-AE46-03F9CF495B6E}" destId="{92D40229-8229-4426-9ABF-E07E662D21C1}" srcOrd="1" destOrd="0" presId="urn:microsoft.com/office/officeart/2005/8/layout/orgChart1"/>
    <dgm:cxn modelId="{99D5FBD8-2C38-4F09-B985-F0FA184AE544}" type="presOf" srcId="{B1F2082F-9ED5-404F-8571-059C19645D55}" destId="{2885BC44-2506-4E89-BB6A-4FF59BDD7C36}" srcOrd="0" destOrd="0" presId="urn:microsoft.com/office/officeart/2005/8/layout/orgChart1"/>
    <dgm:cxn modelId="{88AF0B75-C185-4C37-AD13-FF7B94C26115}" type="presOf" srcId="{4A0B1CAE-E2B5-4AFD-908F-D4D76AB0CA82}" destId="{219E99D6-369A-40C1-8B8C-172F30D9EC28}" srcOrd="1" destOrd="0" presId="urn:microsoft.com/office/officeart/2005/8/layout/orgChart1"/>
    <dgm:cxn modelId="{AB117675-CF48-4171-9E5B-68347F247E67}" type="presOf" srcId="{18EE026D-BF9C-4819-B847-61E4FFEAB674}" destId="{AC8833DC-13D3-498A-9AF1-82FDB0CDFF42}" srcOrd="0" destOrd="0" presId="urn:microsoft.com/office/officeart/2005/8/layout/orgChart1"/>
    <dgm:cxn modelId="{60FC98DE-F9E2-4ED4-833D-078A1C32B276}" type="presOf" srcId="{BCE3989A-6FC6-421D-B451-5E093920454C}" destId="{F61F745D-6BF2-4AE8-BD89-E1EF7120C1EA}" srcOrd="1" destOrd="0" presId="urn:microsoft.com/office/officeart/2005/8/layout/orgChart1"/>
    <dgm:cxn modelId="{CE4919A0-3FD0-4A6B-9FB3-1185048079C7}" type="presOf" srcId="{A787AEE9-0585-4D1F-B672-17F8D9E41ABE}" destId="{A8F820A5-D00E-4B9F-8777-435A11A58F4C}" srcOrd="1" destOrd="0" presId="urn:microsoft.com/office/officeart/2005/8/layout/orgChart1"/>
    <dgm:cxn modelId="{CE2B0F5F-4372-4C14-8355-1BCFA952DD00}" type="presOf" srcId="{F0CE9BAF-CF68-46B6-BD11-33179C1B4C0F}" destId="{B29E20B8-0760-4EE9-857E-273BC2A76A3A}" srcOrd="1" destOrd="0" presId="urn:microsoft.com/office/officeart/2005/8/layout/orgChart1"/>
    <dgm:cxn modelId="{00AECD59-CF29-4632-ADC8-989797BAC972}" type="presOf" srcId="{9A467182-205A-4642-963A-315071881375}" destId="{369E5701-49D4-48F2-91B6-50B3C1AEEF04}" srcOrd="1" destOrd="0" presId="urn:microsoft.com/office/officeart/2005/8/layout/orgChart1"/>
    <dgm:cxn modelId="{B58667E6-BFD8-4C69-88DE-097BD7349B95}" srcId="{062DB7A6-D25B-49AC-A766-9A228E3E63F8}" destId="{ECF92788-F23D-4839-AE59-CB016D7B4334}" srcOrd="2" destOrd="0" parTransId="{BEB45415-DE8E-4816-B27E-26BDC80A2F0A}" sibTransId="{7BEA59EF-4F50-4386-938D-B8201B632D3E}"/>
    <dgm:cxn modelId="{D3EEB9C1-F7BD-49C9-BD3A-38035008722B}" srcId="{062DB7A6-D25B-49AC-A766-9A228E3E63F8}" destId="{50F17001-F689-4D35-BA07-90DEA7C21543}" srcOrd="3" destOrd="0" parTransId="{6177931D-5491-41E0-B5D8-18F6839AEC45}" sibTransId="{CD6A9821-5260-47F7-8249-4CD790CAA207}"/>
    <dgm:cxn modelId="{11CA8FCD-2A04-45A0-9375-88DBA039882B}" type="presOf" srcId="{98695C2E-26D1-45E5-BA47-797BC1CFF1A2}" destId="{93DCCC3A-245E-45C6-9B04-CCC97F5A3E01}" srcOrd="0" destOrd="0" presId="urn:microsoft.com/office/officeart/2005/8/layout/orgChart1"/>
    <dgm:cxn modelId="{B34C5400-7F56-4925-A5A7-9084F43E5272}" type="presOf" srcId="{58815F14-A9F5-4F5F-84A1-EFD6BA3F4CC2}" destId="{CBB72E92-451B-4BBC-8475-F5579ABFC688}" srcOrd="0" destOrd="0" presId="urn:microsoft.com/office/officeart/2005/8/layout/orgChart1"/>
    <dgm:cxn modelId="{228C0F9F-1586-48C9-A18A-149386828489}" srcId="{5C0BB686-5144-4815-8F4D-9833E79725F2}" destId="{99645141-040B-48E8-AE73-D59A7861C6F9}" srcOrd="5" destOrd="0" parTransId="{E4B7C9B8-A757-4038-A134-93E2C4C87228}" sibTransId="{C209EC7F-9669-40AB-9B69-43638D1A2712}"/>
    <dgm:cxn modelId="{02A984DF-0C4D-4237-8C24-CCF6AB8FC99F}" srcId="{F0CE9BAF-CF68-46B6-BD11-33179C1B4C0F}" destId="{1AD36E93-8D51-4559-91C9-0C8A0DE594B0}" srcOrd="0" destOrd="0" parTransId="{5AE36B8F-6C39-4C4A-A077-EFF924CC2572}" sibTransId="{CBC4503D-3839-40F8-A448-A17D171ED7C3}"/>
    <dgm:cxn modelId="{C9CCA84B-C099-4976-BB67-1F1A45EDF43E}" srcId="{2C13D970-B88A-4456-8138-C51B4E0B822F}" destId="{2C2B9105-7A41-4CA2-A2B3-6B7F806C2606}" srcOrd="4" destOrd="0" parTransId="{9E249A64-7F79-45E3-86C2-4B02EF60614B}" sibTransId="{25FB08F3-5BF9-4094-B055-2A09D6EC7522}"/>
    <dgm:cxn modelId="{CD554FF0-7928-4AAE-9960-937F5F8E133E}" type="presOf" srcId="{3B33020A-B36B-427E-A714-5AB61AF59E94}" destId="{61B39A93-C96C-4895-9F13-9CECB4D9F05B}" srcOrd="0" destOrd="0" presId="urn:microsoft.com/office/officeart/2005/8/layout/orgChart1"/>
    <dgm:cxn modelId="{B5379AF1-7770-4C69-B2AF-44D5C89C00DE}" type="presOf" srcId="{59053203-DE5F-4542-8046-FAF2DAD40097}" destId="{43A0D8D9-AB20-4A95-A8F1-FD21062060F9}" srcOrd="1" destOrd="0" presId="urn:microsoft.com/office/officeart/2005/8/layout/orgChart1"/>
    <dgm:cxn modelId="{3F6216DB-4760-4556-B02B-A66DDFF092EA}" type="presOf" srcId="{0975BEE3-5069-49BF-9C62-9A7AF2886E61}" destId="{AD6DADF6-3743-4C77-9C60-32E32162570C}" srcOrd="1" destOrd="0" presId="urn:microsoft.com/office/officeart/2005/8/layout/orgChart1"/>
    <dgm:cxn modelId="{734E461F-FE21-4104-8BA0-0162E688947F}" type="presOf" srcId="{17C23BB6-D7A6-4E3E-A36A-C9DF1D7965DE}" destId="{9BF20767-C1B9-47B0-9880-8DAFD52F90DB}" srcOrd="1" destOrd="0" presId="urn:microsoft.com/office/officeart/2005/8/layout/orgChart1"/>
    <dgm:cxn modelId="{8BD0116A-6439-4CB7-BAAA-60531F9C09D7}" type="presOf" srcId="{46363AEA-7A4F-42FC-A122-A48E9F3F52E0}" destId="{DD6DA4D1-9CE0-4E1B-9A60-1F5022DB1575}" srcOrd="0" destOrd="0" presId="urn:microsoft.com/office/officeart/2005/8/layout/orgChart1"/>
    <dgm:cxn modelId="{410F041B-3DFC-4224-AF36-8F26C4A59B85}" type="presOf" srcId="{1544FCBC-2283-46DD-A86B-632989B41FF3}" destId="{13A752D4-B28F-4915-A442-5F94DEEF4CF2}" srcOrd="1" destOrd="0" presId="urn:microsoft.com/office/officeart/2005/8/layout/orgChart1"/>
    <dgm:cxn modelId="{C3244D40-222B-406B-804E-8853F030CCC4}" type="presOf" srcId="{B866E293-30E4-437C-9EDA-3CF0CA67261D}" destId="{14D6BD6E-F2A5-4B44-ABB4-C9F8B39205B3}" srcOrd="0" destOrd="0" presId="urn:microsoft.com/office/officeart/2005/8/layout/orgChart1"/>
    <dgm:cxn modelId="{2A6B7420-5403-423D-9F03-66879EB55E19}" srcId="{F7816611-8E9F-46A5-8461-769582B44F59}" destId="{5C0BB686-5144-4815-8F4D-9833E79725F2}" srcOrd="6" destOrd="0" parTransId="{E785128D-B39F-404A-87E8-D288834068C4}" sibTransId="{34812DFC-DB00-4E72-951B-26D7BDE46995}"/>
    <dgm:cxn modelId="{9A803632-7D9C-473A-AB4D-6D447AF50ECE}" type="presOf" srcId="{0446DD05-0750-4AF5-A067-609F2A3A1027}" destId="{D46F9C4A-8D77-4F8D-A4C9-86AE532A8CEB}" srcOrd="0" destOrd="0" presId="urn:microsoft.com/office/officeart/2005/8/layout/orgChart1"/>
    <dgm:cxn modelId="{B14401B5-0D83-41D7-AF0B-00A6FF08DD02}" type="presOf" srcId="{D2796AB2-9BCC-42EB-9919-11BE53FAD321}" destId="{4F2F2120-1374-40EA-8952-A0F433D780D5}" srcOrd="0" destOrd="0" presId="urn:microsoft.com/office/officeart/2005/8/layout/orgChart1"/>
    <dgm:cxn modelId="{FAF8C013-3676-4654-BBC7-4AFB5C8A36E2}" type="presOf" srcId="{B05231F7-D433-41B5-8045-0BEC12C7CFFF}" destId="{96718307-11EC-4E03-8C41-C6E9972000B8}" srcOrd="0" destOrd="0" presId="urn:microsoft.com/office/officeart/2005/8/layout/orgChart1"/>
    <dgm:cxn modelId="{8B39AE5F-E589-4774-8021-A3754D0A00FD}" type="presOf" srcId="{CC8CB722-7DC0-4176-9149-B7019609D96B}" destId="{D0A7CC1D-F784-4BCE-8F9C-C98256D80810}" srcOrd="0" destOrd="0" presId="urn:microsoft.com/office/officeart/2005/8/layout/orgChart1"/>
    <dgm:cxn modelId="{8A0C70C7-EA84-47EF-9467-3E848D712129}" srcId="{3CF4AFF2-B586-4403-9693-5D6508FED77B}" destId="{449C8129-22A5-423A-B532-B4B8089F1EA0}" srcOrd="1" destOrd="0" parTransId="{3E541971-C3FC-4B26-BFA6-AAA7A74561D2}" sibTransId="{AE5AD3B9-5FDC-466A-B0FC-2FF424269224}"/>
    <dgm:cxn modelId="{3C8015FC-A79B-4569-9274-CA03579F5931}" type="presOf" srcId="{58815F14-A9F5-4F5F-84A1-EFD6BA3F4CC2}" destId="{1052B844-899F-463A-89C2-A68B6670078A}" srcOrd="1" destOrd="0" presId="urn:microsoft.com/office/officeart/2005/8/layout/orgChart1"/>
    <dgm:cxn modelId="{38A29CE8-E672-4ADE-AD39-0500727C413C}" type="presOf" srcId="{B05231F7-D433-41B5-8045-0BEC12C7CFFF}" destId="{D2004A7F-4FE6-460A-BA88-539ECDFDAFBF}" srcOrd="1" destOrd="0" presId="urn:microsoft.com/office/officeart/2005/8/layout/orgChart1"/>
    <dgm:cxn modelId="{A7AE5FD8-79F1-414E-9DB4-4FA6E0E1A824}" srcId="{1AD36E93-8D51-4559-91C9-0C8A0DE594B0}" destId="{F6E69715-932D-424E-950B-82C1359A4243}" srcOrd="2" destOrd="0" parTransId="{560A050D-0EFA-42A8-9CD4-F860C008CCB5}" sibTransId="{0D4F3B40-59A7-499E-8F94-0673091BE364}"/>
    <dgm:cxn modelId="{6FDDD032-7C77-4575-8668-BB3FE652B905}" type="presOf" srcId="{6DA58865-267B-4586-BE71-9C8CAF35B86A}" destId="{DDC64899-6488-48AA-84CD-212861EB50E8}" srcOrd="0" destOrd="0" presId="urn:microsoft.com/office/officeart/2005/8/layout/orgChart1"/>
    <dgm:cxn modelId="{E46FA6EC-14B4-48B5-B802-E79D4A447824}" srcId="{3CF4AFF2-B586-4403-9693-5D6508FED77B}" destId="{D2796AB2-9BCC-42EB-9919-11BE53FAD321}" srcOrd="2" destOrd="0" parTransId="{671116AD-13CB-422C-AC01-2A8BDAFF915C}" sibTransId="{3B4F03E5-4E60-4357-B6B7-A15A0A020F73}"/>
    <dgm:cxn modelId="{9EEB9D20-FD3B-4031-867A-FE382587DCF5}" type="presOf" srcId="{E49619B2-9FC4-4391-B09D-C92629D6DEF6}" destId="{B1C070EE-AE98-4F2E-92C5-B58073B81C9C}" srcOrd="0" destOrd="0" presId="urn:microsoft.com/office/officeart/2005/8/layout/orgChart1"/>
    <dgm:cxn modelId="{D6FF0CCD-F955-4274-B41C-0C0F332E0B13}" type="presOf" srcId="{F67868A1-275C-416E-96A9-B4E0B6763F95}" destId="{D3CC2CA5-07BE-47F4-A1EA-27B9894F0216}" srcOrd="1" destOrd="0" presId="urn:microsoft.com/office/officeart/2005/8/layout/orgChart1"/>
    <dgm:cxn modelId="{57F814FA-3545-468E-B509-1DD8D592A5FF}" srcId="{8C5B0669-789E-4E16-9F85-7C3D81E9F647}" destId="{F67868A1-275C-416E-96A9-B4E0B6763F95}" srcOrd="0" destOrd="0" parTransId="{FDBAAB53-BA14-432C-8FE6-8D5DF6B7C137}" sibTransId="{1C12E38D-B7A9-49AE-AEFA-AC3D1DE813B4}"/>
    <dgm:cxn modelId="{49CD44C6-75FD-4EED-AF9D-2D7772E6569C}" type="presOf" srcId="{02C6ED3A-CA73-4602-B13A-EA8BD6773890}" destId="{6BE268ED-B6FF-4CC4-91C0-7728443B348E}" srcOrd="0" destOrd="0" presId="urn:microsoft.com/office/officeart/2005/8/layout/orgChart1"/>
    <dgm:cxn modelId="{F9DC8D3D-CFD9-443F-BE32-B9D917221BA1}" type="presOf" srcId="{9D875B90-4EF4-4475-802C-E738E708BF19}" destId="{47274121-D79A-48EB-90AA-7D6394A89C84}" srcOrd="1" destOrd="0" presId="urn:microsoft.com/office/officeart/2005/8/layout/orgChart1"/>
    <dgm:cxn modelId="{F2D89935-1C65-4DDD-93EC-AF58997AF756}" type="presOf" srcId="{9E293607-E295-4E0D-80FA-58CE4734DCB8}" destId="{4327A7E6-0835-4CB0-BDEA-A05DE0C78FEE}" srcOrd="1" destOrd="0" presId="urn:microsoft.com/office/officeart/2005/8/layout/orgChart1"/>
    <dgm:cxn modelId="{E3EF2873-9F14-4C48-BDBE-71B1FC203D7C}" type="presOf" srcId="{B67513AB-AD54-48AA-A310-60D1F62E373F}" destId="{0135966F-45A5-4DE3-9CF5-61DE0D16F66A}" srcOrd="0" destOrd="0" presId="urn:microsoft.com/office/officeart/2005/8/layout/orgChart1"/>
    <dgm:cxn modelId="{5EE50DFB-E7A5-4DB9-8905-94760543EE15}" type="presOf" srcId="{056518A8-2190-4E11-9035-36A9B9568EE7}" destId="{3C56582F-F009-4FAF-A9D5-039A31990C06}" srcOrd="0" destOrd="0" presId="urn:microsoft.com/office/officeart/2005/8/layout/orgChart1"/>
    <dgm:cxn modelId="{BA6172DB-A5CA-4D7F-87FA-A9D7082263F3}" type="presOf" srcId="{B7B12508-FC99-40B0-A2AC-3F7235F41E49}" destId="{9F35E9DA-BA97-4A1A-954A-A17AA9755300}" srcOrd="0" destOrd="0" presId="urn:microsoft.com/office/officeart/2005/8/layout/orgChart1"/>
    <dgm:cxn modelId="{E5C944F0-1296-46EA-AA74-11A93140317F}" srcId="{5C0BB686-5144-4815-8F4D-9833E79725F2}" destId="{7E4DCD1A-6D4D-42F1-9975-0CEB91E39EC7}" srcOrd="1" destOrd="0" parTransId="{321F3DBD-19BB-475E-90DE-604BDEA4FEE7}" sibTransId="{723B979B-DD88-4D6C-B8B4-1467C1EE39B8}"/>
    <dgm:cxn modelId="{B27FA97A-1B3F-4E5D-9489-4A85E128CE93}" type="presOf" srcId="{DB7CB257-FE24-4092-9265-FB7A6A747919}" destId="{EE51F4D7-ABF5-4796-91D8-B27B670F6FF9}" srcOrd="0" destOrd="0" presId="urn:microsoft.com/office/officeart/2005/8/layout/orgChart1"/>
    <dgm:cxn modelId="{54FA2B36-7E60-4342-883E-F5626426B5FA}" type="presOf" srcId="{B01082A4-9947-4F12-A853-5FE890BF034D}" destId="{59A0F386-7AF1-4828-B7D6-52825C1748F6}" srcOrd="0" destOrd="0" presId="urn:microsoft.com/office/officeart/2005/8/layout/orgChart1"/>
    <dgm:cxn modelId="{CE4147E5-1694-4460-A248-56FC9EB4498E}" type="presOf" srcId="{1D57922F-4CF2-4958-98FA-AC850A669BAC}" destId="{2CE249DD-17E2-428D-8F5B-D4554FDC7714}" srcOrd="0" destOrd="0" presId="urn:microsoft.com/office/officeart/2005/8/layout/orgChart1"/>
    <dgm:cxn modelId="{C19FFD59-C5ED-42E0-8B6E-337FBC0269CE}" type="presOf" srcId="{7E4DCD1A-6D4D-42F1-9975-0CEB91E39EC7}" destId="{CEB73068-8712-45E8-94D1-9A6A2CD3D226}" srcOrd="1" destOrd="0" presId="urn:microsoft.com/office/officeart/2005/8/layout/orgChart1"/>
    <dgm:cxn modelId="{361A6F60-76C6-46A2-A4D9-BD76E88773A4}" type="presOf" srcId="{50FC2A75-0066-4710-AD85-FDBDADDA5412}" destId="{6C4A272D-EC95-449C-862C-A5B20A8B78DB}" srcOrd="1" destOrd="0" presId="urn:microsoft.com/office/officeart/2005/8/layout/orgChart1"/>
    <dgm:cxn modelId="{AC42480C-884D-4785-A364-D11DE9EB7BA0}" type="presOf" srcId="{FD33CC9B-089F-411B-AFBC-81DF7D0403D4}" destId="{F620FA95-E333-428E-8181-8E2AB4FC51F6}" srcOrd="1" destOrd="0" presId="urn:microsoft.com/office/officeart/2005/8/layout/orgChart1"/>
    <dgm:cxn modelId="{D5232EBC-5A20-469A-BDA1-B4AA52996D37}" srcId="{5C751427-071C-466A-837B-DCEA9BE6092B}" destId="{3FF82BED-388B-43DC-BC48-6446AC63874D}" srcOrd="1" destOrd="0" parTransId="{422B1268-0D50-45C3-B055-25536D580B89}" sibTransId="{A02486E5-8456-4245-B046-E9ED8AD5C8AD}"/>
    <dgm:cxn modelId="{8642FED2-77FE-4820-B3DE-61A6F046371E}" srcId="{2AE6916F-498B-4EDF-ADD9-17949D283E9D}" destId="{58815F14-A9F5-4F5F-84A1-EFD6BA3F4CC2}" srcOrd="1" destOrd="0" parTransId="{056518A8-2190-4E11-9035-36A9B9568EE7}" sibTransId="{A153976E-45E0-42AE-8AEF-615F36354987}"/>
    <dgm:cxn modelId="{56C93996-BDC6-424A-A4D9-64912131B8FA}" type="presOf" srcId="{5AE36B8F-6C39-4C4A-A077-EFF924CC2572}" destId="{6895D101-4C9F-45DE-9A64-5678C272CBC4}" srcOrd="0" destOrd="0" presId="urn:microsoft.com/office/officeart/2005/8/layout/orgChart1"/>
    <dgm:cxn modelId="{62265365-8F76-4137-BA26-C5746782E5A6}" type="presOf" srcId="{6177931D-5491-41E0-B5D8-18F6839AEC45}" destId="{DA7D08A4-AD24-4185-8A42-76EBF2F6A297}" srcOrd="0" destOrd="0" presId="urn:microsoft.com/office/officeart/2005/8/layout/orgChart1"/>
    <dgm:cxn modelId="{E3C1D97E-37A3-4037-91E2-0162213EB0B7}" type="presOf" srcId="{EB045595-6B5D-41DE-A6B8-1DA651175A1C}" destId="{212F60AF-59E0-4257-BACD-F664F6BC0954}" srcOrd="0" destOrd="0" presId="urn:microsoft.com/office/officeart/2005/8/layout/orgChart1"/>
    <dgm:cxn modelId="{C1E09844-62F5-41C9-88EC-3EC27653DF04}" type="presOf" srcId="{3CF4AFF2-B586-4403-9693-5D6508FED77B}" destId="{F27DB458-4D05-4F2D-B7FB-9A2954C6C26F}" srcOrd="1" destOrd="0" presId="urn:microsoft.com/office/officeart/2005/8/layout/orgChart1"/>
    <dgm:cxn modelId="{ED220A94-59BF-44A2-A554-EAEB1B84A471}" type="presOf" srcId="{9E249A64-7F79-45E3-86C2-4B02EF60614B}" destId="{EBAD30D0-F1AF-4BB7-B02F-5814402FD1DC}" srcOrd="0" destOrd="0" presId="urn:microsoft.com/office/officeart/2005/8/layout/orgChart1"/>
    <dgm:cxn modelId="{C46A0888-5EDD-4A83-BBEC-9350F4D7C765}" srcId="{8C5B0669-789E-4E16-9F85-7C3D81E9F647}" destId="{2C58E250-E2E9-43FC-A15F-B83670BC4A9A}" srcOrd="1" destOrd="0" parTransId="{6D194896-0D94-4D45-A6D0-E95CA78C60C7}" sibTransId="{FF9B9E5D-C386-4ED5-BE28-77CD9EF4D854}"/>
    <dgm:cxn modelId="{5466254A-CCD6-4B92-BFDE-2DD4F4239F51}" type="presOf" srcId="{9A467182-205A-4642-963A-315071881375}" destId="{98F14703-93D0-4652-AB42-E6B820489247}" srcOrd="0" destOrd="0" presId="urn:microsoft.com/office/officeart/2005/8/layout/orgChart1"/>
    <dgm:cxn modelId="{EB1B8DEA-1581-41AD-B235-F51A4DE1DC57}" type="presOf" srcId="{0FB37419-1CE8-4B99-B251-BFCBD0BEAEB7}" destId="{381D0A16-AC1E-4BEA-92F5-3D2FD46EF9C5}" srcOrd="0" destOrd="0" presId="urn:microsoft.com/office/officeart/2005/8/layout/orgChart1"/>
    <dgm:cxn modelId="{E2CF2E6A-E18F-40A2-B8C4-4291C81DEC7E}" srcId="{2DC35D69-0E1A-468F-B0D9-36F683868292}" destId="{0437707F-6ECE-49FE-8C4B-F188F9519246}" srcOrd="4" destOrd="0" parTransId="{86C4E262-6A25-441A-B921-1D70106F8E28}" sibTransId="{442E97D7-014B-4133-B052-DBA193625461}"/>
    <dgm:cxn modelId="{D4120206-EECE-4111-912B-994A2A5B196C}" type="presOf" srcId="{08AC06B2-5882-4D9D-BCF3-A517DBF8E8E2}" destId="{F096A2FD-AE75-4AF3-B28C-343EBA432BF7}" srcOrd="1" destOrd="0" presId="urn:microsoft.com/office/officeart/2005/8/layout/orgChart1"/>
    <dgm:cxn modelId="{906178FE-5F18-44F8-B811-621EBB9C60A8}" type="presOf" srcId="{65C00926-ACA9-47B1-A349-B3738B368183}" destId="{40713DEA-DF16-4504-A529-4B3D22CE1B20}" srcOrd="1" destOrd="0" presId="urn:microsoft.com/office/officeart/2005/8/layout/orgChart1"/>
    <dgm:cxn modelId="{23A876F7-2BEB-4C6B-B93A-29AD5D2E1EF8}" type="presOf" srcId="{1D0A6CE1-3FFE-4FF7-9BF0-2ED450603F61}" destId="{F4B994FD-7C45-4866-BBCB-4BD6AC18CBDB}" srcOrd="0" destOrd="0" presId="urn:microsoft.com/office/officeart/2005/8/layout/orgChart1"/>
    <dgm:cxn modelId="{A1AA6AB1-57B9-4BA2-9C4E-CA8FC824F5D4}" type="presOf" srcId="{3224018F-92E1-4CA1-923F-9B82C5E6C385}" destId="{D6F7B869-D369-425B-AA77-230DB50E49A4}" srcOrd="0" destOrd="0" presId="urn:microsoft.com/office/officeart/2005/8/layout/orgChart1"/>
    <dgm:cxn modelId="{0F2286A7-D720-4077-BE10-15582F7866D9}" type="presOf" srcId="{C7208D4E-18B5-4BAD-ACD3-8047F3E532FC}" destId="{1A94BFF6-A396-4EDE-923A-5233FE2B893F}" srcOrd="0" destOrd="0" presId="urn:microsoft.com/office/officeart/2005/8/layout/orgChart1"/>
    <dgm:cxn modelId="{12C93C8B-AD6E-415A-B4D0-1C167DA0FFE4}" srcId="{0FB37419-1CE8-4B99-B251-BFCBD0BEAEB7}" destId="{0EE903E9-C752-4B8D-9DB9-855C3FF994DF}" srcOrd="0" destOrd="0" parTransId="{D1F44047-BA3D-4E9C-A9AD-E0566EA12A59}" sibTransId="{0BF192C0-58CE-4D02-9916-9F85144948EB}"/>
    <dgm:cxn modelId="{A5277CE9-63F9-4AFA-B6C8-C99B82F04F5D}" type="presOf" srcId="{A787AEE9-0585-4D1F-B672-17F8D9E41ABE}" destId="{D620E7FE-E9AE-4311-85C9-8EADC50E1171}" srcOrd="0" destOrd="0" presId="urn:microsoft.com/office/officeart/2005/8/layout/orgChart1"/>
    <dgm:cxn modelId="{A5648840-C935-4AB2-AA5E-65599E69BE80}" srcId="{5C751427-071C-466A-837B-DCEA9BE6092B}" destId="{91C3FD78-38F3-4B50-B6B7-BFC6A2D80EDD}" srcOrd="0" destOrd="0" parTransId="{02C6ED3A-CA73-4602-B13A-EA8BD6773890}" sibTransId="{937E56F4-291F-4BD5-B98A-C25BFF48E53A}"/>
    <dgm:cxn modelId="{6D69127F-15D3-4E9A-968D-B5665F603444}" type="presOf" srcId="{0437707F-6ECE-49FE-8C4B-F188F9519246}" destId="{BA2331D3-FE22-4D7E-AB4A-12C722201F33}" srcOrd="1" destOrd="0" presId="urn:microsoft.com/office/officeart/2005/8/layout/orgChart1"/>
    <dgm:cxn modelId="{5FD8FBEE-72FD-41D2-B241-CBDF6BC830B2}" type="presOf" srcId="{BCE3989A-6FC6-421D-B451-5E093920454C}" destId="{E7352012-5991-4DA8-9745-8810E28D940B}" srcOrd="0" destOrd="0" presId="urn:microsoft.com/office/officeart/2005/8/layout/orgChart1"/>
    <dgm:cxn modelId="{7F2EC389-691E-43CE-9788-300C470836F2}" type="presOf" srcId="{9E293607-E295-4E0D-80FA-58CE4734DCB8}" destId="{9B76A75D-4B0F-4458-8087-A1CE6E82352F}" srcOrd="0" destOrd="0" presId="urn:microsoft.com/office/officeart/2005/8/layout/orgChart1"/>
    <dgm:cxn modelId="{99342BEB-DA8E-4D6F-BB07-6A9DF286E5CF}" srcId="{9A467182-205A-4642-963A-315071881375}" destId="{2DC35D69-0E1A-468F-B0D9-36F683868292}" srcOrd="2" destOrd="0" parTransId="{CE5F17A2-8044-4094-98FC-124E7316BD78}" sibTransId="{A803FB92-6131-4E43-9776-4FCD02D0A92E}"/>
    <dgm:cxn modelId="{D1E9F7A7-E9FC-42B5-AA3C-8F5BA84D8831}" srcId="{2DC35D69-0E1A-468F-B0D9-36F683868292}" destId="{D2863F3F-5687-49C6-8E61-F925CDF6856E}" srcOrd="1" destOrd="0" parTransId="{B11B1A36-E8A3-4D62-966F-20C813402502}" sibTransId="{A71CA5C9-A756-4603-8DDD-127F13846F6D}"/>
    <dgm:cxn modelId="{B1DB5053-9484-46FB-8B06-BD5212EA083D}" srcId="{3B33020A-B36B-427E-A714-5AB61AF59E94}" destId="{D91AD1DD-46E0-482F-A890-6BC793367403}" srcOrd="0" destOrd="0" parTransId="{7BFF9496-090C-4E3A-88AC-16CD33FB4114}" sibTransId="{3E242AB0-D931-4E8B-AEDE-1E9387BADD66}"/>
    <dgm:cxn modelId="{31C41E78-E376-42A0-ABBB-3DB7FF9D9F3D}" type="presOf" srcId="{F5F72FF6-AFA0-4729-A115-3DB53F62FA4A}" destId="{4328F4A2-63FD-4E1E-9E2C-91C1AFB79EB5}" srcOrd="0" destOrd="0" presId="urn:microsoft.com/office/officeart/2005/8/layout/orgChart1"/>
    <dgm:cxn modelId="{80B04F56-987A-4F8E-804C-59D920DAB667}" type="presOf" srcId="{E49619B2-9FC4-4391-B09D-C92629D6DEF6}" destId="{0914B2E5-F7B9-4993-A8F7-FD8CA592C269}" srcOrd="1" destOrd="0" presId="urn:microsoft.com/office/officeart/2005/8/layout/orgChart1"/>
    <dgm:cxn modelId="{9383125D-30AE-4ABE-992F-28AA43F2468C}" type="presOf" srcId="{3E457953-A58B-4A2C-811C-BC0844B4D4B7}" destId="{BD49A4D0-94B0-4310-861A-6066ED06A94D}" srcOrd="0" destOrd="0" presId="urn:microsoft.com/office/officeart/2005/8/layout/orgChart1"/>
    <dgm:cxn modelId="{C179CDCB-4F08-4962-9DFE-90FC7B0FEFB1}" type="presOf" srcId="{2A93A97A-D9A2-4166-9991-ED3320D9582C}" destId="{B7FF6250-34EA-4711-8249-9E38FCD9E754}" srcOrd="1" destOrd="0" presId="urn:microsoft.com/office/officeart/2005/8/layout/orgChart1"/>
    <dgm:cxn modelId="{A869719A-930E-4EBC-A45A-970BFF0EF117}" type="presOf" srcId="{35D82C9B-C482-4845-8A42-7C6CD3F8C583}" destId="{4B4460F1-6B5A-4852-8D50-D9191933C70B}" srcOrd="0" destOrd="0" presId="urn:microsoft.com/office/officeart/2005/8/layout/orgChart1"/>
    <dgm:cxn modelId="{3515DB2D-4E45-4A0E-B200-0898FB7727BA}" srcId="{59BB6AEC-6914-4DDA-8EFC-C2EA4DD3497C}" destId="{A497832A-2B3F-4947-A53B-EB115BE7D8F7}" srcOrd="6" destOrd="0" parTransId="{EB045595-6B5D-41DE-A6B8-1DA651175A1C}" sibTransId="{57E820A9-C31C-48E2-AE82-7800B7FE66A4}"/>
    <dgm:cxn modelId="{BE8F1FC1-6D0A-4CFC-88D8-4E6E6B64279B}" type="presOf" srcId="{A7B995F1-080E-43DE-9110-3CFD2B91A5D2}" destId="{1EC4819E-9927-4302-AA72-FB06633CCA07}" srcOrd="0" destOrd="0" presId="urn:microsoft.com/office/officeart/2005/8/layout/orgChart1"/>
    <dgm:cxn modelId="{AA1D75F0-9500-4D0F-9528-A5E4F7AFB0DB}" srcId="{2DC35D69-0E1A-468F-B0D9-36F683868292}" destId="{A7B995F1-080E-43DE-9110-3CFD2B91A5D2}" srcOrd="2" destOrd="0" parTransId="{1D57922F-4CF2-4958-98FA-AC850A669BAC}" sibTransId="{F0539074-F93E-432E-8D46-E3395FC65DE0}"/>
    <dgm:cxn modelId="{3CD863D9-9F26-49A0-B931-691574AB602D}" type="presOf" srcId="{6E316AFA-BB37-43D3-A38B-88D9E0AF7D8D}" destId="{857A1DD5-8BF3-4E6F-9F18-AB2FA7806115}" srcOrd="0" destOrd="0" presId="urn:microsoft.com/office/officeart/2005/8/layout/orgChart1"/>
    <dgm:cxn modelId="{BEE8AB49-E09A-48A0-A93B-EB4D1E79F2B8}" type="presOf" srcId="{D8BFDC75-39E4-4AEA-8E68-B69A22EAA8CD}" destId="{28F7002A-589E-4B44-A4DD-BB5461171425}" srcOrd="0" destOrd="0" presId="urn:microsoft.com/office/officeart/2005/8/layout/orgChart1"/>
    <dgm:cxn modelId="{5D69EECA-4320-4EF2-9220-2DDED4CB723D}" type="presOf" srcId="{C529F356-5B6A-4406-B9F8-2550928031F5}" destId="{528966F8-77F1-41E5-A4A1-58B151DD07AC}" srcOrd="0" destOrd="0" presId="urn:microsoft.com/office/officeart/2005/8/layout/orgChart1"/>
    <dgm:cxn modelId="{71836F5E-8BC0-479E-9FCC-F9CA0EB9EA62}" type="presOf" srcId="{D2796AB2-9BCC-42EB-9919-11BE53FAD321}" destId="{4846E686-B573-47A9-8CEB-370EA5F36DD0}" srcOrd="1" destOrd="0" presId="urn:microsoft.com/office/officeart/2005/8/layout/orgChart1"/>
    <dgm:cxn modelId="{68FB3311-EC61-4319-9347-EC37C200EBD7}" srcId="{1AD36E93-8D51-4559-91C9-0C8A0DE594B0}" destId="{B67513AB-AD54-48AA-A310-60D1F62E373F}" srcOrd="4" destOrd="0" parTransId="{0B971D8E-A949-4361-92BD-5A524657E305}" sibTransId="{6D208A17-F4FA-4166-867D-C9560C406667}"/>
    <dgm:cxn modelId="{BF8443DC-3169-4F76-9BEB-8EA451F6EB76}" type="presOf" srcId="{303A11D0-3E21-443A-8DFD-BDBFE855110D}" destId="{6799DBBA-6EA2-49DC-A775-B76953D6D3FB}" srcOrd="0" destOrd="0" presId="urn:microsoft.com/office/officeart/2005/8/layout/orgChart1"/>
    <dgm:cxn modelId="{4DC2A087-6C05-417E-883C-4C9E6DF4F0D5}" srcId="{5C0BB686-5144-4815-8F4D-9833E79725F2}" destId="{5972C568-972E-4A4F-8B01-4600E303641F}" srcOrd="7" destOrd="0" parTransId="{60506852-27A0-44F5-94CF-1883E7766A39}" sibTransId="{C5B0572D-F37F-4C55-B372-ADBF5B3734BF}"/>
    <dgm:cxn modelId="{39C0D62F-4620-4D9F-80E5-33ED084117CA}" type="presOf" srcId="{CCEA601F-D0F0-4AF0-811D-DBAC31207B57}" destId="{57F8A6BE-435F-4A8A-9104-63D60F024A14}" srcOrd="1" destOrd="0" presId="urn:microsoft.com/office/officeart/2005/8/layout/orgChart1"/>
    <dgm:cxn modelId="{0FBD14DB-E210-4171-979B-ECF75CE78C34}" type="presOf" srcId="{F6E69715-932D-424E-950B-82C1359A4243}" destId="{9310F49F-52F5-4E41-A71C-2312B622B91A}" srcOrd="0" destOrd="0" presId="urn:microsoft.com/office/officeart/2005/8/layout/orgChart1"/>
    <dgm:cxn modelId="{8C9CC928-F35C-4FA0-9EF2-ED7968D5BFE8}" type="presOf" srcId="{D6D3E288-F4CA-4E4B-8D14-578DCF078B1A}" destId="{CB15610E-8726-4A4E-B871-168279AB303D}" srcOrd="1" destOrd="0" presId="urn:microsoft.com/office/officeart/2005/8/layout/orgChart1"/>
    <dgm:cxn modelId="{367E4A88-9EF1-4C2C-9843-1044D23FBE26}" type="presOf" srcId="{C5A54368-2FB1-4810-B6E9-6A6BE4EAC79C}" destId="{FF41D3DA-1B67-4DB8-AB2E-A4922406399A}" srcOrd="0" destOrd="0" presId="urn:microsoft.com/office/officeart/2005/8/layout/orgChart1"/>
    <dgm:cxn modelId="{E346C89F-F6C3-4B06-B5CE-092B1CA0F966}" type="presOf" srcId="{6D194896-0D94-4D45-A6D0-E95CA78C60C7}" destId="{95462D2C-7EC5-484B-8305-7AC6658FA4B8}" srcOrd="0" destOrd="0" presId="urn:microsoft.com/office/officeart/2005/8/layout/orgChart1"/>
    <dgm:cxn modelId="{E5EF31F6-7988-41F6-8B56-84B9ADEB864B}" type="presOf" srcId="{BD4A52E0-0A28-4670-BABD-2B8FEA7EA5BC}" destId="{DBB21422-4ADB-4CF8-AF55-C7F8ACFC2E97}" srcOrd="1" destOrd="0" presId="urn:microsoft.com/office/officeart/2005/8/layout/orgChart1"/>
    <dgm:cxn modelId="{B7A3893F-0625-4D99-BFE3-F8E0F4CDE996}" type="presOf" srcId="{32BF99D4-1D4D-4B42-989D-4A8D8C18051B}" destId="{DFB3586F-BCC4-49C2-BDF3-46DA36334D98}" srcOrd="0" destOrd="0" presId="urn:microsoft.com/office/officeart/2005/8/layout/orgChart1"/>
    <dgm:cxn modelId="{C152E6D7-6C91-43CE-B08A-96C381524329}" type="presOf" srcId="{F1374AAB-AFBB-41BF-8E45-3E1AA68B2311}" destId="{DA1ECF12-F987-40D7-847D-5AB6F8141499}" srcOrd="1" destOrd="0" presId="urn:microsoft.com/office/officeart/2005/8/layout/orgChart1"/>
    <dgm:cxn modelId="{41BD2E54-1E4C-4893-A8FA-C8D46BF41218}" type="presOf" srcId="{A1ECD55F-C6A5-43F6-807D-68749A53B3CD}" destId="{AF27E92C-20D0-410E-96A9-E74748B7B357}" srcOrd="0" destOrd="0" presId="urn:microsoft.com/office/officeart/2005/8/layout/orgChart1"/>
    <dgm:cxn modelId="{6B89419D-CD1B-4946-9CCD-916775C7ABB4}" type="presOf" srcId="{D9AC9C71-0D43-4A83-AF58-221960C7BB18}" destId="{F0CDCEC7-7C29-4C07-9036-8C4909842DDC}" srcOrd="1" destOrd="0" presId="urn:microsoft.com/office/officeart/2005/8/layout/orgChart1"/>
    <dgm:cxn modelId="{F1B490DA-D669-406A-93C4-4D8F710638D7}" srcId="{3E457953-A58B-4A2C-811C-BC0844B4D4B7}" destId="{25FE1402-B8A8-4DBC-B108-53DDE78CB54B}" srcOrd="0" destOrd="0" parTransId="{F5F72FF6-AFA0-4729-A115-3DB53F62FA4A}" sibTransId="{513A7759-2E16-4F57-B316-B2063757887B}"/>
    <dgm:cxn modelId="{F6EE349C-052B-4FAE-B1D8-694737967037}" srcId="{9A467182-205A-4642-963A-315071881375}" destId="{062DB7A6-D25B-49AC-A766-9A228E3E63F8}" srcOrd="0" destOrd="0" parTransId="{8AE801AF-9F8A-494F-9454-9B5A7F437E6A}" sibTransId="{E7454653-6DC2-4513-9CCC-B386FEAE3BA2}"/>
    <dgm:cxn modelId="{A751D515-FBA5-4302-98C0-BB1763C2F4CF}" type="presOf" srcId="{0B971D8E-A949-4361-92BD-5A524657E305}" destId="{F8A60339-7876-4D19-A81D-964F65E01FC9}" srcOrd="0" destOrd="0" presId="urn:microsoft.com/office/officeart/2005/8/layout/orgChart1"/>
    <dgm:cxn modelId="{D052CB81-BEA7-4255-844F-5818B6C17C68}" srcId="{5C751427-071C-466A-837B-DCEA9BE6092B}" destId="{4FFC52DF-FFDA-49BC-A8FA-D3C29D676455}" srcOrd="4" destOrd="0" parTransId="{35D82C9B-C482-4845-8A42-7C6CD3F8C583}" sibTransId="{AA232506-ECCA-410C-942B-AE6B3CA5B93B}"/>
    <dgm:cxn modelId="{FFB8F968-B61F-414E-8019-0773A4796DD3}" type="presOf" srcId="{449C8129-22A5-423A-B532-B4B8089F1EA0}" destId="{6FA48428-DFCC-46A7-83AF-AF2B8D3139CB}" srcOrd="0" destOrd="0" presId="urn:microsoft.com/office/officeart/2005/8/layout/orgChart1"/>
    <dgm:cxn modelId="{1F3D5076-230E-4F33-B0A3-0ACF8CB25A4A}" type="presOf" srcId="{FDBAAB53-BA14-432C-8FE6-8D5DF6B7C137}" destId="{232CFEF7-064C-47AC-AFA2-56F80B3DD757}" srcOrd="0" destOrd="0" presId="urn:microsoft.com/office/officeart/2005/8/layout/orgChart1"/>
    <dgm:cxn modelId="{4CC37153-16D1-4DFA-BDC0-92828366A93B}" type="presOf" srcId="{464F3863-F462-4C81-BCAC-5C5712CB5BA6}" destId="{00736CFA-4CA1-4979-871F-FB53EC8952D5}" srcOrd="0" destOrd="0" presId="urn:microsoft.com/office/officeart/2005/8/layout/orgChart1"/>
    <dgm:cxn modelId="{333FB219-C98C-4DC9-A3ED-E767EA6F2BBC}" type="presOf" srcId="{9E20775B-621C-435A-AF63-FC06D5DB73E7}" destId="{714BEA7A-A4C4-433C-B24F-7128BB46C356}" srcOrd="1" destOrd="0" presId="urn:microsoft.com/office/officeart/2005/8/layout/orgChart1"/>
    <dgm:cxn modelId="{F185BFC6-5F10-434F-88CC-24D6D509F453}" type="presOf" srcId="{FD33CC9B-089F-411B-AFBC-81DF7D0403D4}" destId="{E8414927-FA20-40F4-8404-5A01E8ADEAC8}" srcOrd="0" destOrd="0" presId="urn:microsoft.com/office/officeart/2005/8/layout/orgChart1"/>
    <dgm:cxn modelId="{75677488-A034-446B-A48F-D2D748A1802F}" srcId="{1AD36E93-8D51-4559-91C9-0C8A0DE594B0}" destId="{3012E39E-EF10-4687-A86B-722E7956AEBF}" srcOrd="0" destOrd="0" parTransId="{C7208D4E-18B5-4BAD-ACD3-8047F3E532FC}" sibTransId="{6565D345-0F70-4790-8A4A-7070BB193260}"/>
    <dgm:cxn modelId="{1A513B57-1714-46A7-A1CE-EC809C47D30F}" type="presOf" srcId="{7E4DCD1A-6D4D-42F1-9975-0CEB91E39EC7}" destId="{156603E6-2974-4C16-B8A6-83BC070BAED4}" srcOrd="0" destOrd="0" presId="urn:microsoft.com/office/officeart/2005/8/layout/orgChart1"/>
    <dgm:cxn modelId="{A4D14DCC-DD85-4847-99B5-4615E49DB06D}" srcId="{3CF4AFF2-B586-4403-9693-5D6508FED77B}" destId="{BD4A52E0-0A28-4670-BABD-2B8FEA7EA5BC}" srcOrd="4" destOrd="0" parTransId="{1D0A6CE1-3FFE-4FF7-9BF0-2ED450603F61}" sibTransId="{F3CDEE1E-1229-4934-B6CB-7AEFE246EE7F}"/>
    <dgm:cxn modelId="{94D614EF-D756-4A23-B3B1-D8CB3CDD04D7}" type="presOf" srcId="{F6E69715-932D-424E-950B-82C1359A4243}" destId="{519D7D9A-B9BB-42D8-85E8-050111502F1F}" srcOrd="1" destOrd="0" presId="urn:microsoft.com/office/officeart/2005/8/layout/orgChart1"/>
    <dgm:cxn modelId="{9413C508-CECD-4D6A-8E58-928E1D994976}" type="presOf" srcId="{CC717256-2020-4E09-BA3F-7F9747AD5192}" destId="{C1E526CD-5331-4457-A762-1D04071B4F29}" srcOrd="0" destOrd="0" presId="urn:microsoft.com/office/officeart/2005/8/layout/orgChart1"/>
    <dgm:cxn modelId="{66CC754D-536A-4E86-BE51-9CD8AFB83FC7}" type="presOf" srcId="{17C23BB6-D7A6-4E3E-A36A-C9DF1D7965DE}" destId="{5FA8241A-2AA1-4416-8F0C-16E224138B05}" srcOrd="0" destOrd="0" presId="urn:microsoft.com/office/officeart/2005/8/layout/orgChart1"/>
    <dgm:cxn modelId="{5B34856D-4D2F-479A-B859-6BD450E22987}" type="presOf" srcId="{03679C32-FE97-4158-B2C5-2DF70755A25B}" destId="{70441C2C-2001-4215-8D56-3D72DE7E88A6}" srcOrd="1" destOrd="0" presId="urn:microsoft.com/office/officeart/2005/8/layout/orgChart1"/>
    <dgm:cxn modelId="{4B70DEC1-135E-4D83-BB94-9EC9BAE8384E}" srcId="{5C751427-071C-466A-837B-DCEA9BE6092B}" destId="{3224018F-92E1-4CA1-923F-9B82C5E6C385}" srcOrd="2" destOrd="0" parTransId="{CDA1A706-7EDA-40F2-9516-152CF45C01ED}" sibTransId="{AC85C96E-D7C2-4233-8157-C4B7715E8483}"/>
    <dgm:cxn modelId="{C8C2D389-A9F1-4046-AFB9-A7214B336EEB}" type="presOf" srcId="{BEB45415-DE8E-4816-B27E-26BDC80A2F0A}" destId="{8D4E9226-38EA-4F6A-B42A-AC442B4F7824}" srcOrd="0" destOrd="0" presId="urn:microsoft.com/office/officeart/2005/8/layout/orgChart1"/>
    <dgm:cxn modelId="{3F8DE129-141B-4CD7-9296-CC9B8EF71EAF}" type="presOf" srcId="{E785128D-B39F-404A-87E8-D288834068C4}" destId="{768398A0-C254-4342-9EEC-FC41DFB4761B}" srcOrd="0" destOrd="0" presId="urn:microsoft.com/office/officeart/2005/8/layout/orgChart1"/>
    <dgm:cxn modelId="{E1197CFF-1BB9-4E20-8881-2986EE53C711}" type="presOf" srcId="{0975BEE3-5069-49BF-9C62-9A7AF2886E61}" destId="{0C2AFF52-0805-43FF-9F9A-7498B046C307}" srcOrd="0" destOrd="0" presId="urn:microsoft.com/office/officeart/2005/8/layout/orgChart1"/>
    <dgm:cxn modelId="{E9AC6BE0-2063-4CE7-931C-24FF4967334D}" type="presOf" srcId="{F7816611-8E9F-46A5-8461-769582B44F59}" destId="{94C05745-1321-44B8-A116-15C38C85C4D9}" srcOrd="1" destOrd="0" presId="urn:microsoft.com/office/officeart/2005/8/layout/orgChart1"/>
    <dgm:cxn modelId="{AC2AC28A-2736-4CA9-873F-680E20DD08DE}" type="presOf" srcId="{464F3863-F462-4C81-BCAC-5C5712CB5BA6}" destId="{54D92CB3-E0C7-4049-8E54-125227D6F83D}" srcOrd="1" destOrd="0" presId="urn:microsoft.com/office/officeart/2005/8/layout/orgChart1"/>
    <dgm:cxn modelId="{A940048D-E439-441E-8F9E-8A9368914797}" type="presOf" srcId="{D2863F3F-5687-49C6-8E61-F925CDF6856E}" destId="{A96DDD18-4ACD-4789-BA4E-6CAD5B1BE4C6}" srcOrd="0" destOrd="0" presId="urn:microsoft.com/office/officeart/2005/8/layout/orgChart1"/>
    <dgm:cxn modelId="{9D151556-B763-4B7A-A0DA-7CD0729BE582}" type="presOf" srcId="{59053203-DE5F-4542-8046-FAF2DAD40097}" destId="{698EA9E2-7FC1-4156-98E9-E3CCA1D56FCB}" srcOrd="0" destOrd="0" presId="urn:microsoft.com/office/officeart/2005/8/layout/orgChart1"/>
    <dgm:cxn modelId="{7BA47E95-E389-4A05-AB9F-973345D74EC6}" type="presOf" srcId="{01A7BD8E-36B0-449A-9150-85EBEDFB44B0}" destId="{002DC4CD-A5F1-40CE-AC01-5A1DBC29BFC9}" srcOrd="0" destOrd="0" presId="urn:microsoft.com/office/officeart/2005/8/layout/orgChart1"/>
    <dgm:cxn modelId="{90BE6515-3EDE-462C-AC77-CC40B7ABDCE7}" type="presOf" srcId="{B335F06A-375A-4975-8D70-C21896480E96}" destId="{2B040FDD-7553-48C1-BC94-32B7825E406F}" srcOrd="1" destOrd="0" presId="urn:microsoft.com/office/officeart/2005/8/layout/orgChart1"/>
    <dgm:cxn modelId="{030C85E9-2B4D-44E4-84A2-D8C59E94BA60}" srcId="{3CF4AFF2-B586-4403-9693-5D6508FED77B}" destId="{B462316B-B13B-4564-8D8B-86451908371C}" srcOrd="0" destOrd="0" parTransId="{B8EADA7A-916C-434A-962B-3A32BC00B8B3}" sibTransId="{DF01BAF8-CCA6-4D85-AE45-C3A8F1D288B8}"/>
    <dgm:cxn modelId="{0EEA81CE-5563-4A5A-8B65-D93609E59803}" type="presOf" srcId="{BC92C2FF-D77F-4929-9958-236A8A5797A9}" destId="{7FD6B5D7-A789-4918-B6A6-40E0E27D0BD7}" srcOrd="0" destOrd="0" presId="urn:microsoft.com/office/officeart/2005/8/layout/orgChart1"/>
    <dgm:cxn modelId="{9CB3FB58-2D23-4441-9856-EACDC716F338}" type="presOf" srcId="{08AC06B2-5882-4D9D-BCF3-A517DBF8E8E2}" destId="{C52CBBE3-83AE-412E-A6F3-82AB225AC485}" srcOrd="0" destOrd="0" presId="urn:microsoft.com/office/officeart/2005/8/layout/orgChart1"/>
    <dgm:cxn modelId="{D52096FE-C5D1-4E6C-9704-856CF5FDB55B}" type="presOf" srcId="{34BB5BF2-4505-4F2C-8BCE-3CC87AADCD5F}" destId="{1E08E66A-3EB6-414C-8BF8-CED2CEC63D42}" srcOrd="1" destOrd="0" presId="urn:microsoft.com/office/officeart/2005/8/layout/orgChart1"/>
    <dgm:cxn modelId="{EA8448D2-B488-494E-8C77-D737FFA102F5}" srcId="{58815F14-A9F5-4F5F-84A1-EFD6BA3F4CC2}" destId="{A787AEE9-0585-4D1F-B672-17F8D9E41ABE}" srcOrd="2" destOrd="0" parTransId="{43428E07-A07D-46EB-9296-D2D67C77CD89}" sibTransId="{3990CD30-DE40-47F6-BA7F-0A0C87218793}"/>
    <dgm:cxn modelId="{E19F055F-2F7A-4F4C-9703-4BD67F79ED8C}" type="presOf" srcId="{422B1268-0D50-45C3-B055-25536D580B89}" destId="{57F45779-2E24-4C37-9064-F66CDAE1344D}" srcOrd="0" destOrd="0" presId="urn:microsoft.com/office/officeart/2005/8/layout/orgChart1"/>
    <dgm:cxn modelId="{9DC006B1-EB85-405B-AEC3-12A241594E0D}" srcId="{F7816611-8E9F-46A5-8461-769582B44F59}" destId="{2C13D970-B88A-4456-8138-C51B4E0B822F}" srcOrd="0" destOrd="0" parTransId="{90D58F8A-7BA2-4919-8CE2-A9F42E0C6731}" sibTransId="{B1AB3536-26C7-45E7-B69D-E6B7C6961964}"/>
    <dgm:cxn modelId="{4BB9F31B-E21B-476A-99CC-E6A0867D82B7}" type="presOf" srcId="{6503E392-1EFE-4844-AA9F-D8483128D922}" destId="{C2245D06-09FF-4863-8F30-80EA3F0C474F}" srcOrd="0" destOrd="0" presId="urn:microsoft.com/office/officeart/2005/8/layout/orgChart1"/>
    <dgm:cxn modelId="{946AFBAE-8A27-48D8-9EC0-ECB8358C016D}" type="presOf" srcId="{0EE903E9-C752-4B8D-9DB9-855C3FF994DF}" destId="{C33B74B3-5846-41D5-8EE7-D3CD44B4D99F}" srcOrd="0" destOrd="0" presId="urn:microsoft.com/office/officeart/2005/8/layout/orgChart1"/>
    <dgm:cxn modelId="{3F940998-E384-4FDD-A7B0-172EDC2342B7}" srcId="{0FB37419-1CE8-4B99-B251-BFCBD0BEAEB7}" destId="{1544FCBC-2283-46DD-A86B-632989B41FF3}" srcOrd="2" destOrd="0" parTransId="{CDD7282E-6421-489B-A04F-F262D0186570}" sibTransId="{C495B4DF-734B-49F7-B481-61C4E723258B}"/>
    <dgm:cxn modelId="{0FD4C7A9-B685-48BE-9625-FB2C80004E35}" type="presOf" srcId="{0C3E4E71-54A3-4C71-AD14-02C3E009A007}" destId="{D37F3F86-74C6-4620-8C38-06ABAAEAED1E}" srcOrd="0" destOrd="0" presId="urn:microsoft.com/office/officeart/2005/8/layout/orgChart1"/>
    <dgm:cxn modelId="{D3A97257-AAD3-46F8-8727-A2C103ADCDC7}" type="presOf" srcId="{F67868A1-275C-416E-96A9-B4E0B6763F95}" destId="{E2DF7F63-DA36-4A94-B0DC-CD35950707DD}" srcOrd="0" destOrd="0" presId="urn:microsoft.com/office/officeart/2005/8/layout/orgChart1"/>
    <dgm:cxn modelId="{A37EB369-CE9A-40DD-B4BD-5ADA6ED119AB}" srcId="{58815F14-A9F5-4F5F-84A1-EFD6BA3F4CC2}" destId="{2A93A97A-D9A2-4166-9991-ED3320D9582C}" srcOrd="0" destOrd="0" parTransId="{CC8CB722-7DC0-4176-9149-B7019609D96B}" sibTransId="{247E1DFF-AC6E-49C7-BBC9-D3AF34E0198C}"/>
    <dgm:cxn modelId="{A9636050-15FD-48A6-B65B-F5C4DD933E1D}" type="presOf" srcId="{EEDB0772-C2D8-4CEA-8128-91E5844D457E}" destId="{10C7976B-7AE9-4314-9636-4EF12C186AC1}" srcOrd="0" destOrd="0" presId="urn:microsoft.com/office/officeart/2005/8/layout/orgChart1"/>
    <dgm:cxn modelId="{119E9C94-B66A-47A2-BAED-FAE28936D473}" type="presOf" srcId="{52E99E09-A9BE-42F0-9ECA-24362240FC86}" destId="{93C52F76-9B79-4765-A58B-20D1B27158AC}" srcOrd="0" destOrd="0" presId="urn:microsoft.com/office/officeart/2005/8/layout/orgChart1"/>
    <dgm:cxn modelId="{70E6D8B8-A912-41D2-8D0A-AD6124F35FC3}" type="presOf" srcId="{E4F90403-77AB-4AE0-9E6E-F61907CC2D9D}" destId="{36F4A328-66FF-4FB8-A628-2CEF7564B8EA}" srcOrd="0" destOrd="0" presId="urn:microsoft.com/office/officeart/2005/8/layout/orgChart1"/>
    <dgm:cxn modelId="{41D8190D-A5B8-4710-BFAC-025A97DE46EB}" type="presOf" srcId="{C5AC3552-6856-45E1-AC0A-29594CF2BD9B}" destId="{82DD308F-D392-4A73-91A4-B5CA425F3A15}" srcOrd="1" destOrd="0" presId="urn:microsoft.com/office/officeart/2005/8/layout/orgChart1"/>
    <dgm:cxn modelId="{6E340089-2047-48CD-8693-90FD78050F34}" srcId="{2DC35D69-0E1A-468F-B0D9-36F683868292}" destId="{4A0B1CAE-E2B5-4AFD-908F-D4D76AB0CA82}" srcOrd="0" destOrd="0" parTransId="{5973CE69-1D2A-40D9-A7F9-AC117306D5A4}" sibTransId="{968199EC-E71B-4193-A87C-D8639B9648B1}"/>
    <dgm:cxn modelId="{758CE9E0-3BE0-49F7-95CE-B694962A0B99}" type="presOf" srcId="{B4983611-08F0-460E-B8FE-76190C5619CE}" destId="{4AA5FBEB-A820-4CD7-AED4-625DBC82DA59}" srcOrd="0" destOrd="0" presId="urn:microsoft.com/office/officeart/2005/8/layout/orgChart1"/>
    <dgm:cxn modelId="{7F5006AE-1341-4026-A4E0-E931392D6CA1}" type="presOf" srcId="{03679C32-FE97-4158-B2C5-2DF70755A25B}" destId="{D39012E9-A952-423B-AA3C-F2910AB2ED81}" srcOrd="0" destOrd="0" presId="urn:microsoft.com/office/officeart/2005/8/layout/orgChart1"/>
    <dgm:cxn modelId="{B69F7095-8033-4254-920C-A31D965C2770}" srcId="{3CF4AFF2-B586-4403-9693-5D6508FED77B}" destId="{17C23BB6-D7A6-4E3E-A36A-C9DF1D7965DE}" srcOrd="3" destOrd="0" parTransId="{2F806163-8DEF-4CEE-B99E-1727F8C7012D}" sibTransId="{CFFE249B-0572-4537-9735-2E3B93BF871F}"/>
    <dgm:cxn modelId="{B3B3FF7D-44FE-4AE3-ACD6-5FF71923CC3F}" type="presOf" srcId="{5B10423F-B9EE-4F23-BD32-39A872BC13AD}" destId="{9D4A38A3-7AA4-4B4E-A65F-90776845AF8B}" srcOrd="0" destOrd="0" presId="urn:microsoft.com/office/officeart/2005/8/layout/orgChart1"/>
    <dgm:cxn modelId="{BD8D8027-F5CC-41C9-81CA-EED57588B8AD}" type="presOf" srcId="{0EE903E9-C752-4B8D-9DB9-855C3FF994DF}" destId="{7E1E57BE-4368-447A-9857-E6E393B9A88E}" srcOrd="1" destOrd="0" presId="urn:microsoft.com/office/officeart/2005/8/layout/orgChart1"/>
    <dgm:cxn modelId="{6A468B9D-1FFB-4B9B-8C4B-44D96D68F5C2}" type="presOf" srcId="{2C13D970-B88A-4456-8138-C51B4E0B822F}" destId="{C1C421A9-0B05-4AA2-AF69-16792197F16D}" srcOrd="1" destOrd="0" presId="urn:microsoft.com/office/officeart/2005/8/layout/orgChart1"/>
    <dgm:cxn modelId="{C8240762-17A9-4000-95A1-1C58784686B3}" type="presOf" srcId="{E4E80124-4579-46E0-A267-D011A7667F1D}" destId="{970BDECF-B55C-488F-BE9F-384A56A01DA4}" srcOrd="0" destOrd="0" presId="urn:microsoft.com/office/officeart/2005/8/layout/orgChart1"/>
    <dgm:cxn modelId="{7F3820C8-8BFF-40F3-965B-5952EE7CADEA}" type="presOf" srcId="{A497832A-2B3F-4947-A53B-EB115BE7D8F7}" destId="{FBDBE812-C99E-480F-B779-4632AF4571DA}" srcOrd="0" destOrd="0" presId="urn:microsoft.com/office/officeart/2005/8/layout/orgChart1"/>
    <dgm:cxn modelId="{96FEA351-15BF-4581-864A-7B558574C7C9}" type="presOf" srcId="{2DC35D69-0E1A-468F-B0D9-36F683868292}" destId="{2615AD32-F62F-4D10-9D9F-B0D2CF401812}" srcOrd="0" destOrd="0" presId="urn:microsoft.com/office/officeart/2005/8/layout/orgChart1"/>
    <dgm:cxn modelId="{AAEBBFA5-AFE4-4282-BBA0-EDB1DDD3B4D9}" type="presOf" srcId="{A5CF284A-4CF0-4C2F-B311-B65C0045BABA}" destId="{01292732-8BD0-4FCF-9204-D9B18B85B4BC}" srcOrd="0" destOrd="0" presId="urn:microsoft.com/office/officeart/2005/8/layout/orgChart1"/>
    <dgm:cxn modelId="{C22ED348-F70E-4C2B-A56D-CC636B740BAF}" srcId="{5C0BB686-5144-4815-8F4D-9833E79725F2}" destId="{D8BFDC75-39E4-4AEA-8E68-B69A22EAA8CD}" srcOrd="2" destOrd="0" parTransId="{6DA58865-267B-4586-BE71-9C8CAF35B86A}" sibTransId="{27EBBF83-E3C3-4A82-ADA7-600C68B22FCF}"/>
    <dgm:cxn modelId="{1994D089-9B77-4696-AF2D-85DD7AFCF10C}" type="presOf" srcId="{F0CE9BAF-CF68-46B6-BD11-33179C1B4C0F}" destId="{45BBA50A-D5A7-4E39-8C09-F77C388DCE83}" srcOrd="0" destOrd="0" presId="urn:microsoft.com/office/officeart/2005/8/layout/orgChart1"/>
    <dgm:cxn modelId="{0BB41343-B41D-42A8-AC13-44C0ED39B426}" srcId="{B7B12508-FC99-40B0-A2AC-3F7235F41E49}" destId="{FD33CC9B-089F-411B-AFBC-81DF7D0403D4}" srcOrd="0" destOrd="0" parTransId="{0681D340-4861-41F0-A1D3-1146D8296EEF}" sibTransId="{232B45BC-DF2C-4651-873E-6E611CC84823}"/>
    <dgm:cxn modelId="{3C310EE6-8879-41F2-A4ED-E26D90A77D88}" type="presOf" srcId="{EC43C853-B7E5-44F2-9094-D4EBE3EF27D3}" destId="{D16B0B07-95F6-4576-B1EC-848AAD002043}" srcOrd="0" destOrd="0" presId="urn:microsoft.com/office/officeart/2005/8/layout/orgChart1"/>
    <dgm:cxn modelId="{8CBF1ADE-6B08-4973-B038-FE3C4BAC8F73}" type="presOf" srcId="{B462316B-B13B-4564-8D8B-86451908371C}" destId="{66B4EA29-2134-4A8E-BFF7-60B41009860F}" srcOrd="1" destOrd="0" presId="urn:microsoft.com/office/officeart/2005/8/layout/orgChart1"/>
    <dgm:cxn modelId="{CD7BD54F-3E29-400C-BEFC-C22ABEE537DA}" type="presOf" srcId="{4FFC52DF-FFDA-49BC-A8FA-D3C29D676455}" destId="{4501F5AC-F8EB-4191-85E7-C82F3A83354F}" srcOrd="1" destOrd="0" presId="urn:microsoft.com/office/officeart/2005/8/layout/orgChart1"/>
    <dgm:cxn modelId="{69EF099F-CBBD-4EE4-A262-97B0DED53C80}" type="presOf" srcId="{321F3DBD-19BB-475E-90DE-604BDEA4FEE7}" destId="{C0C0CCD2-AD92-4270-8AD6-FCB0C2637F0D}" srcOrd="0" destOrd="0" presId="urn:microsoft.com/office/officeart/2005/8/layout/orgChart1"/>
    <dgm:cxn modelId="{EACBEF2A-E4CF-424B-961A-3895C85E91CB}" srcId="{D91AD1DD-46E0-482F-A890-6BC793367403}" destId="{2AE6916F-498B-4EDF-ADD9-17949D283E9D}" srcOrd="2" destOrd="0" parTransId="{E4F90403-77AB-4AE0-9E6E-F61907CC2D9D}" sibTransId="{6C483BFF-5DE0-4D80-AF30-6B7C9894456A}"/>
    <dgm:cxn modelId="{B6A0E2EC-A9B1-43CC-B53C-1ECD03C1C1CD}" type="presOf" srcId="{9DFE86A5-53A9-49EE-BC82-B098FB6916A0}" destId="{2FF26B3E-E685-4043-8E37-ED9C0022940A}" srcOrd="0" destOrd="0" presId="urn:microsoft.com/office/officeart/2005/8/layout/orgChart1"/>
    <dgm:cxn modelId="{DE759287-4E04-4E4F-AAA4-E9179F651789}" srcId="{3E457953-A58B-4A2C-811C-BC0844B4D4B7}" destId="{9E20775B-621C-435A-AF63-FC06D5DB73E7}" srcOrd="2" destOrd="0" parTransId="{F5ACEB39-2D90-4480-A685-B8E229B7FFF2}" sibTransId="{81CB8D84-492C-461D-BC10-43FC59C70F11}"/>
    <dgm:cxn modelId="{C125B85E-4C89-4BB5-934B-0B648ACC5A81}" srcId="{062DB7A6-D25B-49AC-A766-9A228E3E63F8}" destId="{0E816EF4-3936-4808-9B7B-D5E0371290FF}" srcOrd="1" destOrd="0" parTransId="{B6AB1A6B-5EEE-494F-B3F9-48A175A38BC6}" sibTransId="{36E19894-018F-4593-A611-755EFC9EDF92}"/>
    <dgm:cxn modelId="{9F64D67B-8600-49C6-9E40-074F7F907DC6}" type="presOf" srcId="{560DFA86-C5E0-40FC-BD15-9892DC42FC7D}" destId="{33754390-461C-453A-B5D7-765303D9205A}" srcOrd="0" destOrd="0" presId="urn:microsoft.com/office/officeart/2005/8/layout/orgChart1"/>
    <dgm:cxn modelId="{E469587A-F749-4C1F-8B5E-50FE01D081DF}" type="presOf" srcId="{6EDA595D-B7EA-45C3-8628-77D7BDFEFB74}" destId="{169961D1-A370-484F-AC0D-B65C53A81698}" srcOrd="0" destOrd="0" presId="urn:microsoft.com/office/officeart/2005/8/layout/orgChart1"/>
    <dgm:cxn modelId="{DDC573CA-8C44-4234-84C8-E974C5CBC272}" type="presOf" srcId="{9E20775B-621C-435A-AF63-FC06D5DB73E7}" destId="{CB367BFF-16B2-474F-A909-A2BAA5523F48}" srcOrd="0" destOrd="0" presId="urn:microsoft.com/office/officeart/2005/8/layout/orgChart1"/>
    <dgm:cxn modelId="{FE6D9E53-8A7E-4028-86B0-46A89B99164A}" type="presOf" srcId="{2AE6916F-498B-4EDF-ADD9-17949D283E9D}" destId="{2EFF11B9-2898-41C9-9EB7-2408C04FA3BB}" srcOrd="0" destOrd="0" presId="urn:microsoft.com/office/officeart/2005/8/layout/orgChart1"/>
    <dgm:cxn modelId="{FF7187DC-EF36-431F-8C8E-D101D2C15968}" srcId="{8C5B0669-789E-4E16-9F85-7C3D81E9F647}" destId="{9E293607-E295-4E0D-80FA-58CE4734DCB8}" srcOrd="2" destOrd="0" parTransId="{66FF9C13-F5E8-4E73-8643-BF73D30F4D0A}" sibTransId="{4FBEE8A9-42E5-40CC-97FF-F424ACB89490}"/>
    <dgm:cxn modelId="{40F8566F-E739-4248-8A9B-0B1481F49FD9}" type="presOf" srcId="{2F806163-8DEF-4CEE-B99E-1727F8C7012D}" destId="{2C26FF0F-1A97-4742-B034-5D970D618341}" srcOrd="0" destOrd="0" presId="urn:microsoft.com/office/officeart/2005/8/layout/orgChart1"/>
    <dgm:cxn modelId="{A2E372CF-D917-4575-A8A7-BE576BCB9678}" srcId="{5C751427-071C-466A-837B-DCEA9BE6092B}" destId="{50FC2A75-0066-4710-AD85-FDBDADDA5412}" srcOrd="5" destOrd="0" parTransId="{E4C6F65D-0BCB-4E41-AC37-FC1A4C548052}" sibTransId="{10AC5265-D767-41D9-AF2B-025B480BAFBD}"/>
    <dgm:cxn modelId="{4C6CC6EA-D913-4E59-ADFC-8DFAE30B1FAD}" type="presOf" srcId="{B462316B-B13B-4564-8D8B-86451908371C}" destId="{073CFA2B-D00D-4022-B919-6866E0A0A635}" srcOrd="0" destOrd="0" presId="urn:microsoft.com/office/officeart/2005/8/layout/orgChart1"/>
    <dgm:cxn modelId="{5363FEF4-8CB5-4234-92CD-3B74D3E106EB}" type="presOf" srcId="{4A0B1CAE-E2B5-4AFD-908F-D4D76AB0CA82}" destId="{1B3E0961-41DD-456F-84DD-BAB802B281D1}" srcOrd="0" destOrd="0" presId="urn:microsoft.com/office/officeart/2005/8/layout/orgChart1"/>
    <dgm:cxn modelId="{33646CAE-E935-4323-8646-E9E83C8303CA}" type="presOf" srcId="{6C3A2E29-A203-4F41-81F6-FB4341B5A9FE}" destId="{EF988CE8-2F04-4B45-8B7C-F6910D75269C}" srcOrd="0" destOrd="0" presId="urn:microsoft.com/office/officeart/2005/8/layout/orgChart1"/>
    <dgm:cxn modelId="{50801864-AAE4-4F9C-8AB3-1C182F237A29}" type="presOf" srcId="{8C5B0669-789E-4E16-9F85-7C3D81E9F647}" destId="{DB349B36-7D1E-413A-9CB1-C50EC2FEC300}" srcOrd="0" destOrd="0" presId="urn:microsoft.com/office/officeart/2005/8/layout/orgChart1"/>
    <dgm:cxn modelId="{5BC6AE74-17E3-4A3D-B205-A18008E704DE}" type="presOf" srcId="{A5CF284A-4CF0-4C2F-B311-B65C0045BABA}" destId="{2A194BAA-F68E-4431-B640-E0E364D7C154}" srcOrd="1" destOrd="0" presId="urn:microsoft.com/office/officeart/2005/8/layout/orgChart1"/>
    <dgm:cxn modelId="{739222C7-2D70-45A8-89E4-2321F1B5EC01}" type="presOf" srcId="{B67513AB-AD54-48AA-A310-60D1F62E373F}" destId="{30165561-DC92-4735-8F2C-D5E8A5D9EB39}" srcOrd="1" destOrd="0" presId="urn:microsoft.com/office/officeart/2005/8/layout/orgChart1"/>
    <dgm:cxn modelId="{2E9DE45B-14F4-4860-B470-32E83EF40EF1}" srcId="{0FB37419-1CE8-4B99-B251-BFCBD0BEAEB7}" destId="{E502802D-D27D-4F43-8CB7-6F632AD2ADB3}" srcOrd="1" destOrd="0" parTransId="{B1F2082F-9ED5-404F-8571-059C19645D55}" sibTransId="{86EAA1F8-765F-44E9-8913-BF57BD874572}"/>
    <dgm:cxn modelId="{2F24AF0D-64AF-42F6-971F-48EA0EC5EE3F}" type="presOf" srcId="{E502802D-D27D-4F43-8CB7-6F632AD2ADB3}" destId="{9F3BFAD8-89C2-4587-AD9F-4249076E9024}" srcOrd="0" destOrd="0" presId="urn:microsoft.com/office/officeart/2005/8/layout/orgChart1"/>
    <dgm:cxn modelId="{6E9DB422-DB0C-4E22-B7A4-AA423213222E}" type="presOf" srcId="{C5A54368-2FB1-4810-B6E9-6A6BE4EAC79C}" destId="{72249709-2DDA-4D9B-906A-522BC0854CC3}" srcOrd="1" destOrd="0" presId="urn:microsoft.com/office/officeart/2005/8/layout/orgChart1"/>
    <dgm:cxn modelId="{FA077D01-01DB-4CE8-94AD-0818BA5FE831}" type="presOf" srcId="{44E7AB5D-C757-4012-81EC-7CBB4C39A88E}" destId="{C74BCE32-BA3D-43A0-9500-E8C4C7A40C91}" srcOrd="1" destOrd="0" presId="urn:microsoft.com/office/officeart/2005/8/layout/orgChart1"/>
    <dgm:cxn modelId="{9CCEA278-891A-464C-AAF8-A9DC6D302E56}" type="presOf" srcId="{ECF92788-F23D-4839-AE59-CB016D7B4334}" destId="{2AA3F032-A9F8-4709-A221-8BB7B803F15A}" srcOrd="0" destOrd="0" presId="urn:microsoft.com/office/officeart/2005/8/layout/orgChart1"/>
    <dgm:cxn modelId="{DDDBF3B2-89A5-4ADC-ACFD-F89FA316195C}" type="presOf" srcId="{8E4BCCA6-F573-46E5-87AC-293FBC4F1D29}" destId="{4008DB37-B4EF-4D32-B77A-45C21A0B335E}" srcOrd="0" destOrd="0" presId="urn:microsoft.com/office/officeart/2005/8/layout/orgChart1"/>
    <dgm:cxn modelId="{A85006AF-18D3-4AB3-80DD-BF918C19C911}" type="presOf" srcId="{D27F35AE-D950-47C7-8DA0-E05F52D7DC9A}" destId="{0D660A4F-4586-419E-94E4-C5872106CFF2}" srcOrd="0" destOrd="0" presId="urn:microsoft.com/office/officeart/2005/8/layout/orgChart1"/>
    <dgm:cxn modelId="{3662AA46-61D3-4F7D-B385-551186C38AEB}" type="presOf" srcId="{0446DD05-0750-4AF5-A067-609F2A3A1027}" destId="{63795299-36F9-4B58-A9E1-E68D21C86F37}" srcOrd="1" destOrd="0" presId="urn:microsoft.com/office/officeart/2005/8/layout/orgChart1"/>
    <dgm:cxn modelId="{100A014F-95F9-440C-BDA3-7415A2E22BE2}" type="presOf" srcId="{86619765-E847-42A6-AF89-D9C357DD36C3}" destId="{98924FE3-A394-4AE6-AADE-A326AB5AB1CC}" srcOrd="0" destOrd="0" presId="urn:microsoft.com/office/officeart/2005/8/layout/orgChart1"/>
    <dgm:cxn modelId="{24E97140-15AB-4665-B624-8344EF781851}" type="presOf" srcId="{2AE6916F-498B-4EDF-ADD9-17949D283E9D}" destId="{71985FF3-3636-44A7-AAD6-883155EA90AF}" srcOrd="1" destOrd="0" presId="urn:microsoft.com/office/officeart/2005/8/layout/orgChart1"/>
    <dgm:cxn modelId="{B3A5F57E-22A9-4D4C-A854-554C977B8027}" type="presOf" srcId="{99645141-040B-48E8-AE73-D59A7861C6F9}" destId="{2918D420-D923-4670-9155-DB6CB5F6FB4E}" srcOrd="1" destOrd="0" presId="urn:microsoft.com/office/officeart/2005/8/layout/orgChart1"/>
    <dgm:cxn modelId="{EDEAE7D4-D434-4DAC-8E87-1A4420B3AC98}" type="presOf" srcId="{4750192E-4E58-42D4-92B6-87B5E88478A9}" destId="{1C0002F0-87D0-4721-852A-B0BE40D5AF5C}" srcOrd="0" destOrd="0" presId="urn:microsoft.com/office/officeart/2005/8/layout/orgChart1"/>
    <dgm:cxn modelId="{CAC44B4A-8B12-4B8B-A067-DA1B0E68DDD8}" type="presOf" srcId="{4FFC52DF-FFDA-49BC-A8FA-D3C29D676455}" destId="{0A9E1E8B-64A0-4FD4-A5E6-EBA1A2E669F6}" srcOrd="0" destOrd="0" presId="urn:microsoft.com/office/officeart/2005/8/layout/orgChart1"/>
    <dgm:cxn modelId="{C293CCC5-93E6-4272-8B1A-9C7558169A31}" srcId="{B7B12508-FC99-40B0-A2AC-3F7235F41E49}" destId="{59053203-DE5F-4542-8046-FAF2DAD40097}" srcOrd="3" destOrd="0" parTransId="{0BB145D9-F6DC-46BB-AF10-CFBCEBFB34EE}" sibTransId="{EB6C58BF-8AE5-4EDB-9920-18AF1EF3CBED}"/>
    <dgm:cxn modelId="{2FFBD4ED-5EF3-48DE-A1BE-E4D3BCC119D2}" srcId="{2C13D970-B88A-4456-8138-C51B4E0B822F}" destId="{E49619B2-9FC4-4391-B09D-C92629D6DEF6}" srcOrd="5" destOrd="0" parTransId="{52E99E09-A9BE-42F0-9ECA-24362240FC86}" sibTransId="{87EAED84-7479-4FCD-9583-8D45CE67977F}"/>
    <dgm:cxn modelId="{7FDA812F-773B-46B6-A125-CF587EB25059}" type="presOf" srcId="{0E816EF4-3936-4808-9B7B-D5E0371290FF}" destId="{E9D0EDE9-F906-4699-89C1-31A81A57C6C9}" srcOrd="0" destOrd="0" presId="urn:microsoft.com/office/officeart/2005/8/layout/orgChart1"/>
    <dgm:cxn modelId="{3A222528-A64B-4C1A-8BAF-941FBA4E6034}" srcId="{5C0BB686-5144-4815-8F4D-9833E79725F2}" destId="{B05231F7-D433-41B5-8045-0BEC12C7CFFF}" srcOrd="6" destOrd="0" parTransId="{3D12F86C-89E9-4B89-9450-BACE40A24F8F}" sibTransId="{072265DA-6122-4A60-B11F-C62C11A0EFD1}"/>
    <dgm:cxn modelId="{948A0D54-FC6E-4160-A86B-2FC517839257}" type="presOf" srcId="{59BB6AEC-6914-4DDA-8EFC-C2EA4DD3497C}" destId="{B147D679-8DEE-432F-BDD7-694BE5A4C061}" srcOrd="0" destOrd="0" presId="urn:microsoft.com/office/officeart/2005/8/layout/orgChart1"/>
    <dgm:cxn modelId="{07A22871-FC3C-4612-A259-6438B08B17BC}" type="presOf" srcId="{6E316AFA-BB37-43D3-A38B-88D9E0AF7D8D}" destId="{FEC74F8E-1C0A-47BF-A09A-5B9DDCE0F52C}" srcOrd="1" destOrd="0" presId="urn:microsoft.com/office/officeart/2005/8/layout/orgChart1"/>
    <dgm:cxn modelId="{3ABC972E-4FCD-45A4-A74E-1DBFC6718AED}" type="presOf" srcId="{25FE1402-B8A8-4DBC-B108-53DDE78CB54B}" destId="{93269223-F397-4631-BF6D-8D50F8B95630}" srcOrd="1" destOrd="0" presId="urn:microsoft.com/office/officeart/2005/8/layout/orgChart1"/>
    <dgm:cxn modelId="{19C6EE03-3C60-44A9-B56B-B6295A397D77}" type="presOf" srcId="{01A7BD8E-36B0-449A-9150-85EBEDFB44B0}" destId="{EC6AAA72-95F0-4A35-8E43-A5D1880E0CB3}" srcOrd="1" destOrd="0" presId="urn:microsoft.com/office/officeart/2005/8/layout/orgChart1"/>
    <dgm:cxn modelId="{AE8BB673-3F4C-4F86-AFF3-0F169ADD98C6}" type="presOf" srcId="{2C2B9105-7A41-4CA2-A2B3-6B7F806C2606}" destId="{632FF998-6B87-4DB6-93B4-A3A9411AFC65}" srcOrd="0" destOrd="0" presId="urn:microsoft.com/office/officeart/2005/8/layout/orgChart1"/>
    <dgm:cxn modelId="{9B1CFB61-F0CA-44D0-85B0-A8C87653801C}" type="presOf" srcId="{E4C6F65D-0BCB-4E41-AC37-FC1A4C548052}" destId="{23D79990-E727-4ED5-91D0-E80893C1ED5A}" srcOrd="0" destOrd="0" presId="urn:microsoft.com/office/officeart/2005/8/layout/orgChart1"/>
    <dgm:cxn modelId="{504B7ABF-BC71-44B0-A769-F774F0CAE431}" type="presOf" srcId="{D91AD1DD-46E0-482F-A890-6BC793367403}" destId="{78E0E90B-9F65-4D0A-B5F1-A232F05C1793}" srcOrd="1" destOrd="0" presId="urn:microsoft.com/office/officeart/2005/8/layout/orgChart1"/>
    <dgm:cxn modelId="{4F9A297F-3879-4B6F-BC29-7D11F2510C9F}" type="presOf" srcId="{0E816EF4-3936-4808-9B7B-D5E0371290FF}" destId="{254425F8-2F2F-4414-92CF-BAE14054BF81}" srcOrd="1" destOrd="0" presId="urn:microsoft.com/office/officeart/2005/8/layout/orgChart1"/>
    <dgm:cxn modelId="{7BDBDDE4-1C83-40C1-9481-E8AA8439330E}" type="presOf" srcId="{91C3FD78-38F3-4B50-B6B7-BFC6A2D80EDD}" destId="{F16F7264-FFB2-4AF0-B476-B3F0F387C0B2}" srcOrd="0" destOrd="0" presId="urn:microsoft.com/office/officeart/2005/8/layout/orgChart1"/>
    <dgm:cxn modelId="{4548401D-85EA-4CD7-86AB-DBBA569DB58E}" type="presOf" srcId="{ECF92788-F23D-4839-AE59-CB016D7B4334}" destId="{EB201701-EC81-4C31-9C3B-EE6F9F1F96F1}" srcOrd="1" destOrd="0" presId="urn:microsoft.com/office/officeart/2005/8/layout/orgChart1"/>
    <dgm:cxn modelId="{D092CC38-6D2B-4B6E-84FD-A6A983FA73FB}" srcId="{D91AD1DD-46E0-482F-A890-6BC793367403}" destId="{F7816611-8E9F-46A5-8461-769582B44F59}" srcOrd="1" destOrd="0" parTransId="{55A5DE1A-EF56-4607-B532-69402D550FCE}" sibTransId="{F677562E-2CE7-4137-8682-2FFBB83B6AFE}"/>
    <dgm:cxn modelId="{85C6FC70-8382-403F-B957-09023BAD15CF}" srcId="{2AE6916F-498B-4EDF-ADD9-17949D283E9D}" destId="{3E457953-A58B-4A2C-811C-BC0844B4D4B7}" srcOrd="0" destOrd="0" parTransId="{448B5B66-8497-4A29-A2F7-0AC4EE2AFAC9}" sibTransId="{AA59AB04-41CD-4DDE-89FE-EEF9CFE0615B}"/>
    <dgm:cxn modelId="{1CB5B705-77F8-427E-8FE8-BF8338D2F4EB}" type="presOf" srcId="{D1F44047-BA3D-4E9C-A9AD-E0566EA12A59}" destId="{DD857912-B2D6-4056-91B7-D0569036105A}" srcOrd="0" destOrd="0" presId="urn:microsoft.com/office/officeart/2005/8/layout/orgChart1"/>
    <dgm:cxn modelId="{4D661A16-66BE-40EC-8EB5-E1A8CFAE882D}" type="presOf" srcId="{3FF82BED-388B-43DC-BC48-6446AC63874D}" destId="{916849DD-2CEC-46A1-A0C4-FC0982FF09D0}" srcOrd="0" destOrd="0" presId="urn:microsoft.com/office/officeart/2005/8/layout/orgChart1"/>
    <dgm:cxn modelId="{A6CAA412-158E-40B4-AC39-51F4F2A77333}" type="presOf" srcId="{3224018F-92E1-4CA1-923F-9B82C5E6C385}" destId="{14BF487C-83D4-489A-ABBC-C2E2FE8F1F5D}" srcOrd="1" destOrd="0" presId="urn:microsoft.com/office/officeart/2005/8/layout/orgChart1"/>
    <dgm:cxn modelId="{705FE6F6-57C1-4094-B5F7-C772E1FA760A}" type="presOf" srcId="{B6AB1A6B-5EEE-494F-B3F9-48A175A38BC6}" destId="{4A6AD323-FB4E-4BE3-9C27-1AECC8A46EE1}" srcOrd="0" destOrd="0" presId="urn:microsoft.com/office/officeart/2005/8/layout/orgChart1"/>
    <dgm:cxn modelId="{BE78B951-A84A-4D5F-8D0E-ACB60FDF788A}" srcId="{2C13D970-B88A-4456-8138-C51B4E0B822F}" destId="{03679C32-FE97-4158-B2C5-2DF70755A25B}" srcOrd="0" destOrd="0" parTransId="{CC717256-2020-4E09-BA3F-7F9747AD5192}" sibTransId="{39D45545-FBDD-413A-8DC9-D85A523580A7}"/>
    <dgm:cxn modelId="{BC661FD3-2747-4CA1-90C4-AE848B1D74DF}" srcId="{F7816611-8E9F-46A5-8461-769582B44F59}" destId="{560DFA86-C5E0-40FC-BD15-9892DC42FC7D}" srcOrd="3" destOrd="0" parTransId="{A1ECD55F-C6A5-43F6-807D-68749A53B3CD}" sibTransId="{DEE4F54F-7337-42DF-B8A0-1FB0BF381883}"/>
    <dgm:cxn modelId="{6B3D1691-6669-4DA4-B55E-D00286DC192F}" type="presOf" srcId="{6A757E7F-49FC-499C-AE8D-4F066CE3B50B}" destId="{3A00A648-2729-4BFE-9457-6643CF2FF42A}" srcOrd="0" destOrd="0" presId="urn:microsoft.com/office/officeart/2005/8/layout/orgChart1"/>
    <dgm:cxn modelId="{3CD3F6DA-FEF3-4951-BD4F-17E151617E17}" type="presOf" srcId="{062DB7A6-D25B-49AC-A766-9A228E3E63F8}" destId="{21B85D4F-B567-46B4-8AB5-F810B2610A58}" srcOrd="1" destOrd="0" presId="urn:microsoft.com/office/officeart/2005/8/layout/orgChart1"/>
    <dgm:cxn modelId="{435D3509-C5AC-43E5-B18C-B3EC84EB6367}" type="presOf" srcId="{9D875B90-4EF4-4475-802C-E738E708BF19}" destId="{F1F6A793-2492-4B85-AB83-FF977E0423AF}" srcOrd="0" destOrd="0" presId="urn:microsoft.com/office/officeart/2005/8/layout/orgChart1"/>
    <dgm:cxn modelId="{D9C3C4B3-0091-4BA8-AAC3-79B2A6D2BDE1}" srcId="{F7816611-8E9F-46A5-8461-769582B44F59}" destId="{B7B12508-FC99-40B0-A2AC-3F7235F41E49}" srcOrd="4" destOrd="0" parTransId="{B4983611-08F0-460E-B8FE-76190C5619CE}" sibTransId="{B3734BE8-2DA0-4785-AFE4-00F15975D1B2}"/>
    <dgm:cxn modelId="{74A845D7-F03C-4CC7-AFA6-C6C10E3A4BE0}" type="presOf" srcId="{4149BE1D-0203-4AA6-8F34-CF912B713AF8}" destId="{6D91BC64-CC0B-423C-93CC-1FB35903A8CD}" srcOrd="0" destOrd="0" presId="urn:microsoft.com/office/officeart/2005/8/layout/orgChart1"/>
    <dgm:cxn modelId="{89CD327C-BC8A-40E4-B22D-9A09A9E17E79}" type="presOf" srcId="{D8BFDC75-39E4-4AEA-8E68-B69A22EAA8CD}" destId="{243DF88E-F8AE-4841-82E7-BB9E5E59E24F}" srcOrd="1" destOrd="0" presId="urn:microsoft.com/office/officeart/2005/8/layout/orgChart1"/>
    <dgm:cxn modelId="{7770A307-F5FE-4662-B178-5B7115575319}" type="presOf" srcId="{44E7AB5D-C757-4012-81EC-7CBB4C39A88E}" destId="{C6440E72-2DEE-4920-97F0-A62B983B3377}" srcOrd="0" destOrd="0" presId="urn:microsoft.com/office/officeart/2005/8/layout/orgChart1"/>
    <dgm:cxn modelId="{1F966DC4-0B32-4F27-B23E-7079A99A27CC}" type="presOf" srcId="{449C8129-22A5-423A-B532-B4B8089F1EA0}" destId="{4C4BFF29-8C7A-41EB-B3A7-B91676B9AB7F}" srcOrd="1" destOrd="0" presId="urn:microsoft.com/office/officeart/2005/8/layout/orgChart1"/>
    <dgm:cxn modelId="{CC3002CB-7699-4A75-A735-F532D3ECAE9C}" type="presOf" srcId="{CAC17A93-BE02-4B14-93CA-C39FFDD7A35A}" destId="{DCA14EA2-EED8-4D42-A7FE-3BFEBAE4972F}" srcOrd="0" destOrd="0" presId="urn:microsoft.com/office/officeart/2005/8/layout/orgChart1"/>
    <dgm:cxn modelId="{5924E951-564C-4702-B823-60B6022A1161}" srcId="{D91AD1DD-46E0-482F-A890-6BC793367403}" destId="{F0CE9BAF-CF68-46B6-BD11-33179C1B4C0F}" srcOrd="0" destOrd="0" parTransId="{EC43C853-B7E5-44F2-9094-D4EBE3EF27D3}" sibTransId="{2B72FA24-18DC-4833-9D57-7F14D7DD405A}"/>
    <dgm:cxn modelId="{AF6BAD6C-A227-47A0-A7E6-F8D7DDA5EA1D}" type="presOf" srcId="{0681D340-4861-41F0-A1D3-1146D8296EEF}" destId="{F4418056-1F78-496E-99E7-44247B709BB8}" srcOrd="0" destOrd="0" presId="urn:microsoft.com/office/officeart/2005/8/layout/orgChart1"/>
    <dgm:cxn modelId="{82A1A051-3FF6-4CEA-94C7-02229C3CA998}" type="presOf" srcId="{D9AC9C71-0D43-4A83-AF58-221960C7BB18}" destId="{55F8521D-AC0C-4BC1-8F8E-AE38947E1242}" srcOrd="0" destOrd="0" presId="urn:microsoft.com/office/officeart/2005/8/layout/orgChart1"/>
    <dgm:cxn modelId="{1FE89A9D-2F6F-4236-9259-4C709B7FE0B9}" srcId="{59BB6AEC-6914-4DDA-8EFC-C2EA4DD3497C}" destId="{55D2A340-1C45-4191-ABFF-FD1B32A61B63}" srcOrd="2" destOrd="0" parTransId="{C529F356-5B6A-4406-B9F8-2550928031F5}" sibTransId="{3B0519FD-0623-4F28-B733-918F368C7A76}"/>
    <dgm:cxn modelId="{825597D7-EC2C-45F8-B476-1B4FB7C3B5C6}" type="presOf" srcId="{CDA1A706-7EDA-40F2-9516-152CF45C01ED}" destId="{FDF220E2-6629-4F52-B14E-3EFF7E5511D6}" srcOrd="0" destOrd="0" presId="urn:microsoft.com/office/officeart/2005/8/layout/orgChart1"/>
    <dgm:cxn modelId="{F2BFC69E-7A0F-4A13-8B37-85CE61140F5B}" srcId="{F7816611-8E9F-46A5-8461-769582B44F59}" destId="{8C5B0669-789E-4E16-9F85-7C3D81E9F647}" srcOrd="5" destOrd="0" parTransId="{956B70F7-2050-4923-B040-9C84F72C183B}" sibTransId="{363D0364-3C88-461B-87EE-DE1198E0500A}"/>
    <dgm:cxn modelId="{3D0C87FB-B1E0-42E8-8004-52B443893A81}" type="presOf" srcId="{B8EADA7A-916C-434A-962B-3A32BC00B8B3}" destId="{7AAB1F31-F60C-4229-8C3A-CA7900DD7CA5}" srcOrd="0" destOrd="0" presId="urn:microsoft.com/office/officeart/2005/8/layout/orgChart1"/>
    <dgm:cxn modelId="{C35C7D24-04A0-4F36-8043-9E2CD647500B}" type="presOf" srcId="{C5AC3552-6856-45E1-AC0A-29594CF2BD9B}" destId="{FBB8E4AE-CF78-415F-A96D-7860EF56EA40}" srcOrd="0" destOrd="0" presId="urn:microsoft.com/office/officeart/2005/8/layout/orgChart1"/>
    <dgm:cxn modelId="{44CFF783-3C24-4C41-A46C-CC6A0C27AC06}" type="presOf" srcId="{CCEA601F-D0F0-4AF0-811D-DBAC31207B57}" destId="{716EDCAA-28D9-4ACC-8F37-EFF4EFAE445F}" srcOrd="0" destOrd="0" presId="urn:microsoft.com/office/officeart/2005/8/layout/orgChart1"/>
    <dgm:cxn modelId="{97BDC01A-276F-42E6-9698-D44A34BE7145}" srcId="{59BB6AEC-6914-4DDA-8EFC-C2EA4DD3497C}" destId="{F1374AAB-AFBB-41BF-8E45-3E1AA68B2311}" srcOrd="0" destOrd="0" parTransId="{A4E01DEF-DDC6-4432-AB3F-AFE0107A9E74}" sibTransId="{D3EE9FCC-8FDF-4AEB-9D9E-4F98E0D2310E}"/>
    <dgm:cxn modelId="{C7CF6A8D-85D5-43BB-A6C2-BAC7D6F9F46D}" type="presOf" srcId="{0FB37419-1CE8-4B99-B251-BFCBD0BEAEB7}" destId="{3283B4BF-F84A-4589-9F3D-49B0B37F1625}" srcOrd="1" destOrd="0" presId="urn:microsoft.com/office/officeart/2005/8/layout/orgChart1"/>
    <dgm:cxn modelId="{F910DB6F-3851-45DC-ACD6-46855BBAC215}" type="presOf" srcId="{42931096-AF76-48EB-8C6E-07B9E2C56384}" destId="{97F606AE-4C63-4BD6-B930-A11F207E66F2}" srcOrd="0" destOrd="0" presId="urn:microsoft.com/office/officeart/2005/8/layout/orgChart1"/>
    <dgm:cxn modelId="{183892D8-1B05-486D-87B8-6E1375A01CD3}" type="presOf" srcId="{66FF9C13-F5E8-4E73-8643-BF73D30F4D0A}" destId="{77FE85D5-3B36-4D15-AA1E-382F276D36D6}" srcOrd="0" destOrd="0" presId="urn:microsoft.com/office/officeart/2005/8/layout/orgChart1"/>
    <dgm:cxn modelId="{B32A5165-58BC-495A-B297-892706160BEE}" srcId="{560DFA86-C5E0-40FC-BD15-9892DC42FC7D}" destId="{D6D3E288-F4CA-4E4B-8D14-578DCF078B1A}" srcOrd="0" destOrd="0" parTransId="{B866E293-30E4-437C-9EDA-3CF0CA67261D}" sibTransId="{052832B2-F7C3-425B-9D93-FE60A53F6A68}"/>
    <dgm:cxn modelId="{BFEEEF97-714E-4612-A4A1-0AECA99E1C83}" type="presOf" srcId="{8AE801AF-9F8A-494F-9454-9B5A7F437E6A}" destId="{DE800E76-4ABF-48FC-B3FF-BDE874D059DA}" srcOrd="0" destOrd="0" presId="urn:microsoft.com/office/officeart/2005/8/layout/orgChart1"/>
    <dgm:cxn modelId="{204F39DF-480C-4291-AA4B-A9D2EB7034F0}" srcId="{B7B12508-FC99-40B0-A2AC-3F7235F41E49}" destId="{AC3ED802-7F5D-4FA5-A885-D41258A43644}" srcOrd="1" destOrd="0" parTransId="{6A757E7F-49FC-499C-AE8D-4F066CE3B50B}" sibTransId="{91286E5D-6041-434A-ADE4-58826F6889A7}"/>
    <dgm:cxn modelId="{5904FDA1-1A2A-4167-810D-8D83B9F69CE3}" type="presOf" srcId="{2ECA120D-3478-483E-A861-CF3A1EB34717}" destId="{00A7EAED-1BF0-44B5-9811-4C04A4435D99}" srcOrd="0" destOrd="0" presId="urn:microsoft.com/office/officeart/2005/8/layout/orgChart1"/>
    <dgm:cxn modelId="{49438C2C-F7CE-4529-B0D9-F54F7AAC65B0}" type="presOf" srcId="{2C2B9105-7A41-4CA2-A2B3-6B7F806C2606}" destId="{7201283C-5CBF-4BF5-B547-C048678701FF}" srcOrd="1" destOrd="0" presId="urn:microsoft.com/office/officeart/2005/8/layout/orgChart1"/>
    <dgm:cxn modelId="{BBDAFAF7-2058-4365-974E-AF383DF1F1C1}" type="presOf" srcId="{CAC17A93-BE02-4B14-93CA-C39FFDD7A35A}" destId="{368B7CF9-55F3-469E-B3C6-0FD3CE88A94C}" srcOrd="1" destOrd="0" presId="urn:microsoft.com/office/officeart/2005/8/layout/orgChart1"/>
    <dgm:cxn modelId="{F2EA5553-D12F-4103-BCAE-A66F67D5EE69}" type="presOf" srcId="{5C0BB686-5144-4815-8F4D-9833E79725F2}" destId="{CAB5AC30-4B87-46D9-ABAC-4539A7487777}" srcOrd="0" destOrd="0" presId="urn:microsoft.com/office/officeart/2005/8/layout/orgChart1"/>
    <dgm:cxn modelId="{21E26773-BE93-493B-A442-6D3DB998C989}" type="presOf" srcId="{91C3FD78-38F3-4B50-B6B7-BFC6A2D80EDD}" destId="{D8A0BACF-AC46-40C0-AA68-20F294BF242D}" srcOrd="1" destOrd="0" presId="urn:microsoft.com/office/officeart/2005/8/layout/orgChart1"/>
    <dgm:cxn modelId="{E404385D-D511-4670-B885-3B3EB7A12C67}" type="presOf" srcId="{8C5B0669-789E-4E16-9F85-7C3D81E9F647}" destId="{44302485-1DE4-4886-A93C-B24A9E2399F9}" srcOrd="1" destOrd="0" presId="urn:microsoft.com/office/officeart/2005/8/layout/orgChart1"/>
    <dgm:cxn modelId="{035B602D-6183-41B1-809F-CB9760DC7136}" type="presOf" srcId="{86C4E262-6A25-441A-B921-1D70106F8E28}" destId="{1A73E338-9456-48AB-B6C8-A53B20230CBA}" srcOrd="0" destOrd="0" presId="urn:microsoft.com/office/officeart/2005/8/layout/orgChart1"/>
    <dgm:cxn modelId="{BCEE74F4-AB58-471D-9D9C-139BC6C41131}" srcId="{9A467182-205A-4642-963A-315071881375}" destId="{59BB6AEC-6914-4DDA-8EFC-C2EA4DD3497C}" srcOrd="1" destOrd="0" parTransId="{4148FA64-A752-4342-A13E-5761FAE3C749}" sibTransId="{F228A15A-700C-4BDE-9E7F-8B88A6C0E240}"/>
    <dgm:cxn modelId="{1772A78F-2110-4614-A7C2-A75244B9FB4C}" srcId="{5C0BB686-5144-4815-8F4D-9833E79725F2}" destId="{0446DD05-0750-4AF5-A067-609F2A3A1027}" srcOrd="0" destOrd="0" parTransId="{18EE026D-BF9C-4819-B847-61E4FFEAB674}" sibTransId="{E6C4E897-8AB6-4FE2-9AB3-BC713B4A67A7}"/>
    <dgm:cxn modelId="{0359C240-B605-4067-8C16-C40A5855B9CB}" srcId="{58815F14-A9F5-4F5F-84A1-EFD6BA3F4CC2}" destId="{B335F06A-375A-4975-8D70-C21896480E96}" srcOrd="1" destOrd="0" parTransId="{6BD3AF21-E4D3-49A9-8AAF-7ABD6F35AD4F}" sibTransId="{065A36E9-E822-412D-A115-53E595A2BCEE}"/>
    <dgm:cxn modelId="{C6656D6C-7F5A-4486-A6C9-9E6B0F603B00}" srcId="{5C0BB686-5144-4815-8F4D-9833E79725F2}" destId="{617E8C61-2E55-4DBB-AE46-03F9CF495B6E}" srcOrd="4" destOrd="0" parTransId="{303A11D0-3E21-443A-8DFD-BDBFE855110D}" sibTransId="{213F3FB1-748F-4474-B89E-1F6A8E8BE1F7}"/>
    <dgm:cxn modelId="{83468177-4163-46E9-A94A-DA9F3630FA90}" type="presOf" srcId="{5973CE69-1D2A-40D9-A7F9-AC117306D5A4}" destId="{4ECFF1FD-74AC-4CF1-B530-68E89C5AF47D}" srcOrd="0" destOrd="0" presId="urn:microsoft.com/office/officeart/2005/8/layout/orgChart1"/>
    <dgm:cxn modelId="{1ADE47B1-E2AA-4B11-B581-E50FCFBEAC03}" type="presOf" srcId="{55A5DE1A-EF56-4607-B532-69402D550FCE}" destId="{39828667-2049-4021-A12A-733C6E28C02A}" srcOrd="0" destOrd="0" presId="urn:microsoft.com/office/officeart/2005/8/layout/orgChart1"/>
    <dgm:cxn modelId="{82B952D4-2230-42E0-A3EE-F17B6B69CC65}" type="presOf" srcId="{65C00926-ACA9-47B1-A349-B3738B368183}" destId="{C532E1C1-8228-4CF4-AD11-99206D5FCC9E}" srcOrd="0" destOrd="0" presId="urn:microsoft.com/office/officeart/2005/8/layout/orgChart1"/>
    <dgm:cxn modelId="{4CAAA212-5C2C-496B-AE32-7EDD12CE8585}" srcId="{B7B12508-FC99-40B0-A2AC-3F7235F41E49}" destId="{65C00926-ACA9-47B1-A349-B3738B368183}" srcOrd="4" destOrd="0" parTransId="{98695C2E-26D1-45E5-BA47-797BC1CFF1A2}" sibTransId="{F40F5DE2-CC5A-4D14-8530-93A0F0C15004}"/>
    <dgm:cxn modelId="{7EAC8534-1F33-414A-9F91-2C932A05CF39}" type="presOf" srcId="{4750192E-4E58-42D4-92B6-87B5E88478A9}" destId="{EF1366B4-85EA-4F4D-97EA-F2263BB6D91F}" srcOrd="1" destOrd="0" presId="urn:microsoft.com/office/officeart/2005/8/layout/orgChart1"/>
    <dgm:cxn modelId="{911841A0-85C2-4ABC-A2E9-FCB658F5F29A}" type="presOf" srcId="{99645141-040B-48E8-AE73-D59A7861C6F9}" destId="{52A50C91-2E15-4AD0-B24F-1A5FEF1E6791}" srcOrd="0" destOrd="0" presId="urn:microsoft.com/office/officeart/2005/8/layout/orgChart1"/>
    <dgm:cxn modelId="{D6E5837C-2241-4318-92BF-0D85E81C667F}" srcId="{2DC35D69-0E1A-468F-B0D9-36F683868292}" destId="{9D875B90-4EF4-4475-802C-E738E708BF19}" srcOrd="3" destOrd="0" parTransId="{62953293-009C-4769-AD0F-9A057EC628D0}" sibTransId="{D0AEC50E-BCDD-4A6C-BB52-7772BA17754E}"/>
    <dgm:cxn modelId="{5D29958A-5DD2-4A89-A89F-483CED0ED365}" srcId="{1AD36E93-8D51-4559-91C9-0C8A0DE594B0}" destId="{0975BEE3-5069-49BF-9C62-9A7AF2886E61}" srcOrd="1" destOrd="0" parTransId="{E4E80124-4579-46E0-A267-D011A7667F1D}" sibTransId="{077A6377-0576-4EC0-8D4F-2472F4E536F7}"/>
    <dgm:cxn modelId="{900AB04B-6090-4139-B11B-D75401F2B87C}" type="presOf" srcId="{5C751427-071C-466A-837B-DCEA9BE6092B}" destId="{76B6114E-F5E5-4451-8ACE-A26093D138B4}" srcOrd="1" destOrd="0" presId="urn:microsoft.com/office/officeart/2005/8/layout/orgChart1"/>
    <dgm:cxn modelId="{596165BE-B167-47DA-B80D-7C998942F9A2}" type="presOf" srcId="{3CF4AFF2-B586-4403-9693-5D6508FED77B}" destId="{3EFE2F5C-B35A-4115-B2D1-9BD27A7C836A}" srcOrd="0" destOrd="0" presId="urn:microsoft.com/office/officeart/2005/8/layout/orgChart1"/>
    <dgm:cxn modelId="{9B9DE61E-6E72-4D57-A64F-AA51CFEE13F2}" type="presOf" srcId="{3012E39E-EF10-4687-A86B-722E7956AEBF}" destId="{DEBE408E-3666-4F6B-A550-19E5B35EF510}" srcOrd="1" destOrd="0" presId="urn:microsoft.com/office/officeart/2005/8/layout/orgChart1"/>
    <dgm:cxn modelId="{16F73AC1-A61C-48CD-9616-1BC7342EFCE3}" type="presOf" srcId="{5C0BB686-5144-4815-8F4D-9833E79725F2}" destId="{7C415434-49A2-4495-9D9F-AB27BA167457}" srcOrd="1" destOrd="0" presId="urn:microsoft.com/office/officeart/2005/8/layout/orgChart1"/>
    <dgm:cxn modelId="{65E7F1EA-D833-444F-ADA6-4804226466BD}" type="presOf" srcId="{CDD7282E-6421-489B-A04F-F262D0186570}" destId="{FC163DE6-047B-454B-9D2F-E49517BA4C1D}" srcOrd="0" destOrd="0" presId="urn:microsoft.com/office/officeart/2005/8/layout/orgChart1"/>
    <dgm:cxn modelId="{DEDA8CC6-AF66-439D-8E7D-6B88DFE4EB8E}" type="presOf" srcId="{55D2A340-1C45-4191-ABFF-FD1B32A61B63}" destId="{BBB18F68-B59A-4179-AEE5-D42A313B914B}" srcOrd="0" destOrd="0" presId="urn:microsoft.com/office/officeart/2005/8/layout/orgChart1"/>
    <dgm:cxn modelId="{16241FFC-FE0C-4BBD-8ED4-2F98F1DEF4CE}" type="presOf" srcId="{23CAF0B5-F075-4BCB-B39C-93A24298C7EA}" destId="{FB09817B-39D8-48C3-963D-3D8BB7F7BA81}" srcOrd="0" destOrd="0" presId="urn:microsoft.com/office/officeart/2005/8/layout/orgChart1"/>
    <dgm:cxn modelId="{CF334682-09A5-4EF0-903E-1FBACEAB42F5}" type="presOf" srcId="{D2863F3F-5687-49C6-8E61-F925CDF6856E}" destId="{CAB38900-77C8-456F-8B91-CE008A8B69D6}" srcOrd="1" destOrd="0" presId="urn:microsoft.com/office/officeart/2005/8/layout/orgChart1"/>
    <dgm:cxn modelId="{5B20A411-1E1B-45B4-9AC4-6E0B58089710}" type="presOf" srcId="{3FF82BED-388B-43DC-BC48-6446AC63874D}" destId="{2AC46AA2-EFCF-4ED4-8B73-4FA99B212518}" srcOrd="1" destOrd="0" presId="urn:microsoft.com/office/officeart/2005/8/layout/orgChart1"/>
    <dgm:cxn modelId="{E46BE66C-6F49-4FED-B1A3-BD429ADB6177}" type="presOf" srcId="{B11B1A36-E8A3-4D62-966F-20C813402502}" destId="{2FB6F88D-089F-4073-A765-13B0B0E5692C}" srcOrd="0" destOrd="0" presId="urn:microsoft.com/office/officeart/2005/8/layout/orgChart1"/>
    <dgm:cxn modelId="{270D5DF2-587A-43D2-9895-10DB620B4925}" type="presOf" srcId="{AC3ED802-7F5D-4FA5-A885-D41258A43644}" destId="{75A82D01-D013-4A70-93CA-08F968B0ADEC}" srcOrd="1" destOrd="0" presId="urn:microsoft.com/office/officeart/2005/8/layout/orgChart1"/>
    <dgm:cxn modelId="{650FF139-348F-48D7-A7C9-2141641456FD}" type="presParOf" srcId="{61B39A93-C96C-4895-9F13-9CECB4D9F05B}" destId="{85F2C9BA-CA28-407A-86BF-4A9855679458}" srcOrd="0" destOrd="0" presId="urn:microsoft.com/office/officeart/2005/8/layout/orgChart1"/>
    <dgm:cxn modelId="{76A52C9A-2CC1-4237-863D-2A73F65A2FEE}" type="presParOf" srcId="{85F2C9BA-CA28-407A-86BF-4A9855679458}" destId="{244D8207-E76E-4711-BA05-CFBB0E04756B}" srcOrd="0" destOrd="0" presId="urn:microsoft.com/office/officeart/2005/8/layout/orgChart1"/>
    <dgm:cxn modelId="{19D5231D-5974-4948-A2D5-379728652741}" type="presParOf" srcId="{244D8207-E76E-4711-BA05-CFBB0E04756B}" destId="{EE9753E2-0AA8-4FF5-A629-2D5D5B7BF36C}" srcOrd="0" destOrd="0" presId="urn:microsoft.com/office/officeart/2005/8/layout/orgChart1"/>
    <dgm:cxn modelId="{BCA60494-292F-4B27-8DA7-F423E67CCA3E}" type="presParOf" srcId="{244D8207-E76E-4711-BA05-CFBB0E04756B}" destId="{78E0E90B-9F65-4D0A-B5F1-A232F05C1793}" srcOrd="1" destOrd="0" presId="urn:microsoft.com/office/officeart/2005/8/layout/orgChart1"/>
    <dgm:cxn modelId="{397FEC0F-4C72-43FD-A64A-6F152A41A7F4}" type="presParOf" srcId="{85F2C9BA-CA28-407A-86BF-4A9855679458}" destId="{4CD1CC1F-9C09-468F-8AEE-0C82ED6EB442}" srcOrd="1" destOrd="0" presId="urn:microsoft.com/office/officeart/2005/8/layout/orgChart1"/>
    <dgm:cxn modelId="{DE067250-B910-468C-8394-BDF9C533FC29}" type="presParOf" srcId="{4CD1CC1F-9C09-468F-8AEE-0C82ED6EB442}" destId="{D16B0B07-95F6-4576-B1EC-848AAD002043}" srcOrd="0" destOrd="0" presId="urn:microsoft.com/office/officeart/2005/8/layout/orgChart1"/>
    <dgm:cxn modelId="{47EE6EFB-9293-4DFB-A4AA-E461E0468DEE}" type="presParOf" srcId="{4CD1CC1F-9C09-468F-8AEE-0C82ED6EB442}" destId="{A6179DB0-55EB-4C8D-8256-664B1CF367C4}" srcOrd="1" destOrd="0" presId="urn:microsoft.com/office/officeart/2005/8/layout/orgChart1"/>
    <dgm:cxn modelId="{A2BE8AC5-0DBE-4BFC-A1D9-B69CAC602209}" type="presParOf" srcId="{A6179DB0-55EB-4C8D-8256-664B1CF367C4}" destId="{D9239D4F-98C8-45D7-B2C6-AA604236DF66}" srcOrd="0" destOrd="0" presId="urn:microsoft.com/office/officeart/2005/8/layout/orgChart1"/>
    <dgm:cxn modelId="{7CB2D7A5-0F3C-440D-8C27-456B025F77E7}" type="presParOf" srcId="{D9239D4F-98C8-45D7-B2C6-AA604236DF66}" destId="{45BBA50A-D5A7-4E39-8C09-F77C388DCE83}" srcOrd="0" destOrd="0" presId="urn:microsoft.com/office/officeart/2005/8/layout/orgChart1"/>
    <dgm:cxn modelId="{5361CF23-AD0A-42E5-933E-CB2259365A9F}" type="presParOf" srcId="{D9239D4F-98C8-45D7-B2C6-AA604236DF66}" destId="{B29E20B8-0760-4EE9-857E-273BC2A76A3A}" srcOrd="1" destOrd="0" presId="urn:microsoft.com/office/officeart/2005/8/layout/orgChart1"/>
    <dgm:cxn modelId="{80041ADF-44A7-4B7F-B6F6-206992F12450}" type="presParOf" srcId="{A6179DB0-55EB-4C8D-8256-664B1CF367C4}" destId="{FDA48B1D-00FF-42E2-B70A-C6729A64663A}" srcOrd="1" destOrd="0" presId="urn:microsoft.com/office/officeart/2005/8/layout/orgChart1"/>
    <dgm:cxn modelId="{CF65D71C-856D-4894-8E58-2873970192C9}" type="presParOf" srcId="{FDA48B1D-00FF-42E2-B70A-C6729A64663A}" destId="{6895D101-4C9F-45DE-9A64-5678C272CBC4}" srcOrd="0" destOrd="0" presId="urn:microsoft.com/office/officeart/2005/8/layout/orgChart1"/>
    <dgm:cxn modelId="{F44B6830-7271-4F96-AEDA-4A2FB58385C9}" type="presParOf" srcId="{FDA48B1D-00FF-42E2-B70A-C6729A64663A}" destId="{A983B6EB-BB04-41B7-87D3-1CA9317831C6}" srcOrd="1" destOrd="0" presId="urn:microsoft.com/office/officeart/2005/8/layout/orgChart1"/>
    <dgm:cxn modelId="{471D4650-5B11-4329-89B8-419518F8FBC0}" type="presParOf" srcId="{A983B6EB-BB04-41B7-87D3-1CA9317831C6}" destId="{3AF009FB-BD27-481E-94E0-9AE002110858}" srcOrd="0" destOrd="0" presId="urn:microsoft.com/office/officeart/2005/8/layout/orgChart1"/>
    <dgm:cxn modelId="{8F25666F-B23E-4A13-B670-33FB7660C9DE}" type="presParOf" srcId="{3AF009FB-BD27-481E-94E0-9AE002110858}" destId="{9FE39C94-69CA-4859-962F-EEF46695DFC3}" srcOrd="0" destOrd="0" presId="urn:microsoft.com/office/officeart/2005/8/layout/orgChart1"/>
    <dgm:cxn modelId="{DBEF2D5F-66C3-4606-B47F-C5D4EEB2D0B1}" type="presParOf" srcId="{3AF009FB-BD27-481E-94E0-9AE002110858}" destId="{A46B878D-9416-4F34-A8D9-7A100E304DEF}" srcOrd="1" destOrd="0" presId="urn:microsoft.com/office/officeart/2005/8/layout/orgChart1"/>
    <dgm:cxn modelId="{029348BC-9C4F-4133-97B6-282461D83EC4}" type="presParOf" srcId="{A983B6EB-BB04-41B7-87D3-1CA9317831C6}" destId="{975E1A91-D55A-4490-9947-04FB6BAF958F}" srcOrd="1" destOrd="0" presId="urn:microsoft.com/office/officeart/2005/8/layout/orgChart1"/>
    <dgm:cxn modelId="{6FE25155-68DB-4B4E-ACB9-50D954DC342F}" type="presParOf" srcId="{975E1A91-D55A-4490-9947-04FB6BAF958F}" destId="{1A94BFF6-A396-4EDE-923A-5233FE2B893F}" srcOrd="0" destOrd="0" presId="urn:microsoft.com/office/officeart/2005/8/layout/orgChart1"/>
    <dgm:cxn modelId="{333A3298-5F58-42BD-8E07-272D906F0840}" type="presParOf" srcId="{975E1A91-D55A-4490-9947-04FB6BAF958F}" destId="{63E2CB8D-AE94-451B-A394-3825C75C61E1}" srcOrd="1" destOrd="0" presId="urn:microsoft.com/office/officeart/2005/8/layout/orgChart1"/>
    <dgm:cxn modelId="{9628E9C2-8686-4E55-9C75-89EB17C3BB76}" type="presParOf" srcId="{63E2CB8D-AE94-451B-A394-3825C75C61E1}" destId="{E8E83BAE-ABEE-4A3F-9829-5826ABB6AAA3}" srcOrd="0" destOrd="0" presId="urn:microsoft.com/office/officeart/2005/8/layout/orgChart1"/>
    <dgm:cxn modelId="{CB668EF2-E76D-4F14-8A52-1960BE579267}" type="presParOf" srcId="{E8E83BAE-ABEE-4A3F-9829-5826ABB6AAA3}" destId="{E5316FF4-86BB-4A04-9CFA-44DC3C173E2E}" srcOrd="0" destOrd="0" presId="urn:microsoft.com/office/officeart/2005/8/layout/orgChart1"/>
    <dgm:cxn modelId="{8B8CAE05-DB52-48F9-80B5-3451A464006A}" type="presParOf" srcId="{E8E83BAE-ABEE-4A3F-9829-5826ABB6AAA3}" destId="{DEBE408E-3666-4F6B-A550-19E5B35EF510}" srcOrd="1" destOrd="0" presId="urn:microsoft.com/office/officeart/2005/8/layout/orgChart1"/>
    <dgm:cxn modelId="{99FF27C6-4DC5-4F72-9F47-C94A2897A18E}" type="presParOf" srcId="{63E2CB8D-AE94-451B-A394-3825C75C61E1}" destId="{9A8DD5FF-9F84-4170-94C3-B7D7920FD0AF}" srcOrd="1" destOrd="0" presId="urn:microsoft.com/office/officeart/2005/8/layout/orgChart1"/>
    <dgm:cxn modelId="{8D80C0E2-0562-4F04-AC96-3AA7F4692214}" type="presParOf" srcId="{63E2CB8D-AE94-451B-A394-3825C75C61E1}" destId="{5B3E0836-1055-4A52-9703-D83C86AA3E8F}" srcOrd="2" destOrd="0" presId="urn:microsoft.com/office/officeart/2005/8/layout/orgChart1"/>
    <dgm:cxn modelId="{A45601BE-610F-4417-849C-CFC149F68A14}" type="presParOf" srcId="{975E1A91-D55A-4490-9947-04FB6BAF958F}" destId="{970BDECF-B55C-488F-BE9F-384A56A01DA4}" srcOrd="2" destOrd="0" presId="urn:microsoft.com/office/officeart/2005/8/layout/orgChart1"/>
    <dgm:cxn modelId="{20F9D401-1B40-4911-8815-4FD34082ADB9}" type="presParOf" srcId="{975E1A91-D55A-4490-9947-04FB6BAF958F}" destId="{DDECCD70-1C6E-459B-BD4A-2E3DD1CDBDBB}" srcOrd="3" destOrd="0" presId="urn:microsoft.com/office/officeart/2005/8/layout/orgChart1"/>
    <dgm:cxn modelId="{7181058F-6DE7-4105-8BE2-FAA3FA9351E7}" type="presParOf" srcId="{DDECCD70-1C6E-459B-BD4A-2E3DD1CDBDBB}" destId="{38A4BCE9-EF5B-4FF5-9EA6-3871FB6B2051}" srcOrd="0" destOrd="0" presId="urn:microsoft.com/office/officeart/2005/8/layout/orgChart1"/>
    <dgm:cxn modelId="{2091CD7B-33F8-40DB-8177-C78CC9D2B9E0}" type="presParOf" srcId="{38A4BCE9-EF5B-4FF5-9EA6-3871FB6B2051}" destId="{0C2AFF52-0805-43FF-9F9A-7498B046C307}" srcOrd="0" destOrd="0" presId="urn:microsoft.com/office/officeart/2005/8/layout/orgChart1"/>
    <dgm:cxn modelId="{078A4F37-B719-44DB-8498-B0581B8D90EC}" type="presParOf" srcId="{38A4BCE9-EF5B-4FF5-9EA6-3871FB6B2051}" destId="{AD6DADF6-3743-4C77-9C60-32E32162570C}" srcOrd="1" destOrd="0" presId="urn:microsoft.com/office/officeart/2005/8/layout/orgChart1"/>
    <dgm:cxn modelId="{E3159FFD-9E16-4077-AEC7-65E90E2F6D2D}" type="presParOf" srcId="{DDECCD70-1C6E-459B-BD4A-2E3DD1CDBDBB}" destId="{9BB87A70-5D8A-40B5-BFF1-99BD1017024E}" srcOrd="1" destOrd="0" presId="urn:microsoft.com/office/officeart/2005/8/layout/orgChart1"/>
    <dgm:cxn modelId="{6F195C26-6C0C-4E35-B489-1CE2AA16E44B}" type="presParOf" srcId="{DDECCD70-1C6E-459B-BD4A-2E3DD1CDBDBB}" destId="{0F126B5B-80A3-4BE1-AC1D-06A1BC97A124}" srcOrd="2" destOrd="0" presId="urn:microsoft.com/office/officeart/2005/8/layout/orgChart1"/>
    <dgm:cxn modelId="{A65968F2-749A-44B0-A125-1824F55335B0}" type="presParOf" srcId="{975E1A91-D55A-4490-9947-04FB6BAF958F}" destId="{618DB72A-EBC8-4C95-913C-37F6240A905A}" srcOrd="4" destOrd="0" presId="urn:microsoft.com/office/officeart/2005/8/layout/orgChart1"/>
    <dgm:cxn modelId="{9621D643-B579-4E1F-BC66-A85C01E644D5}" type="presParOf" srcId="{975E1A91-D55A-4490-9947-04FB6BAF958F}" destId="{6E11F5BB-45BE-4E12-8C21-4EBECEA2F6E1}" srcOrd="5" destOrd="0" presId="urn:microsoft.com/office/officeart/2005/8/layout/orgChart1"/>
    <dgm:cxn modelId="{7C9CD661-B973-4539-A078-BC4877ACCED1}" type="presParOf" srcId="{6E11F5BB-45BE-4E12-8C21-4EBECEA2F6E1}" destId="{97ACED3B-E9EA-4292-B23D-D74D7A2773FB}" srcOrd="0" destOrd="0" presId="urn:microsoft.com/office/officeart/2005/8/layout/orgChart1"/>
    <dgm:cxn modelId="{F2B1E5C5-89A0-492C-BF25-B11851ED0C55}" type="presParOf" srcId="{97ACED3B-E9EA-4292-B23D-D74D7A2773FB}" destId="{9310F49F-52F5-4E41-A71C-2312B622B91A}" srcOrd="0" destOrd="0" presId="urn:microsoft.com/office/officeart/2005/8/layout/orgChart1"/>
    <dgm:cxn modelId="{31416C1C-1D98-4860-9752-DCF1C9BC06D5}" type="presParOf" srcId="{97ACED3B-E9EA-4292-B23D-D74D7A2773FB}" destId="{519D7D9A-B9BB-42D8-85E8-050111502F1F}" srcOrd="1" destOrd="0" presId="urn:microsoft.com/office/officeart/2005/8/layout/orgChart1"/>
    <dgm:cxn modelId="{EC12020F-BF0D-4A13-AD94-D02F886692B5}" type="presParOf" srcId="{6E11F5BB-45BE-4E12-8C21-4EBECEA2F6E1}" destId="{2AE29A65-F4D2-4000-AE06-3D6F68F89BB7}" srcOrd="1" destOrd="0" presId="urn:microsoft.com/office/officeart/2005/8/layout/orgChart1"/>
    <dgm:cxn modelId="{A48669FC-E750-4CD9-B2C7-775B4D27492F}" type="presParOf" srcId="{6E11F5BB-45BE-4E12-8C21-4EBECEA2F6E1}" destId="{42FCC42A-ECC7-4C8C-B69B-F275D90BC699}" srcOrd="2" destOrd="0" presId="urn:microsoft.com/office/officeart/2005/8/layout/orgChart1"/>
    <dgm:cxn modelId="{53CCF311-CDF7-4926-B88B-679433DA2521}" type="presParOf" srcId="{975E1A91-D55A-4490-9947-04FB6BAF958F}" destId="{98924FE3-A394-4AE6-AADE-A326AB5AB1CC}" srcOrd="6" destOrd="0" presId="urn:microsoft.com/office/officeart/2005/8/layout/orgChart1"/>
    <dgm:cxn modelId="{6FC07F87-079A-4D06-9CEB-88FBAA42F44B}" type="presParOf" srcId="{975E1A91-D55A-4490-9947-04FB6BAF958F}" destId="{851790F4-5A02-4064-8799-3948D56085E9}" srcOrd="7" destOrd="0" presId="urn:microsoft.com/office/officeart/2005/8/layout/orgChart1"/>
    <dgm:cxn modelId="{A022D5F0-B143-4FE7-A0C3-8D1403578EF5}" type="presParOf" srcId="{851790F4-5A02-4064-8799-3948D56085E9}" destId="{EF8115AE-546F-4134-B7DA-AE0AB0DBC97B}" srcOrd="0" destOrd="0" presId="urn:microsoft.com/office/officeart/2005/8/layout/orgChart1"/>
    <dgm:cxn modelId="{6BDB3ABF-2344-4697-B62E-B7808FDD25DF}" type="presParOf" srcId="{EF8115AE-546F-4134-B7DA-AE0AB0DBC97B}" destId="{46020221-E8ED-4D24-957E-F29E9D629DEF}" srcOrd="0" destOrd="0" presId="urn:microsoft.com/office/officeart/2005/8/layout/orgChart1"/>
    <dgm:cxn modelId="{55677C32-4A89-45BE-B720-9F9DB4CDF933}" type="presParOf" srcId="{EF8115AE-546F-4134-B7DA-AE0AB0DBC97B}" destId="{1E08E66A-3EB6-414C-8BF8-CED2CEC63D42}" srcOrd="1" destOrd="0" presId="urn:microsoft.com/office/officeart/2005/8/layout/orgChart1"/>
    <dgm:cxn modelId="{8FCFB3AB-0BC0-463B-A9E3-26A56641DDD0}" type="presParOf" srcId="{851790F4-5A02-4064-8799-3948D56085E9}" destId="{D7C1C604-D431-4DF3-9697-804709668D4E}" srcOrd="1" destOrd="0" presId="urn:microsoft.com/office/officeart/2005/8/layout/orgChart1"/>
    <dgm:cxn modelId="{6AA6EC35-9AD4-4EAA-BEDF-51427BF6F26E}" type="presParOf" srcId="{851790F4-5A02-4064-8799-3948D56085E9}" destId="{6C1A02D8-C69E-47EF-A8FD-FA51E43B4A6D}" srcOrd="2" destOrd="0" presId="urn:microsoft.com/office/officeart/2005/8/layout/orgChart1"/>
    <dgm:cxn modelId="{2C0BC708-E898-4C03-B2B8-D740CFBF8BC6}" type="presParOf" srcId="{975E1A91-D55A-4490-9947-04FB6BAF958F}" destId="{F8A60339-7876-4D19-A81D-964F65E01FC9}" srcOrd="8" destOrd="0" presId="urn:microsoft.com/office/officeart/2005/8/layout/orgChart1"/>
    <dgm:cxn modelId="{C2EE82A3-CB0B-416D-AC54-4BFFDB67AA1D}" type="presParOf" srcId="{975E1A91-D55A-4490-9947-04FB6BAF958F}" destId="{2D77DF79-57B4-4C96-86D3-B810AA9C8AFD}" srcOrd="9" destOrd="0" presId="urn:microsoft.com/office/officeart/2005/8/layout/orgChart1"/>
    <dgm:cxn modelId="{DCEA16F7-2B3D-4C42-8B7C-5400E00C2195}" type="presParOf" srcId="{2D77DF79-57B4-4C96-86D3-B810AA9C8AFD}" destId="{79AF267E-7FCD-4D71-BA30-0A560B23EE14}" srcOrd="0" destOrd="0" presId="urn:microsoft.com/office/officeart/2005/8/layout/orgChart1"/>
    <dgm:cxn modelId="{6CF3A802-826B-4393-AE0C-603977067385}" type="presParOf" srcId="{79AF267E-7FCD-4D71-BA30-0A560B23EE14}" destId="{0135966F-45A5-4DE3-9CF5-61DE0D16F66A}" srcOrd="0" destOrd="0" presId="urn:microsoft.com/office/officeart/2005/8/layout/orgChart1"/>
    <dgm:cxn modelId="{66280E7B-0E0B-4D5F-A784-1DA291808A8E}" type="presParOf" srcId="{79AF267E-7FCD-4D71-BA30-0A560B23EE14}" destId="{30165561-DC92-4735-8F2C-D5E8A5D9EB39}" srcOrd="1" destOrd="0" presId="urn:microsoft.com/office/officeart/2005/8/layout/orgChart1"/>
    <dgm:cxn modelId="{464CE80C-66B5-4734-9453-0E0DF5ED1E0B}" type="presParOf" srcId="{2D77DF79-57B4-4C96-86D3-B810AA9C8AFD}" destId="{A8539000-BCF7-44E7-98AC-2C5FD191FC2E}" srcOrd="1" destOrd="0" presId="urn:microsoft.com/office/officeart/2005/8/layout/orgChart1"/>
    <dgm:cxn modelId="{BDD55EA9-E332-4976-A0DA-6AA4B7707047}" type="presParOf" srcId="{2D77DF79-57B4-4C96-86D3-B810AA9C8AFD}" destId="{D6FB5128-4A9E-4C6E-9CF1-11FBBF8B8529}" srcOrd="2" destOrd="0" presId="urn:microsoft.com/office/officeart/2005/8/layout/orgChart1"/>
    <dgm:cxn modelId="{930CFC0A-60F2-4F14-82BC-F6CBF351BAC3}" type="presParOf" srcId="{A983B6EB-BB04-41B7-87D3-1CA9317831C6}" destId="{D69F53E5-B7FA-4062-846C-B4D4A4BA452A}" srcOrd="2" destOrd="0" presId="urn:microsoft.com/office/officeart/2005/8/layout/orgChart1"/>
    <dgm:cxn modelId="{BE7267D5-7C43-4EDB-8E4A-BA0EF13D8A13}" type="presParOf" srcId="{A6179DB0-55EB-4C8D-8256-664B1CF367C4}" destId="{AC4A6585-E62C-402D-AC93-2DEAEAF4DBFE}" srcOrd="2" destOrd="0" presId="urn:microsoft.com/office/officeart/2005/8/layout/orgChart1"/>
    <dgm:cxn modelId="{E8D569DE-043D-4D8D-A5AA-8B04C8FB46FA}" type="presParOf" srcId="{4CD1CC1F-9C09-468F-8AEE-0C82ED6EB442}" destId="{39828667-2049-4021-A12A-733C6E28C02A}" srcOrd="2" destOrd="0" presId="urn:microsoft.com/office/officeart/2005/8/layout/orgChart1"/>
    <dgm:cxn modelId="{679C8E0B-CB7A-4FC3-880B-057D88B5132C}" type="presParOf" srcId="{4CD1CC1F-9C09-468F-8AEE-0C82ED6EB442}" destId="{5AC64F16-EF67-4060-AEC0-37BD8D273224}" srcOrd="3" destOrd="0" presId="urn:microsoft.com/office/officeart/2005/8/layout/orgChart1"/>
    <dgm:cxn modelId="{E734AC39-AE51-41C5-836D-F72BDF985840}" type="presParOf" srcId="{5AC64F16-EF67-4060-AEC0-37BD8D273224}" destId="{5D3A439B-E8B9-4BB6-81A2-F4835FE01876}" srcOrd="0" destOrd="0" presId="urn:microsoft.com/office/officeart/2005/8/layout/orgChart1"/>
    <dgm:cxn modelId="{3EE8423C-6FD9-41D1-8BAC-55D92034BC52}" type="presParOf" srcId="{5D3A439B-E8B9-4BB6-81A2-F4835FE01876}" destId="{707E3B25-FAE8-4829-957C-83B738BA7601}" srcOrd="0" destOrd="0" presId="urn:microsoft.com/office/officeart/2005/8/layout/orgChart1"/>
    <dgm:cxn modelId="{DC6646E7-3766-4D2D-97F7-2043466E879A}" type="presParOf" srcId="{5D3A439B-E8B9-4BB6-81A2-F4835FE01876}" destId="{94C05745-1321-44B8-A116-15C38C85C4D9}" srcOrd="1" destOrd="0" presId="urn:microsoft.com/office/officeart/2005/8/layout/orgChart1"/>
    <dgm:cxn modelId="{D005FCE8-3BEA-4218-81D8-78F73C7F9CCD}" type="presParOf" srcId="{5AC64F16-EF67-4060-AEC0-37BD8D273224}" destId="{A929BD50-691C-4F4C-801F-BADE28CD5FC7}" srcOrd="1" destOrd="0" presId="urn:microsoft.com/office/officeart/2005/8/layout/orgChart1"/>
    <dgm:cxn modelId="{8E85C599-60EB-481B-B944-CB24364ABDB1}" type="presParOf" srcId="{A929BD50-691C-4F4C-801F-BADE28CD5FC7}" destId="{9ED3E5AC-5A29-4332-BD1F-EDA1435A6633}" srcOrd="0" destOrd="0" presId="urn:microsoft.com/office/officeart/2005/8/layout/orgChart1"/>
    <dgm:cxn modelId="{FF9A7004-7D83-45FE-810A-1E3C82781C8D}" type="presParOf" srcId="{A929BD50-691C-4F4C-801F-BADE28CD5FC7}" destId="{93FA68A5-E90F-4D1D-901B-DDEC7365913E}" srcOrd="1" destOrd="0" presId="urn:microsoft.com/office/officeart/2005/8/layout/orgChart1"/>
    <dgm:cxn modelId="{26B30B99-EEE3-44F2-AF47-93ED15B8E212}" type="presParOf" srcId="{93FA68A5-E90F-4D1D-901B-DDEC7365913E}" destId="{017BCABC-0C04-4718-A3CB-2726B2FF45FB}" srcOrd="0" destOrd="0" presId="urn:microsoft.com/office/officeart/2005/8/layout/orgChart1"/>
    <dgm:cxn modelId="{CB80EF86-A538-465C-A5DA-4FF82ADC6AB4}" type="presParOf" srcId="{017BCABC-0C04-4718-A3CB-2726B2FF45FB}" destId="{DAC0E7B4-3E49-4B65-9C4C-52CFA7079590}" srcOrd="0" destOrd="0" presId="urn:microsoft.com/office/officeart/2005/8/layout/orgChart1"/>
    <dgm:cxn modelId="{8EA81E17-2869-4DE4-86C6-7C7E626CE14F}" type="presParOf" srcId="{017BCABC-0C04-4718-A3CB-2726B2FF45FB}" destId="{C1C421A9-0B05-4AA2-AF69-16792197F16D}" srcOrd="1" destOrd="0" presId="urn:microsoft.com/office/officeart/2005/8/layout/orgChart1"/>
    <dgm:cxn modelId="{914C80A9-4D98-47B4-8E6E-F4CDFB5AFCE6}" type="presParOf" srcId="{93FA68A5-E90F-4D1D-901B-DDEC7365913E}" destId="{70F91954-3B4F-416D-97ED-CC1C8F038BC5}" srcOrd="1" destOrd="0" presId="urn:microsoft.com/office/officeart/2005/8/layout/orgChart1"/>
    <dgm:cxn modelId="{76DBC2EE-1072-4F68-ADBD-E7A810995707}" type="presParOf" srcId="{70F91954-3B4F-416D-97ED-CC1C8F038BC5}" destId="{C1E526CD-5331-4457-A762-1D04071B4F29}" srcOrd="0" destOrd="0" presId="urn:microsoft.com/office/officeart/2005/8/layout/orgChart1"/>
    <dgm:cxn modelId="{9581EA0E-75DC-4602-949F-0ECCD27CB0AB}" type="presParOf" srcId="{70F91954-3B4F-416D-97ED-CC1C8F038BC5}" destId="{53717198-F97E-4F08-A63A-C11E315F619E}" srcOrd="1" destOrd="0" presId="urn:microsoft.com/office/officeart/2005/8/layout/orgChart1"/>
    <dgm:cxn modelId="{DD60BC9C-8812-405C-8137-CC60BFA531EB}" type="presParOf" srcId="{53717198-F97E-4F08-A63A-C11E315F619E}" destId="{9EF80124-89C4-4403-B43A-A08D591D97EC}" srcOrd="0" destOrd="0" presId="urn:microsoft.com/office/officeart/2005/8/layout/orgChart1"/>
    <dgm:cxn modelId="{F40FFAC3-D758-455F-8CBA-C7BE8FB31B32}" type="presParOf" srcId="{9EF80124-89C4-4403-B43A-A08D591D97EC}" destId="{D39012E9-A952-423B-AA3C-F2910AB2ED81}" srcOrd="0" destOrd="0" presId="urn:microsoft.com/office/officeart/2005/8/layout/orgChart1"/>
    <dgm:cxn modelId="{C259B1F7-C328-487D-AC95-7847C39B0029}" type="presParOf" srcId="{9EF80124-89C4-4403-B43A-A08D591D97EC}" destId="{70441C2C-2001-4215-8D56-3D72DE7E88A6}" srcOrd="1" destOrd="0" presId="urn:microsoft.com/office/officeart/2005/8/layout/orgChart1"/>
    <dgm:cxn modelId="{C06B38DD-BD52-4A2B-B2FD-DE869F854E07}" type="presParOf" srcId="{53717198-F97E-4F08-A63A-C11E315F619E}" destId="{73F23814-5152-4FE7-8E33-ACADE6DE7FE6}" srcOrd="1" destOrd="0" presId="urn:microsoft.com/office/officeart/2005/8/layout/orgChart1"/>
    <dgm:cxn modelId="{7E5745AF-BCEF-4F04-A17C-D5AE340A75F6}" type="presParOf" srcId="{53717198-F97E-4F08-A63A-C11E315F619E}" destId="{3855EFD7-5E3A-4246-A02A-E0DF790611B5}" srcOrd="2" destOrd="0" presId="urn:microsoft.com/office/officeart/2005/8/layout/orgChart1"/>
    <dgm:cxn modelId="{66D2372F-C843-4EF7-8448-68158E13FCD5}" type="presParOf" srcId="{70F91954-3B4F-416D-97ED-CC1C8F038BC5}" destId="{87A63F44-7417-4883-B39D-15DA5BEF20C3}" srcOrd="2" destOrd="0" presId="urn:microsoft.com/office/officeart/2005/8/layout/orgChart1"/>
    <dgm:cxn modelId="{DBD6F6EE-9B24-4FF7-94A4-88D922FF3194}" type="presParOf" srcId="{70F91954-3B4F-416D-97ED-CC1C8F038BC5}" destId="{02C30C2A-D639-46F8-8CAC-7EAE7F46C7D6}" srcOrd="3" destOrd="0" presId="urn:microsoft.com/office/officeart/2005/8/layout/orgChart1"/>
    <dgm:cxn modelId="{791BC040-E8EC-4A25-8104-FD4F58E2869B}" type="presParOf" srcId="{02C30C2A-D639-46F8-8CAC-7EAE7F46C7D6}" destId="{AAAD14F2-399D-4AF7-BEC8-E6E2C0E7FACD}" srcOrd="0" destOrd="0" presId="urn:microsoft.com/office/officeart/2005/8/layout/orgChart1"/>
    <dgm:cxn modelId="{9917A45F-E7F6-4E2F-9F80-DB285307D57A}" type="presParOf" srcId="{AAAD14F2-399D-4AF7-BEC8-E6E2C0E7FACD}" destId="{97F606AE-4C63-4BD6-B930-A11F207E66F2}" srcOrd="0" destOrd="0" presId="urn:microsoft.com/office/officeart/2005/8/layout/orgChart1"/>
    <dgm:cxn modelId="{792D3383-5626-4AEE-9E9E-4D876B65E658}" type="presParOf" srcId="{AAAD14F2-399D-4AF7-BEC8-E6E2C0E7FACD}" destId="{7CE5ECBE-BF92-413B-A1C1-9BE19A179C2E}" srcOrd="1" destOrd="0" presId="urn:microsoft.com/office/officeart/2005/8/layout/orgChart1"/>
    <dgm:cxn modelId="{0C016CCC-2435-4ABE-8BAD-6679FF7E9EBD}" type="presParOf" srcId="{02C30C2A-D639-46F8-8CAC-7EAE7F46C7D6}" destId="{8E730476-12FE-4BFB-AE4C-BA8B6EF237B8}" srcOrd="1" destOrd="0" presId="urn:microsoft.com/office/officeart/2005/8/layout/orgChart1"/>
    <dgm:cxn modelId="{10D3D913-A7BB-411E-A8DF-BECCCD905CA3}" type="presParOf" srcId="{02C30C2A-D639-46F8-8CAC-7EAE7F46C7D6}" destId="{4F752796-1BB3-4202-A0C5-9FCD35F0BE8F}" srcOrd="2" destOrd="0" presId="urn:microsoft.com/office/officeart/2005/8/layout/orgChart1"/>
    <dgm:cxn modelId="{4821AAF6-D667-4D10-A50A-2D948EF7CFE8}" type="presParOf" srcId="{70F91954-3B4F-416D-97ED-CC1C8F038BC5}" destId="{0D660A4F-4586-419E-94E4-C5872106CFF2}" srcOrd="4" destOrd="0" presId="urn:microsoft.com/office/officeart/2005/8/layout/orgChart1"/>
    <dgm:cxn modelId="{E1D4E4D2-E28F-4D97-985B-A8C4CCA789BC}" type="presParOf" srcId="{70F91954-3B4F-416D-97ED-CC1C8F038BC5}" destId="{0F4723E8-FEC5-4DEB-B932-10F848619B0B}" srcOrd="5" destOrd="0" presId="urn:microsoft.com/office/officeart/2005/8/layout/orgChart1"/>
    <dgm:cxn modelId="{6C4D47B2-AF37-4C9E-91BC-A4C6F248747A}" type="presParOf" srcId="{0F4723E8-FEC5-4DEB-B932-10F848619B0B}" destId="{C9B7C9F4-DB32-4E60-B17C-687D388BBF08}" srcOrd="0" destOrd="0" presId="urn:microsoft.com/office/officeart/2005/8/layout/orgChart1"/>
    <dgm:cxn modelId="{842CF1A7-AEEE-40D3-A84E-754D3071F646}" type="presParOf" srcId="{C9B7C9F4-DB32-4E60-B17C-687D388BBF08}" destId="{55F8521D-AC0C-4BC1-8F8E-AE38947E1242}" srcOrd="0" destOrd="0" presId="urn:microsoft.com/office/officeart/2005/8/layout/orgChart1"/>
    <dgm:cxn modelId="{FA04CE7D-A8A9-435F-A127-08084D04C4EA}" type="presParOf" srcId="{C9B7C9F4-DB32-4E60-B17C-687D388BBF08}" destId="{F0CDCEC7-7C29-4C07-9036-8C4909842DDC}" srcOrd="1" destOrd="0" presId="urn:microsoft.com/office/officeart/2005/8/layout/orgChart1"/>
    <dgm:cxn modelId="{43AB288B-4D39-4187-B217-8FC0EC4CED8B}" type="presParOf" srcId="{0F4723E8-FEC5-4DEB-B932-10F848619B0B}" destId="{10DE6378-B344-4E1D-968D-ABA4F31527DA}" srcOrd="1" destOrd="0" presId="urn:microsoft.com/office/officeart/2005/8/layout/orgChart1"/>
    <dgm:cxn modelId="{C66D1BFE-7E58-4131-B616-0D1612E4542F}" type="presParOf" srcId="{0F4723E8-FEC5-4DEB-B932-10F848619B0B}" destId="{1A4FE8A9-CC64-4602-816F-2AC2EF3422C1}" srcOrd="2" destOrd="0" presId="urn:microsoft.com/office/officeart/2005/8/layout/orgChart1"/>
    <dgm:cxn modelId="{B4E128AD-9CFB-4BC5-BB0B-3EC3ABC55E06}" type="presParOf" srcId="{70F91954-3B4F-416D-97ED-CC1C8F038BC5}" destId="{169961D1-A370-484F-AC0D-B65C53A81698}" srcOrd="6" destOrd="0" presId="urn:microsoft.com/office/officeart/2005/8/layout/orgChart1"/>
    <dgm:cxn modelId="{99715E2A-F8BD-4BE3-BCB5-7F216B7DEB24}" type="presParOf" srcId="{70F91954-3B4F-416D-97ED-CC1C8F038BC5}" destId="{3787B8B7-D0E5-4167-A4BD-B1B4278E4F89}" srcOrd="7" destOrd="0" presId="urn:microsoft.com/office/officeart/2005/8/layout/orgChart1"/>
    <dgm:cxn modelId="{1D610685-257C-4CEF-BB09-1C62243578C4}" type="presParOf" srcId="{3787B8B7-D0E5-4167-A4BD-B1B4278E4F89}" destId="{3D24EB30-997F-4658-8B39-5C74755BE595}" srcOrd="0" destOrd="0" presId="urn:microsoft.com/office/officeart/2005/8/layout/orgChart1"/>
    <dgm:cxn modelId="{3A7983CD-F7D9-4143-8A0E-014106ECEC7F}" type="presParOf" srcId="{3D24EB30-997F-4658-8B39-5C74755BE595}" destId="{00736CFA-4CA1-4979-871F-FB53EC8952D5}" srcOrd="0" destOrd="0" presId="urn:microsoft.com/office/officeart/2005/8/layout/orgChart1"/>
    <dgm:cxn modelId="{9137A20C-2AAA-4431-99E1-D17562F6865A}" type="presParOf" srcId="{3D24EB30-997F-4658-8B39-5C74755BE595}" destId="{54D92CB3-E0C7-4049-8E54-125227D6F83D}" srcOrd="1" destOrd="0" presId="urn:microsoft.com/office/officeart/2005/8/layout/orgChart1"/>
    <dgm:cxn modelId="{903BB456-BA05-4729-93FC-8497CE66753F}" type="presParOf" srcId="{3787B8B7-D0E5-4167-A4BD-B1B4278E4F89}" destId="{1B980643-3914-41AF-A173-91C664AA90EE}" srcOrd="1" destOrd="0" presId="urn:microsoft.com/office/officeart/2005/8/layout/orgChart1"/>
    <dgm:cxn modelId="{A1C30534-8C12-496F-A495-1EA006CC668A}" type="presParOf" srcId="{3787B8B7-D0E5-4167-A4BD-B1B4278E4F89}" destId="{C8E6E72B-F681-47E6-A3B3-9485E12AE3C9}" srcOrd="2" destOrd="0" presId="urn:microsoft.com/office/officeart/2005/8/layout/orgChart1"/>
    <dgm:cxn modelId="{5CBDCC59-D6AA-493C-9A31-7A05F2910057}" type="presParOf" srcId="{70F91954-3B4F-416D-97ED-CC1C8F038BC5}" destId="{EBAD30D0-F1AF-4BB7-B02F-5814402FD1DC}" srcOrd="8" destOrd="0" presId="urn:microsoft.com/office/officeart/2005/8/layout/orgChart1"/>
    <dgm:cxn modelId="{7E23297E-0B9D-4994-9E36-15463CED4F23}" type="presParOf" srcId="{70F91954-3B4F-416D-97ED-CC1C8F038BC5}" destId="{A58E36C5-C793-42AB-8823-4B3B0DDAEC90}" srcOrd="9" destOrd="0" presId="urn:microsoft.com/office/officeart/2005/8/layout/orgChart1"/>
    <dgm:cxn modelId="{EE552DA5-9778-40D5-B3DF-D33452BAA102}" type="presParOf" srcId="{A58E36C5-C793-42AB-8823-4B3B0DDAEC90}" destId="{2B20F88F-1380-4E5A-8813-395CAFF480F5}" srcOrd="0" destOrd="0" presId="urn:microsoft.com/office/officeart/2005/8/layout/orgChart1"/>
    <dgm:cxn modelId="{3DC6AA73-2917-4F2D-8D16-5BD981735999}" type="presParOf" srcId="{2B20F88F-1380-4E5A-8813-395CAFF480F5}" destId="{632FF998-6B87-4DB6-93B4-A3A9411AFC65}" srcOrd="0" destOrd="0" presId="urn:microsoft.com/office/officeart/2005/8/layout/orgChart1"/>
    <dgm:cxn modelId="{C9F775FE-968A-4B22-B23B-3A498D75A665}" type="presParOf" srcId="{2B20F88F-1380-4E5A-8813-395CAFF480F5}" destId="{7201283C-5CBF-4BF5-B547-C048678701FF}" srcOrd="1" destOrd="0" presId="urn:microsoft.com/office/officeart/2005/8/layout/orgChart1"/>
    <dgm:cxn modelId="{B909CDA8-355A-4CB9-B7AF-2D9B28A52FDD}" type="presParOf" srcId="{A58E36C5-C793-42AB-8823-4B3B0DDAEC90}" destId="{26EEF91D-B5F3-4E2B-A9A7-7CC63A838E32}" srcOrd="1" destOrd="0" presId="urn:microsoft.com/office/officeart/2005/8/layout/orgChart1"/>
    <dgm:cxn modelId="{008AF02F-D2AF-4DF0-8EBB-B888C5ADA3A0}" type="presParOf" srcId="{A58E36C5-C793-42AB-8823-4B3B0DDAEC90}" destId="{0BB7F887-04D6-466D-A04C-736D0987FA36}" srcOrd="2" destOrd="0" presId="urn:microsoft.com/office/officeart/2005/8/layout/orgChart1"/>
    <dgm:cxn modelId="{E87A5314-D3A2-4FF0-AF3D-E465C77F9BF7}" type="presParOf" srcId="{70F91954-3B4F-416D-97ED-CC1C8F038BC5}" destId="{93C52F76-9B79-4765-A58B-20D1B27158AC}" srcOrd="10" destOrd="0" presId="urn:microsoft.com/office/officeart/2005/8/layout/orgChart1"/>
    <dgm:cxn modelId="{ECD217CF-68C9-45DD-8578-94243C95C181}" type="presParOf" srcId="{70F91954-3B4F-416D-97ED-CC1C8F038BC5}" destId="{43E32EA8-C30D-459D-8BDD-0558FAF50A05}" srcOrd="11" destOrd="0" presId="urn:microsoft.com/office/officeart/2005/8/layout/orgChart1"/>
    <dgm:cxn modelId="{2A33C875-4846-4635-8835-998C7C61A296}" type="presParOf" srcId="{43E32EA8-C30D-459D-8BDD-0558FAF50A05}" destId="{DCAE9CDC-A474-4A49-B363-4EAFDE6C887D}" srcOrd="0" destOrd="0" presId="urn:microsoft.com/office/officeart/2005/8/layout/orgChart1"/>
    <dgm:cxn modelId="{8210DBAC-0130-41D0-A457-7312ABEE254F}" type="presParOf" srcId="{DCAE9CDC-A474-4A49-B363-4EAFDE6C887D}" destId="{B1C070EE-AE98-4F2E-92C5-B58073B81C9C}" srcOrd="0" destOrd="0" presId="urn:microsoft.com/office/officeart/2005/8/layout/orgChart1"/>
    <dgm:cxn modelId="{492C42BE-97D5-4784-A4A9-F91C6A8F9308}" type="presParOf" srcId="{DCAE9CDC-A474-4A49-B363-4EAFDE6C887D}" destId="{0914B2E5-F7B9-4993-A8F7-FD8CA592C269}" srcOrd="1" destOrd="0" presId="urn:microsoft.com/office/officeart/2005/8/layout/orgChart1"/>
    <dgm:cxn modelId="{6421444E-EF1D-420A-AB57-A3B6989403FA}" type="presParOf" srcId="{43E32EA8-C30D-459D-8BDD-0558FAF50A05}" destId="{5C03DA70-B661-4509-AAC3-6C71BDCEB11E}" srcOrd="1" destOrd="0" presId="urn:microsoft.com/office/officeart/2005/8/layout/orgChart1"/>
    <dgm:cxn modelId="{0EE34943-72EB-41FC-9E9C-AAF91C5BA2A3}" type="presParOf" srcId="{43E32EA8-C30D-459D-8BDD-0558FAF50A05}" destId="{A97424C5-FE43-4343-8CEB-9FAB36AA60CE}" srcOrd="2" destOrd="0" presId="urn:microsoft.com/office/officeart/2005/8/layout/orgChart1"/>
    <dgm:cxn modelId="{24D8485E-29FF-419A-8285-EA2A1D89737A}" type="presParOf" srcId="{93FA68A5-E90F-4D1D-901B-DDEC7365913E}" destId="{21A40F77-3E20-430B-B5D1-C285685F9D02}" srcOrd="2" destOrd="0" presId="urn:microsoft.com/office/officeart/2005/8/layout/orgChart1"/>
    <dgm:cxn modelId="{78BAAF16-400C-4667-9D5C-A92EC889819B}" type="presParOf" srcId="{A929BD50-691C-4F4C-801F-BADE28CD5FC7}" destId="{7FD6B5D7-A789-4918-B6A6-40E0E27D0BD7}" srcOrd="2" destOrd="0" presId="urn:microsoft.com/office/officeart/2005/8/layout/orgChart1"/>
    <dgm:cxn modelId="{B7AD12A2-C7CF-4496-994F-5E94C883BB62}" type="presParOf" srcId="{A929BD50-691C-4F4C-801F-BADE28CD5FC7}" destId="{47CCEEAD-04D4-4C02-A743-7E5398CE1A8B}" srcOrd="3" destOrd="0" presId="urn:microsoft.com/office/officeart/2005/8/layout/orgChart1"/>
    <dgm:cxn modelId="{27565403-2018-49B0-ABC1-80BFBA7D3A64}" type="presParOf" srcId="{47CCEEAD-04D4-4C02-A743-7E5398CE1A8B}" destId="{487284D7-D9EE-43E9-929F-F532332EBBE1}" srcOrd="0" destOrd="0" presId="urn:microsoft.com/office/officeart/2005/8/layout/orgChart1"/>
    <dgm:cxn modelId="{BC6100C3-7CF5-4334-83F3-00ADDCC91BC4}" type="presParOf" srcId="{487284D7-D9EE-43E9-929F-F532332EBBE1}" destId="{249BB221-1A78-400C-847F-D3069EBB6CBE}" srcOrd="0" destOrd="0" presId="urn:microsoft.com/office/officeart/2005/8/layout/orgChart1"/>
    <dgm:cxn modelId="{8C46E15C-A0D5-4C1A-B287-EA596CB41193}" type="presParOf" srcId="{487284D7-D9EE-43E9-929F-F532332EBBE1}" destId="{76B6114E-F5E5-4451-8ACE-A26093D138B4}" srcOrd="1" destOrd="0" presId="urn:microsoft.com/office/officeart/2005/8/layout/orgChart1"/>
    <dgm:cxn modelId="{3A245250-7DE6-43D9-9950-F85F3E54903E}" type="presParOf" srcId="{47CCEEAD-04D4-4C02-A743-7E5398CE1A8B}" destId="{C1CC3807-7BB8-4AA1-B136-C3414805C376}" srcOrd="1" destOrd="0" presId="urn:microsoft.com/office/officeart/2005/8/layout/orgChart1"/>
    <dgm:cxn modelId="{E361A195-AA62-427B-855F-76E9365217B1}" type="presParOf" srcId="{C1CC3807-7BB8-4AA1-B136-C3414805C376}" destId="{6BE268ED-B6FF-4CC4-91C0-7728443B348E}" srcOrd="0" destOrd="0" presId="urn:microsoft.com/office/officeart/2005/8/layout/orgChart1"/>
    <dgm:cxn modelId="{B4E39DBE-FF3E-40C1-BADA-36A5DE5D1251}" type="presParOf" srcId="{C1CC3807-7BB8-4AA1-B136-C3414805C376}" destId="{1F6642EF-3714-4504-B909-AA1326884AAD}" srcOrd="1" destOrd="0" presId="urn:microsoft.com/office/officeart/2005/8/layout/orgChart1"/>
    <dgm:cxn modelId="{D4E55875-896F-4040-9A1A-A514A2E26011}" type="presParOf" srcId="{1F6642EF-3714-4504-B909-AA1326884AAD}" destId="{2F628BE1-191C-41D2-B4CC-CAE8A37070E0}" srcOrd="0" destOrd="0" presId="urn:microsoft.com/office/officeart/2005/8/layout/orgChart1"/>
    <dgm:cxn modelId="{2341F36A-4876-4981-BB40-BD575AC88E2D}" type="presParOf" srcId="{2F628BE1-191C-41D2-B4CC-CAE8A37070E0}" destId="{F16F7264-FFB2-4AF0-B476-B3F0F387C0B2}" srcOrd="0" destOrd="0" presId="urn:microsoft.com/office/officeart/2005/8/layout/orgChart1"/>
    <dgm:cxn modelId="{3F7048B7-A0F9-4D9D-9947-D7A44A4AC7F7}" type="presParOf" srcId="{2F628BE1-191C-41D2-B4CC-CAE8A37070E0}" destId="{D8A0BACF-AC46-40C0-AA68-20F294BF242D}" srcOrd="1" destOrd="0" presId="urn:microsoft.com/office/officeart/2005/8/layout/orgChart1"/>
    <dgm:cxn modelId="{CA43AD84-1350-41CB-AB5C-9EEF408F6451}" type="presParOf" srcId="{1F6642EF-3714-4504-B909-AA1326884AAD}" destId="{DC96BA57-91B0-4D29-9D4F-88DCEA914EED}" srcOrd="1" destOrd="0" presId="urn:microsoft.com/office/officeart/2005/8/layout/orgChart1"/>
    <dgm:cxn modelId="{9E9A1CBF-D5FB-4CEA-8EE3-F0DBE05F1517}" type="presParOf" srcId="{1F6642EF-3714-4504-B909-AA1326884AAD}" destId="{926A4015-0519-464F-AD96-18F8F43437AF}" srcOrd="2" destOrd="0" presId="urn:microsoft.com/office/officeart/2005/8/layout/orgChart1"/>
    <dgm:cxn modelId="{1C3127EC-1E4B-4967-8A0B-410E1326B46C}" type="presParOf" srcId="{C1CC3807-7BB8-4AA1-B136-C3414805C376}" destId="{57F45779-2E24-4C37-9064-F66CDAE1344D}" srcOrd="2" destOrd="0" presId="urn:microsoft.com/office/officeart/2005/8/layout/orgChart1"/>
    <dgm:cxn modelId="{2632F87F-925A-480F-A88F-0A24B3E971EE}" type="presParOf" srcId="{C1CC3807-7BB8-4AA1-B136-C3414805C376}" destId="{42E613BF-94AE-44DA-9ED1-9CD54BD0BCF4}" srcOrd="3" destOrd="0" presId="urn:microsoft.com/office/officeart/2005/8/layout/orgChart1"/>
    <dgm:cxn modelId="{2D4F701D-63E7-4FA2-8DFF-6DABA92608B6}" type="presParOf" srcId="{42E613BF-94AE-44DA-9ED1-9CD54BD0BCF4}" destId="{35B1C24C-0C86-4E3A-BEFE-3752CC0E1B06}" srcOrd="0" destOrd="0" presId="urn:microsoft.com/office/officeart/2005/8/layout/orgChart1"/>
    <dgm:cxn modelId="{77EFAAD7-DE10-4E0D-98A5-70636B1ACCF0}" type="presParOf" srcId="{35B1C24C-0C86-4E3A-BEFE-3752CC0E1B06}" destId="{916849DD-2CEC-46A1-A0C4-FC0982FF09D0}" srcOrd="0" destOrd="0" presId="urn:microsoft.com/office/officeart/2005/8/layout/orgChart1"/>
    <dgm:cxn modelId="{3B15F1E3-5CC7-4742-89D8-F6A91FC3FCD4}" type="presParOf" srcId="{35B1C24C-0C86-4E3A-BEFE-3752CC0E1B06}" destId="{2AC46AA2-EFCF-4ED4-8B73-4FA99B212518}" srcOrd="1" destOrd="0" presId="urn:microsoft.com/office/officeart/2005/8/layout/orgChart1"/>
    <dgm:cxn modelId="{AF1393F8-8E12-49E5-AA25-90EB6E1BAC64}" type="presParOf" srcId="{42E613BF-94AE-44DA-9ED1-9CD54BD0BCF4}" destId="{A6D77662-711E-4AC2-BC80-62918FE67279}" srcOrd="1" destOrd="0" presId="urn:microsoft.com/office/officeart/2005/8/layout/orgChart1"/>
    <dgm:cxn modelId="{075E2F74-2410-4A0A-A245-1C9EFA41C6D2}" type="presParOf" srcId="{42E613BF-94AE-44DA-9ED1-9CD54BD0BCF4}" destId="{E591C31A-7FF1-4D7B-AD29-F992AC0177FF}" srcOrd="2" destOrd="0" presId="urn:microsoft.com/office/officeart/2005/8/layout/orgChart1"/>
    <dgm:cxn modelId="{1F735101-14C6-4598-8C6E-BB546D19907F}" type="presParOf" srcId="{C1CC3807-7BB8-4AA1-B136-C3414805C376}" destId="{FDF220E2-6629-4F52-B14E-3EFF7E5511D6}" srcOrd="4" destOrd="0" presId="urn:microsoft.com/office/officeart/2005/8/layout/orgChart1"/>
    <dgm:cxn modelId="{E3036DBF-45D4-41FA-BC59-8321E146124E}" type="presParOf" srcId="{C1CC3807-7BB8-4AA1-B136-C3414805C376}" destId="{5FF01A6E-ABC9-4A71-82EC-720255CA3533}" srcOrd="5" destOrd="0" presId="urn:microsoft.com/office/officeart/2005/8/layout/orgChart1"/>
    <dgm:cxn modelId="{99137672-E67E-4FA4-8681-ED98DD50CDFC}" type="presParOf" srcId="{5FF01A6E-ABC9-4A71-82EC-720255CA3533}" destId="{822E4DFA-2AC6-4D5F-A626-A1A331EC65B3}" srcOrd="0" destOrd="0" presId="urn:microsoft.com/office/officeart/2005/8/layout/orgChart1"/>
    <dgm:cxn modelId="{7ECF54A2-5A12-4DBF-B74F-5F9251EA17FE}" type="presParOf" srcId="{822E4DFA-2AC6-4D5F-A626-A1A331EC65B3}" destId="{D6F7B869-D369-425B-AA77-230DB50E49A4}" srcOrd="0" destOrd="0" presId="urn:microsoft.com/office/officeart/2005/8/layout/orgChart1"/>
    <dgm:cxn modelId="{D28EA20B-7DC4-4D5F-891B-13499D47C372}" type="presParOf" srcId="{822E4DFA-2AC6-4D5F-A626-A1A331EC65B3}" destId="{14BF487C-83D4-489A-ABBC-C2E2FE8F1F5D}" srcOrd="1" destOrd="0" presId="urn:microsoft.com/office/officeart/2005/8/layout/orgChart1"/>
    <dgm:cxn modelId="{742C7568-27E8-4217-BF31-749061BC9F1A}" type="presParOf" srcId="{5FF01A6E-ABC9-4A71-82EC-720255CA3533}" destId="{364B9DBF-89FA-402B-9C92-F09572B2CB63}" srcOrd="1" destOrd="0" presId="urn:microsoft.com/office/officeart/2005/8/layout/orgChart1"/>
    <dgm:cxn modelId="{B5453BCD-B738-4934-ADBC-557D45A2061B}" type="presParOf" srcId="{5FF01A6E-ABC9-4A71-82EC-720255CA3533}" destId="{A1E2358F-D73F-4C0E-890F-A7F0B82AB5C9}" srcOrd="2" destOrd="0" presId="urn:microsoft.com/office/officeart/2005/8/layout/orgChart1"/>
    <dgm:cxn modelId="{F5013326-1616-44BB-83EE-0F53223D2673}" type="presParOf" srcId="{C1CC3807-7BB8-4AA1-B136-C3414805C376}" destId="{EE51F4D7-ABF5-4796-91D8-B27B670F6FF9}" srcOrd="6" destOrd="0" presId="urn:microsoft.com/office/officeart/2005/8/layout/orgChart1"/>
    <dgm:cxn modelId="{66713A73-F9E1-40C7-949F-E7A3401BCD19}" type="presParOf" srcId="{C1CC3807-7BB8-4AA1-B136-C3414805C376}" destId="{4966D1D7-747A-4C1B-B1E1-CE7C66A6132F}" srcOrd="7" destOrd="0" presId="urn:microsoft.com/office/officeart/2005/8/layout/orgChart1"/>
    <dgm:cxn modelId="{42FDEC15-F453-4FD7-B737-58FD21C36B8F}" type="presParOf" srcId="{4966D1D7-747A-4C1B-B1E1-CE7C66A6132F}" destId="{80011E0B-DBD4-475F-920B-0297B7694E79}" srcOrd="0" destOrd="0" presId="urn:microsoft.com/office/officeart/2005/8/layout/orgChart1"/>
    <dgm:cxn modelId="{AE4385EE-57DE-4B00-BE7F-4D340DE9547C}" type="presParOf" srcId="{80011E0B-DBD4-475F-920B-0297B7694E79}" destId="{01292732-8BD0-4FCF-9204-D9B18B85B4BC}" srcOrd="0" destOrd="0" presId="urn:microsoft.com/office/officeart/2005/8/layout/orgChart1"/>
    <dgm:cxn modelId="{D4727D5D-94C4-4498-994D-88DEDD640B5C}" type="presParOf" srcId="{80011E0B-DBD4-475F-920B-0297B7694E79}" destId="{2A194BAA-F68E-4431-B640-E0E364D7C154}" srcOrd="1" destOrd="0" presId="urn:microsoft.com/office/officeart/2005/8/layout/orgChart1"/>
    <dgm:cxn modelId="{167AC790-6C91-4F6B-B63C-57CF90A0F69C}" type="presParOf" srcId="{4966D1D7-747A-4C1B-B1E1-CE7C66A6132F}" destId="{F20B04B0-CD3D-4B84-8CDD-148C71DCE76A}" srcOrd="1" destOrd="0" presId="urn:microsoft.com/office/officeart/2005/8/layout/orgChart1"/>
    <dgm:cxn modelId="{74E58FC5-A4F5-42D0-9FA3-58CD84FCBC6E}" type="presParOf" srcId="{4966D1D7-747A-4C1B-B1E1-CE7C66A6132F}" destId="{E8FF83C9-EB4C-427C-A272-983021489AA4}" srcOrd="2" destOrd="0" presId="urn:microsoft.com/office/officeart/2005/8/layout/orgChart1"/>
    <dgm:cxn modelId="{44A29051-39B6-42E6-8E84-0D9813D9F131}" type="presParOf" srcId="{C1CC3807-7BB8-4AA1-B136-C3414805C376}" destId="{4B4460F1-6B5A-4852-8D50-D9191933C70B}" srcOrd="8" destOrd="0" presId="urn:microsoft.com/office/officeart/2005/8/layout/orgChart1"/>
    <dgm:cxn modelId="{B0C325DA-F1CB-4CE6-BBB4-3E8190C923B3}" type="presParOf" srcId="{C1CC3807-7BB8-4AA1-B136-C3414805C376}" destId="{50129B31-0852-4561-910B-C4BA9735EBC3}" srcOrd="9" destOrd="0" presId="urn:microsoft.com/office/officeart/2005/8/layout/orgChart1"/>
    <dgm:cxn modelId="{43BCA896-2021-4DB8-A421-250B26A61A75}" type="presParOf" srcId="{50129B31-0852-4561-910B-C4BA9735EBC3}" destId="{91BB2A22-DE0E-43DF-AF64-FB334B8BA6C8}" srcOrd="0" destOrd="0" presId="urn:microsoft.com/office/officeart/2005/8/layout/orgChart1"/>
    <dgm:cxn modelId="{0D58B131-147A-4B98-9DC8-01CDFF3151A5}" type="presParOf" srcId="{91BB2A22-DE0E-43DF-AF64-FB334B8BA6C8}" destId="{0A9E1E8B-64A0-4FD4-A5E6-EBA1A2E669F6}" srcOrd="0" destOrd="0" presId="urn:microsoft.com/office/officeart/2005/8/layout/orgChart1"/>
    <dgm:cxn modelId="{0134E05D-DED9-4253-8845-8562D02751A0}" type="presParOf" srcId="{91BB2A22-DE0E-43DF-AF64-FB334B8BA6C8}" destId="{4501F5AC-F8EB-4191-85E7-C82F3A83354F}" srcOrd="1" destOrd="0" presId="urn:microsoft.com/office/officeart/2005/8/layout/orgChart1"/>
    <dgm:cxn modelId="{1424283C-3D88-4930-ADA5-C34F2F44594C}" type="presParOf" srcId="{50129B31-0852-4561-910B-C4BA9735EBC3}" destId="{1A1DB9B4-74DF-46B8-BEAB-A13793944788}" srcOrd="1" destOrd="0" presId="urn:microsoft.com/office/officeart/2005/8/layout/orgChart1"/>
    <dgm:cxn modelId="{384A0DC6-AABA-49A1-88DC-350D79558CB5}" type="presParOf" srcId="{50129B31-0852-4561-910B-C4BA9735EBC3}" destId="{A88B728E-BDD8-48E2-B3C3-B8F7C29CABA8}" srcOrd="2" destOrd="0" presId="urn:microsoft.com/office/officeart/2005/8/layout/orgChart1"/>
    <dgm:cxn modelId="{78C367FE-9CBA-4DA0-95D6-1A0B155F72F2}" type="presParOf" srcId="{C1CC3807-7BB8-4AA1-B136-C3414805C376}" destId="{23D79990-E727-4ED5-91D0-E80893C1ED5A}" srcOrd="10" destOrd="0" presId="urn:microsoft.com/office/officeart/2005/8/layout/orgChart1"/>
    <dgm:cxn modelId="{4DBE84ED-FCB3-4A62-8FD0-9A86CAFD1F2E}" type="presParOf" srcId="{C1CC3807-7BB8-4AA1-B136-C3414805C376}" destId="{37CBB12E-BC18-4D19-AE46-960FE3CC57AF}" srcOrd="11" destOrd="0" presId="urn:microsoft.com/office/officeart/2005/8/layout/orgChart1"/>
    <dgm:cxn modelId="{F26DCE2C-6495-49BE-BF41-DB81883706AB}" type="presParOf" srcId="{37CBB12E-BC18-4D19-AE46-960FE3CC57AF}" destId="{4FF9E73E-256B-4B1D-B9B5-D80C90E74AD0}" srcOrd="0" destOrd="0" presId="urn:microsoft.com/office/officeart/2005/8/layout/orgChart1"/>
    <dgm:cxn modelId="{7909C99D-DECA-44D3-BC2A-FF362CFDB0FF}" type="presParOf" srcId="{4FF9E73E-256B-4B1D-B9B5-D80C90E74AD0}" destId="{A4081F5F-0B35-4762-84EA-CDF8F02A1346}" srcOrd="0" destOrd="0" presId="urn:microsoft.com/office/officeart/2005/8/layout/orgChart1"/>
    <dgm:cxn modelId="{F59285EF-32EF-4446-8099-DB52ED4BB2C8}" type="presParOf" srcId="{4FF9E73E-256B-4B1D-B9B5-D80C90E74AD0}" destId="{6C4A272D-EC95-449C-862C-A5B20A8B78DB}" srcOrd="1" destOrd="0" presId="urn:microsoft.com/office/officeart/2005/8/layout/orgChart1"/>
    <dgm:cxn modelId="{C648880C-4D57-4943-B8F8-EA06D622A63A}" type="presParOf" srcId="{37CBB12E-BC18-4D19-AE46-960FE3CC57AF}" destId="{8967077D-0653-4173-8CE3-18338732DD4C}" srcOrd="1" destOrd="0" presId="urn:microsoft.com/office/officeart/2005/8/layout/orgChart1"/>
    <dgm:cxn modelId="{8B9CAEC7-1068-4812-9C05-AB4FE2F35628}" type="presParOf" srcId="{37CBB12E-BC18-4D19-AE46-960FE3CC57AF}" destId="{DA484880-A1C9-44A0-9163-090DDF41AD01}" srcOrd="2" destOrd="0" presId="urn:microsoft.com/office/officeart/2005/8/layout/orgChart1"/>
    <dgm:cxn modelId="{E3E12436-C492-4B23-9953-D9CB700824CA}" type="presParOf" srcId="{47CCEEAD-04D4-4C02-A743-7E5398CE1A8B}" destId="{3DD8F460-EC37-4ED5-96D4-4C63FD6D2805}" srcOrd="2" destOrd="0" presId="urn:microsoft.com/office/officeart/2005/8/layout/orgChart1"/>
    <dgm:cxn modelId="{D8BD5167-A08F-40F7-A002-EADF34991836}" type="presParOf" srcId="{A929BD50-691C-4F4C-801F-BADE28CD5FC7}" destId="{DD6DA4D1-9CE0-4E1B-9A60-1F5022DB1575}" srcOrd="4" destOrd="0" presId="urn:microsoft.com/office/officeart/2005/8/layout/orgChart1"/>
    <dgm:cxn modelId="{2B2DD052-27E8-4470-A937-12CC5D56F20D}" type="presParOf" srcId="{A929BD50-691C-4F4C-801F-BADE28CD5FC7}" destId="{DD8948AA-38B9-4963-B7D0-BAF15F5E307F}" srcOrd="5" destOrd="0" presId="urn:microsoft.com/office/officeart/2005/8/layout/orgChart1"/>
    <dgm:cxn modelId="{DE3BF964-0D40-43FB-B512-78F791BDAD34}" type="presParOf" srcId="{DD8948AA-38B9-4963-B7D0-BAF15F5E307F}" destId="{8812E2B2-F6D0-4B2C-86C1-11F43C5B7BC8}" srcOrd="0" destOrd="0" presId="urn:microsoft.com/office/officeart/2005/8/layout/orgChart1"/>
    <dgm:cxn modelId="{D7B7CBF4-A48C-45FD-A8AC-175D2E237A40}" type="presParOf" srcId="{8812E2B2-F6D0-4B2C-86C1-11F43C5B7BC8}" destId="{3EFE2F5C-B35A-4115-B2D1-9BD27A7C836A}" srcOrd="0" destOrd="0" presId="urn:microsoft.com/office/officeart/2005/8/layout/orgChart1"/>
    <dgm:cxn modelId="{7BDC61F0-8CD1-49E7-9D7E-BF56109E6822}" type="presParOf" srcId="{8812E2B2-F6D0-4B2C-86C1-11F43C5B7BC8}" destId="{F27DB458-4D05-4F2D-B7FB-9A2954C6C26F}" srcOrd="1" destOrd="0" presId="urn:microsoft.com/office/officeart/2005/8/layout/orgChart1"/>
    <dgm:cxn modelId="{BF527793-1D2F-4D67-9949-F06A38623AEC}" type="presParOf" srcId="{DD8948AA-38B9-4963-B7D0-BAF15F5E307F}" destId="{CBE6E594-DC61-4944-AA47-890970A39D56}" srcOrd="1" destOrd="0" presId="urn:microsoft.com/office/officeart/2005/8/layout/orgChart1"/>
    <dgm:cxn modelId="{BC59F604-7E37-4CDF-96F3-BAD71854B2E8}" type="presParOf" srcId="{CBE6E594-DC61-4944-AA47-890970A39D56}" destId="{7AAB1F31-F60C-4229-8C3A-CA7900DD7CA5}" srcOrd="0" destOrd="0" presId="urn:microsoft.com/office/officeart/2005/8/layout/orgChart1"/>
    <dgm:cxn modelId="{88AC14A7-3FFF-4DAD-9010-8D005E7354A3}" type="presParOf" srcId="{CBE6E594-DC61-4944-AA47-890970A39D56}" destId="{AF802BE9-7114-471C-9422-87BB0DE7E7D6}" srcOrd="1" destOrd="0" presId="urn:microsoft.com/office/officeart/2005/8/layout/orgChart1"/>
    <dgm:cxn modelId="{6F663BB3-DE1B-45E9-A43A-C9D0A98AD5A9}" type="presParOf" srcId="{AF802BE9-7114-471C-9422-87BB0DE7E7D6}" destId="{F08C5079-2964-4EAF-BEF9-F3B5C9060F5B}" srcOrd="0" destOrd="0" presId="urn:microsoft.com/office/officeart/2005/8/layout/orgChart1"/>
    <dgm:cxn modelId="{36FD1738-A0DB-48EE-B1A4-5A6A24E267AF}" type="presParOf" srcId="{F08C5079-2964-4EAF-BEF9-F3B5C9060F5B}" destId="{073CFA2B-D00D-4022-B919-6866E0A0A635}" srcOrd="0" destOrd="0" presId="urn:microsoft.com/office/officeart/2005/8/layout/orgChart1"/>
    <dgm:cxn modelId="{2DC3A0E3-A869-4BFC-BAC3-0970A9C8E4C4}" type="presParOf" srcId="{F08C5079-2964-4EAF-BEF9-F3B5C9060F5B}" destId="{66B4EA29-2134-4A8E-BFF7-60B41009860F}" srcOrd="1" destOrd="0" presId="urn:microsoft.com/office/officeart/2005/8/layout/orgChart1"/>
    <dgm:cxn modelId="{3646F0E9-3A3F-43A0-A23E-17DB566D636D}" type="presParOf" srcId="{AF802BE9-7114-471C-9422-87BB0DE7E7D6}" destId="{BB8EF784-2CCA-48B2-A681-60EAE4D5D13D}" srcOrd="1" destOrd="0" presId="urn:microsoft.com/office/officeart/2005/8/layout/orgChart1"/>
    <dgm:cxn modelId="{0E683E8C-47A8-4A98-B21D-EBF8DC604C80}" type="presParOf" srcId="{AF802BE9-7114-471C-9422-87BB0DE7E7D6}" destId="{B3705CE4-ACD2-4A6B-BD0A-383931D06390}" srcOrd="2" destOrd="0" presId="urn:microsoft.com/office/officeart/2005/8/layout/orgChart1"/>
    <dgm:cxn modelId="{38EEE6F8-CB33-4AEA-BE8A-F54CFF93D879}" type="presParOf" srcId="{CBE6E594-DC61-4944-AA47-890970A39D56}" destId="{355E5473-D0C2-48A6-9796-04912AE09E71}" srcOrd="2" destOrd="0" presId="urn:microsoft.com/office/officeart/2005/8/layout/orgChart1"/>
    <dgm:cxn modelId="{8450A1C4-115F-466F-8BDF-628FF867EF1C}" type="presParOf" srcId="{CBE6E594-DC61-4944-AA47-890970A39D56}" destId="{61DEBB87-1386-45D6-89B6-9655765BD475}" srcOrd="3" destOrd="0" presId="urn:microsoft.com/office/officeart/2005/8/layout/orgChart1"/>
    <dgm:cxn modelId="{7972E60C-7869-4D03-A747-22E53913C290}" type="presParOf" srcId="{61DEBB87-1386-45D6-89B6-9655765BD475}" destId="{CC254A4D-97E6-4E82-8758-119E263E1D69}" srcOrd="0" destOrd="0" presId="urn:microsoft.com/office/officeart/2005/8/layout/orgChart1"/>
    <dgm:cxn modelId="{F653EE25-CE00-4518-9692-A2B10BD2EA3B}" type="presParOf" srcId="{CC254A4D-97E6-4E82-8758-119E263E1D69}" destId="{6FA48428-DFCC-46A7-83AF-AF2B8D3139CB}" srcOrd="0" destOrd="0" presId="urn:microsoft.com/office/officeart/2005/8/layout/orgChart1"/>
    <dgm:cxn modelId="{57E3F181-E72C-482B-A9E9-A09A89663F63}" type="presParOf" srcId="{CC254A4D-97E6-4E82-8758-119E263E1D69}" destId="{4C4BFF29-8C7A-41EB-B3A7-B91676B9AB7F}" srcOrd="1" destOrd="0" presId="urn:microsoft.com/office/officeart/2005/8/layout/orgChart1"/>
    <dgm:cxn modelId="{037182B1-5515-49B3-8607-E0EA0B644682}" type="presParOf" srcId="{61DEBB87-1386-45D6-89B6-9655765BD475}" destId="{1491DED4-A5AD-4F5A-9AE6-6B64704D1B3D}" srcOrd="1" destOrd="0" presId="urn:microsoft.com/office/officeart/2005/8/layout/orgChart1"/>
    <dgm:cxn modelId="{0E10651A-2850-474D-B704-EADA4D4D566E}" type="presParOf" srcId="{61DEBB87-1386-45D6-89B6-9655765BD475}" destId="{A5AB2624-5509-4F0F-82D4-205D25A56629}" srcOrd="2" destOrd="0" presId="urn:microsoft.com/office/officeart/2005/8/layout/orgChart1"/>
    <dgm:cxn modelId="{AFBADC49-CE9B-475E-AF51-0C827F61E7BB}" type="presParOf" srcId="{CBE6E594-DC61-4944-AA47-890970A39D56}" destId="{55701441-4CBC-4460-BA56-31EE949B7583}" srcOrd="4" destOrd="0" presId="urn:microsoft.com/office/officeart/2005/8/layout/orgChart1"/>
    <dgm:cxn modelId="{65DE5E21-87B0-4DEC-9B9D-3A78253C1845}" type="presParOf" srcId="{CBE6E594-DC61-4944-AA47-890970A39D56}" destId="{FF3710DD-DB8B-401E-8519-50760CEC1E0F}" srcOrd="5" destOrd="0" presId="urn:microsoft.com/office/officeart/2005/8/layout/orgChart1"/>
    <dgm:cxn modelId="{4EDD3A9F-41E1-4239-9DA5-85A7F3E402CF}" type="presParOf" srcId="{FF3710DD-DB8B-401E-8519-50760CEC1E0F}" destId="{A16423D2-BA9C-4708-BAF4-7965B1599F9A}" srcOrd="0" destOrd="0" presId="urn:microsoft.com/office/officeart/2005/8/layout/orgChart1"/>
    <dgm:cxn modelId="{93340938-E7E5-499F-A827-A0263069FF2B}" type="presParOf" srcId="{A16423D2-BA9C-4708-BAF4-7965B1599F9A}" destId="{4F2F2120-1374-40EA-8952-A0F433D780D5}" srcOrd="0" destOrd="0" presId="urn:microsoft.com/office/officeart/2005/8/layout/orgChart1"/>
    <dgm:cxn modelId="{50111F68-2108-44BF-94E8-B55518C48205}" type="presParOf" srcId="{A16423D2-BA9C-4708-BAF4-7965B1599F9A}" destId="{4846E686-B573-47A9-8CEB-370EA5F36DD0}" srcOrd="1" destOrd="0" presId="urn:microsoft.com/office/officeart/2005/8/layout/orgChart1"/>
    <dgm:cxn modelId="{B79DF615-FFFC-4492-BC96-A446757FE511}" type="presParOf" srcId="{FF3710DD-DB8B-401E-8519-50760CEC1E0F}" destId="{B6D4D77C-1699-4472-B883-FB1E5AF431FC}" srcOrd="1" destOrd="0" presId="urn:microsoft.com/office/officeart/2005/8/layout/orgChart1"/>
    <dgm:cxn modelId="{47142E39-3500-4F59-9207-96C91EEDD53F}" type="presParOf" srcId="{FF3710DD-DB8B-401E-8519-50760CEC1E0F}" destId="{03971ECC-4E22-40F0-ADDB-C2DF39AD4AB1}" srcOrd="2" destOrd="0" presId="urn:microsoft.com/office/officeart/2005/8/layout/orgChart1"/>
    <dgm:cxn modelId="{F87BF33B-14D2-43A3-9B6B-E072DD7BD472}" type="presParOf" srcId="{CBE6E594-DC61-4944-AA47-890970A39D56}" destId="{2C26FF0F-1A97-4742-B034-5D970D618341}" srcOrd="6" destOrd="0" presId="urn:microsoft.com/office/officeart/2005/8/layout/orgChart1"/>
    <dgm:cxn modelId="{2791BC84-1D96-45BE-A988-143E3A7211EE}" type="presParOf" srcId="{CBE6E594-DC61-4944-AA47-890970A39D56}" destId="{9E929354-85FB-48F3-B618-26D223AF6117}" srcOrd="7" destOrd="0" presId="urn:microsoft.com/office/officeart/2005/8/layout/orgChart1"/>
    <dgm:cxn modelId="{34D06CBD-D5D9-4369-820E-EDBC1833085E}" type="presParOf" srcId="{9E929354-85FB-48F3-B618-26D223AF6117}" destId="{3E75D3D0-1F4C-4F81-A63F-E5D5BE318B12}" srcOrd="0" destOrd="0" presId="urn:microsoft.com/office/officeart/2005/8/layout/orgChart1"/>
    <dgm:cxn modelId="{10AA35BC-3A38-47B7-8CC4-55C5279C94BE}" type="presParOf" srcId="{3E75D3D0-1F4C-4F81-A63F-E5D5BE318B12}" destId="{5FA8241A-2AA1-4416-8F0C-16E224138B05}" srcOrd="0" destOrd="0" presId="urn:microsoft.com/office/officeart/2005/8/layout/orgChart1"/>
    <dgm:cxn modelId="{DB2694FD-293D-47A4-A4D3-44AB48E042BE}" type="presParOf" srcId="{3E75D3D0-1F4C-4F81-A63F-E5D5BE318B12}" destId="{9BF20767-C1B9-47B0-9880-8DAFD52F90DB}" srcOrd="1" destOrd="0" presId="urn:microsoft.com/office/officeart/2005/8/layout/orgChart1"/>
    <dgm:cxn modelId="{97486866-569A-4953-8B3B-249000E3EE7A}" type="presParOf" srcId="{9E929354-85FB-48F3-B618-26D223AF6117}" destId="{91C23EFA-3B4F-4D13-BB39-50227494849A}" srcOrd="1" destOrd="0" presId="urn:microsoft.com/office/officeart/2005/8/layout/orgChart1"/>
    <dgm:cxn modelId="{1D156DC1-1311-47E1-AC66-6AC7EAB83CE4}" type="presParOf" srcId="{9E929354-85FB-48F3-B618-26D223AF6117}" destId="{96690AF3-B61A-48EA-8575-2B759EAB24DC}" srcOrd="2" destOrd="0" presId="urn:microsoft.com/office/officeart/2005/8/layout/orgChart1"/>
    <dgm:cxn modelId="{0B6C5937-5F77-408C-A907-A13C69419D03}" type="presParOf" srcId="{CBE6E594-DC61-4944-AA47-890970A39D56}" destId="{F4B994FD-7C45-4866-BBCB-4BD6AC18CBDB}" srcOrd="8" destOrd="0" presId="urn:microsoft.com/office/officeart/2005/8/layout/orgChart1"/>
    <dgm:cxn modelId="{A6CF78DD-9183-4E05-8BFE-DEE6077C8365}" type="presParOf" srcId="{CBE6E594-DC61-4944-AA47-890970A39D56}" destId="{27A76349-5DDD-4224-8412-7BD6738EC539}" srcOrd="9" destOrd="0" presId="urn:microsoft.com/office/officeart/2005/8/layout/orgChart1"/>
    <dgm:cxn modelId="{05877CFC-B6FF-4679-99E1-66550372FB4B}" type="presParOf" srcId="{27A76349-5DDD-4224-8412-7BD6738EC539}" destId="{2A5E6A6B-874F-4227-A6ED-F256A85D775E}" srcOrd="0" destOrd="0" presId="urn:microsoft.com/office/officeart/2005/8/layout/orgChart1"/>
    <dgm:cxn modelId="{68875D94-7A10-452C-B566-F8E49F24FB48}" type="presParOf" srcId="{2A5E6A6B-874F-4227-A6ED-F256A85D775E}" destId="{E6453CBC-066C-4D7C-8385-450AEB28ACBC}" srcOrd="0" destOrd="0" presId="urn:microsoft.com/office/officeart/2005/8/layout/orgChart1"/>
    <dgm:cxn modelId="{15C0269E-7D04-4813-A1E7-31ABDE7C3331}" type="presParOf" srcId="{2A5E6A6B-874F-4227-A6ED-F256A85D775E}" destId="{DBB21422-4ADB-4CF8-AF55-C7F8ACFC2E97}" srcOrd="1" destOrd="0" presId="urn:microsoft.com/office/officeart/2005/8/layout/orgChart1"/>
    <dgm:cxn modelId="{161D5784-D577-42AE-B311-97DF55B8FD15}" type="presParOf" srcId="{27A76349-5DDD-4224-8412-7BD6738EC539}" destId="{4B0574F6-1A8C-40EF-99DC-B05BC0217975}" srcOrd="1" destOrd="0" presId="urn:microsoft.com/office/officeart/2005/8/layout/orgChart1"/>
    <dgm:cxn modelId="{2E1AA5FA-75EC-4568-BF51-0613078BA7C0}" type="presParOf" srcId="{27A76349-5DDD-4224-8412-7BD6738EC539}" destId="{67C3989D-45C1-4B75-B4DA-2A0273AE7508}" srcOrd="2" destOrd="0" presId="urn:microsoft.com/office/officeart/2005/8/layout/orgChart1"/>
    <dgm:cxn modelId="{E9233F81-51F2-46F9-9891-8CBB5213F653}" type="presParOf" srcId="{DD8948AA-38B9-4963-B7D0-BAF15F5E307F}" destId="{A93B6BBB-4F68-40DB-BB8B-EA93290ED882}" srcOrd="2" destOrd="0" presId="urn:microsoft.com/office/officeart/2005/8/layout/orgChart1"/>
    <dgm:cxn modelId="{8FE7EBF3-DA5A-4542-9AE2-7F25617B4577}" type="presParOf" srcId="{A929BD50-691C-4F4C-801F-BADE28CD5FC7}" destId="{AF27E92C-20D0-410E-96A9-E74748B7B357}" srcOrd="6" destOrd="0" presId="urn:microsoft.com/office/officeart/2005/8/layout/orgChart1"/>
    <dgm:cxn modelId="{0EC1FFB6-0067-43DE-9813-24130537DD69}" type="presParOf" srcId="{A929BD50-691C-4F4C-801F-BADE28CD5FC7}" destId="{F704931F-0FFF-4448-AA9B-A989194AE558}" srcOrd="7" destOrd="0" presId="urn:microsoft.com/office/officeart/2005/8/layout/orgChart1"/>
    <dgm:cxn modelId="{1DDC2E0B-27D7-4FE5-881D-C8DEAF293F02}" type="presParOf" srcId="{F704931F-0FFF-4448-AA9B-A989194AE558}" destId="{59865E77-AEBC-4B81-93CC-874999DEAC04}" srcOrd="0" destOrd="0" presId="urn:microsoft.com/office/officeart/2005/8/layout/orgChart1"/>
    <dgm:cxn modelId="{9CBC2352-7D79-4B8C-8157-889CEDA87E05}" type="presParOf" srcId="{59865E77-AEBC-4B81-93CC-874999DEAC04}" destId="{33754390-461C-453A-B5D7-765303D9205A}" srcOrd="0" destOrd="0" presId="urn:microsoft.com/office/officeart/2005/8/layout/orgChart1"/>
    <dgm:cxn modelId="{8BE86A5F-149B-4C01-8F4B-03153A1FB527}" type="presParOf" srcId="{59865E77-AEBC-4B81-93CC-874999DEAC04}" destId="{47E4A553-E0F5-43C1-BE18-7DE5E19A1CE2}" srcOrd="1" destOrd="0" presId="urn:microsoft.com/office/officeart/2005/8/layout/orgChart1"/>
    <dgm:cxn modelId="{DD8E47C2-9D8B-476A-8D01-2AEC39086557}" type="presParOf" srcId="{F704931F-0FFF-4448-AA9B-A989194AE558}" destId="{1F45A621-E69A-43C9-868A-4A56DEE7E42B}" srcOrd="1" destOrd="0" presId="urn:microsoft.com/office/officeart/2005/8/layout/orgChart1"/>
    <dgm:cxn modelId="{28502183-BE2C-4116-9ED5-DEE8031F14C5}" type="presParOf" srcId="{1F45A621-E69A-43C9-868A-4A56DEE7E42B}" destId="{14D6BD6E-F2A5-4B44-ABB4-C9F8B39205B3}" srcOrd="0" destOrd="0" presId="urn:microsoft.com/office/officeart/2005/8/layout/orgChart1"/>
    <dgm:cxn modelId="{CF2E1352-764D-4C84-9D4F-7976304110C6}" type="presParOf" srcId="{1F45A621-E69A-43C9-868A-4A56DEE7E42B}" destId="{158962FA-ED2C-48A6-A662-50A1955B6A35}" srcOrd="1" destOrd="0" presId="urn:microsoft.com/office/officeart/2005/8/layout/orgChart1"/>
    <dgm:cxn modelId="{BCC88642-6A99-45BE-AF20-B24887302189}" type="presParOf" srcId="{158962FA-ED2C-48A6-A662-50A1955B6A35}" destId="{593FF016-EDAF-4CB0-8824-6B41571BBEC9}" srcOrd="0" destOrd="0" presId="urn:microsoft.com/office/officeart/2005/8/layout/orgChart1"/>
    <dgm:cxn modelId="{22A21A63-E868-4DCE-B424-E1E9E106138D}" type="presParOf" srcId="{593FF016-EDAF-4CB0-8824-6B41571BBEC9}" destId="{FDB5231E-59AE-4435-8EA8-3C1C13DF9537}" srcOrd="0" destOrd="0" presId="urn:microsoft.com/office/officeart/2005/8/layout/orgChart1"/>
    <dgm:cxn modelId="{0F3A1682-FA11-439A-AE73-347C29076BE4}" type="presParOf" srcId="{593FF016-EDAF-4CB0-8824-6B41571BBEC9}" destId="{CB15610E-8726-4A4E-B871-168279AB303D}" srcOrd="1" destOrd="0" presId="urn:microsoft.com/office/officeart/2005/8/layout/orgChart1"/>
    <dgm:cxn modelId="{D062D5E3-7C3C-4638-9CF3-8419C65452D4}" type="presParOf" srcId="{158962FA-ED2C-48A6-A662-50A1955B6A35}" destId="{5E2B43A3-F1D3-422F-AD57-80FB8F1351DE}" srcOrd="1" destOrd="0" presId="urn:microsoft.com/office/officeart/2005/8/layout/orgChart1"/>
    <dgm:cxn modelId="{7601F4F9-9E49-4846-9235-5052DDBA04DA}" type="presParOf" srcId="{158962FA-ED2C-48A6-A662-50A1955B6A35}" destId="{B3CEAED6-0162-421B-9432-16338F3001AE}" srcOrd="2" destOrd="0" presId="urn:microsoft.com/office/officeart/2005/8/layout/orgChart1"/>
    <dgm:cxn modelId="{90BF698D-C9CF-4592-8B20-00E388B3FEEB}" type="presParOf" srcId="{1F45A621-E69A-43C9-868A-4A56DEE7E42B}" destId="{032BC9FE-3D56-4848-86C8-F85A87E5AAA9}" srcOrd="2" destOrd="0" presId="urn:microsoft.com/office/officeart/2005/8/layout/orgChart1"/>
    <dgm:cxn modelId="{C8AF42F8-F115-4884-A545-4C830AD36FFB}" type="presParOf" srcId="{1F45A621-E69A-43C9-868A-4A56DEE7E42B}" destId="{DDA1956E-9564-46CC-A494-64F1347FD40E}" srcOrd="3" destOrd="0" presId="urn:microsoft.com/office/officeart/2005/8/layout/orgChart1"/>
    <dgm:cxn modelId="{2DDB75AB-2E59-448F-9795-6C00172D9976}" type="presParOf" srcId="{DDA1956E-9564-46CC-A494-64F1347FD40E}" destId="{1B55FA2D-1F9B-4949-BD9D-BB89508DA2FE}" srcOrd="0" destOrd="0" presId="urn:microsoft.com/office/officeart/2005/8/layout/orgChart1"/>
    <dgm:cxn modelId="{987CFC84-DB85-4480-8E03-FB53A3360482}" type="presParOf" srcId="{1B55FA2D-1F9B-4949-BD9D-BB89508DA2FE}" destId="{1C0002F0-87D0-4721-852A-B0BE40D5AF5C}" srcOrd="0" destOrd="0" presId="urn:microsoft.com/office/officeart/2005/8/layout/orgChart1"/>
    <dgm:cxn modelId="{F6B574DB-A78F-4C4B-AF04-36EDBB914E74}" type="presParOf" srcId="{1B55FA2D-1F9B-4949-BD9D-BB89508DA2FE}" destId="{EF1366B4-85EA-4F4D-97EA-F2263BB6D91F}" srcOrd="1" destOrd="0" presId="urn:microsoft.com/office/officeart/2005/8/layout/orgChart1"/>
    <dgm:cxn modelId="{2F976FC6-AAC5-4B05-BE9E-651E46E416DD}" type="presParOf" srcId="{DDA1956E-9564-46CC-A494-64F1347FD40E}" destId="{D0B88B42-BA90-414A-9C09-D9DE9C3D232D}" srcOrd="1" destOrd="0" presId="urn:microsoft.com/office/officeart/2005/8/layout/orgChart1"/>
    <dgm:cxn modelId="{9D8F7FB1-B539-486F-B45A-0CD50AEDBDA2}" type="presParOf" srcId="{DDA1956E-9564-46CC-A494-64F1347FD40E}" destId="{86CC2909-2E27-42F4-BF26-778D01C3A61A}" srcOrd="2" destOrd="0" presId="urn:microsoft.com/office/officeart/2005/8/layout/orgChart1"/>
    <dgm:cxn modelId="{94ECD246-F797-4030-BB9B-8519A8EA848A}" type="presParOf" srcId="{1F45A621-E69A-43C9-868A-4A56DEE7E42B}" destId="{C2245D06-09FF-4863-8F30-80EA3F0C474F}" srcOrd="4" destOrd="0" presId="urn:microsoft.com/office/officeart/2005/8/layout/orgChart1"/>
    <dgm:cxn modelId="{264CC609-7E9E-4396-BC72-C7D1D713EB7D}" type="presParOf" srcId="{1F45A621-E69A-43C9-868A-4A56DEE7E42B}" destId="{D9E105FE-F906-44E0-8AC2-B84089648088}" srcOrd="5" destOrd="0" presId="urn:microsoft.com/office/officeart/2005/8/layout/orgChart1"/>
    <dgm:cxn modelId="{5CD71204-6BE6-4EC5-9889-3FEBDCDD458B}" type="presParOf" srcId="{D9E105FE-F906-44E0-8AC2-B84089648088}" destId="{D8050CD6-6822-4644-8437-7298ACE55441}" srcOrd="0" destOrd="0" presId="urn:microsoft.com/office/officeart/2005/8/layout/orgChart1"/>
    <dgm:cxn modelId="{F80595BC-2EF0-4BA2-B70A-A81123749EC0}" type="presParOf" srcId="{D8050CD6-6822-4644-8437-7298ACE55441}" destId="{E7352012-5991-4DA8-9745-8810E28D940B}" srcOrd="0" destOrd="0" presId="urn:microsoft.com/office/officeart/2005/8/layout/orgChart1"/>
    <dgm:cxn modelId="{3C396B6B-4992-4465-BFCC-D5BFCC0DBCEC}" type="presParOf" srcId="{D8050CD6-6822-4644-8437-7298ACE55441}" destId="{F61F745D-6BF2-4AE8-BD89-E1EF7120C1EA}" srcOrd="1" destOrd="0" presId="urn:microsoft.com/office/officeart/2005/8/layout/orgChart1"/>
    <dgm:cxn modelId="{7B77E0C3-7C4E-4065-A119-9F0268D5AA8D}" type="presParOf" srcId="{D9E105FE-F906-44E0-8AC2-B84089648088}" destId="{F80E37A7-B39A-4271-94E7-E6B946E25508}" srcOrd="1" destOrd="0" presId="urn:microsoft.com/office/officeart/2005/8/layout/orgChart1"/>
    <dgm:cxn modelId="{B97F4639-5537-4905-84D3-A0734965DCF1}" type="presParOf" srcId="{D9E105FE-F906-44E0-8AC2-B84089648088}" destId="{271498B3-918C-4F13-810F-50760009093F}" srcOrd="2" destOrd="0" presId="urn:microsoft.com/office/officeart/2005/8/layout/orgChart1"/>
    <dgm:cxn modelId="{53CEE107-8EE4-4F2E-A660-6BA79BFD07BA}" type="presParOf" srcId="{F704931F-0FFF-4448-AA9B-A989194AE558}" destId="{118CE39F-2FC0-4B67-8DAF-6FC934C993D2}" srcOrd="2" destOrd="0" presId="urn:microsoft.com/office/officeart/2005/8/layout/orgChart1"/>
    <dgm:cxn modelId="{D54EA671-D262-422D-B8B1-B60A1E435672}" type="presParOf" srcId="{A929BD50-691C-4F4C-801F-BADE28CD5FC7}" destId="{4AA5FBEB-A820-4CD7-AED4-625DBC82DA59}" srcOrd="8" destOrd="0" presId="urn:microsoft.com/office/officeart/2005/8/layout/orgChart1"/>
    <dgm:cxn modelId="{83E7DB35-69C1-4819-AA23-10CC1AED973D}" type="presParOf" srcId="{A929BD50-691C-4F4C-801F-BADE28CD5FC7}" destId="{D91111B5-CC4D-4650-8759-A66A2F3A8D5C}" srcOrd="9" destOrd="0" presId="urn:microsoft.com/office/officeart/2005/8/layout/orgChart1"/>
    <dgm:cxn modelId="{47D2F681-2453-4716-9405-99CF653E74CA}" type="presParOf" srcId="{D91111B5-CC4D-4650-8759-A66A2F3A8D5C}" destId="{D9089A89-DBB5-4D58-862C-195DF763EDBC}" srcOrd="0" destOrd="0" presId="urn:microsoft.com/office/officeart/2005/8/layout/orgChart1"/>
    <dgm:cxn modelId="{E896033F-0D06-42C9-9C36-3DA5AC7D8355}" type="presParOf" srcId="{D9089A89-DBB5-4D58-862C-195DF763EDBC}" destId="{9F35E9DA-BA97-4A1A-954A-A17AA9755300}" srcOrd="0" destOrd="0" presId="urn:microsoft.com/office/officeart/2005/8/layout/orgChart1"/>
    <dgm:cxn modelId="{2A5CAD7E-1713-4FC5-9893-80122E45A536}" type="presParOf" srcId="{D9089A89-DBB5-4D58-862C-195DF763EDBC}" destId="{FE424A06-7ACC-4234-8481-4A1D28588BAD}" srcOrd="1" destOrd="0" presId="urn:microsoft.com/office/officeart/2005/8/layout/orgChart1"/>
    <dgm:cxn modelId="{8209E1B1-8624-4333-ACC4-84714D35FC83}" type="presParOf" srcId="{D91111B5-CC4D-4650-8759-A66A2F3A8D5C}" destId="{FE0D2CE5-A4A1-4113-B0AF-1F33DBE71D6C}" srcOrd="1" destOrd="0" presId="urn:microsoft.com/office/officeart/2005/8/layout/orgChart1"/>
    <dgm:cxn modelId="{1C272989-C2E3-44B9-AC99-E2DD84A4A57A}" type="presParOf" srcId="{FE0D2CE5-A4A1-4113-B0AF-1F33DBE71D6C}" destId="{F4418056-1F78-496E-99E7-44247B709BB8}" srcOrd="0" destOrd="0" presId="urn:microsoft.com/office/officeart/2005/8/layout/orgChart1"/>
    <dgm:cxn modelId="{DF612AE2-1B78-45FB-B1A1-8819D8484193}" type="presParOf" srcId="{FE0D2CE5-A4A1-4113-B0AF-1F33DBE71D6C}" destId="{600DF403-61C1-47A7-8698-D3F63BF83BFB}" srcOrd="1" destOrd="0" presId="urn:microsoft.com/office/officeart/2005/8/layout/orgChart1"/>
    <dgm:cxn modelId="{6B45BC50-A620-446B-86C1-07047EFB2CFC}" type="presParOf" srcId="{600DF403-61C1-47A7-8698-D3F63BF83BFB}" destId="{1C590073-D27B-42D6-B00B-5DEB995256EC}" srcOrd="0" destOrd="0" presId="urn:microsoft.com/office/officeart/2005/8/layout/orgChart1"/>
    <dgm:cxn modelId="{834E30B6-EC16-4C5B-A73B-EE81E65056C1}" type="presParOf" srcId="{1C590073-D27B-42D6-B00B-5DEB995256EC}" destId="{E8414927-FA20-40F4-8404-5A01E8ADEAC8}" srcOrd="0" destOrd="0" presId="urn:microsoft.com/office/officeart/2005/8/layout/orgChart1"/>
    <dgm:cxn modelId="{80916773-D89E-4470-82A4-F34C521C853E}" type="presParOf" srcId="{1C590073-D27B-42D6-B00B-5DEB995256EC}" destId="{F620FA95-E333-428E-8181-8E2AB4FC51F6}" srcOrd="1" destOrd="0" presId="urn:microsoft.com/office/officeart/2005/8/layout/orgChart1"/>
    <dgm:cxn modelId="{9B58F707-464D-497A-9427-9570DFE08398}" type="presParOf" srcId="{600DF403-61C1-47A7-8698-D3F63BF83BFB}" destId="{35A8FD36-829B-4D76-9D69-C50BAD812FE5}" srcOrd="1" destOrd="0" presId="urn:microsoft.com/office/officeart/2005/8/layout/orgChart1"/>
    <dgm:cxn modelId="{956E4F30-AEEA-4D22-BFFA-929FAF844DFC}" type="presParOf" srcId="{600DF403-61C1-47A7-8698-D3F63BF83BFB}" destId="{8C5D8845-184D-4522-80EA-6F0BAD65242B}" srcOrd="2" destOrd="0" presId="urn:microsoft.com/office/officeart/2005/8/layout/orgChart1"/>
    <dgm:cxn modelId="{7CF1636A-7D0E-437F-A24F-BE9CA3D412E1}" type="presParOf" srcId="{FE0D2CE5-A4A1-4113-B0AF-1F33DBE71D6C}" destId="{3A00A648-2729-4BFE-9457-6643CF2FF42A}" srcOrd="2" destOrd="0" presId="urn:microsoft.com/office/officeart/2005/8/layout/orgChart1"/>
    <dgm:cxn modelId="{731B4184-834C-4058-87D9-6E23C6A3C009}" type="presParOf" srcId="{FE0D2CE5-A4A1-4113-B0AF-1F33DBE71D6C}" destId="{4CA6787D-B299-4215-8487-778F02C5FC4F}" srcOrd="3" destOrd="0" presId="urn:microsoft.com/office/officeart/2005/8/layout/orgChart1"/>
    <dgm:cxn modelId="{AFA169F1-1ADA-4C91-8D03-92642C988235}" type="presParOf" srcId="{4CA6787D-B299-4215-8487-778F02C5FC4F}" destId="{7AC7FDCC-456D-4489-9CF0-DAB781F534A5}" srcOrd="0" destOrd="0" presId="urn:microsoft.com/office/officeart/2005/8/layout/orgChart1"/>
    <dgm:cxn modelId="{3ABF424D-5A41-4A31-BA0D-988F4F5B14A1}" type="presParOf" srcId="{7AC7FDCC-456D-4489-9CF0-DAB781F534A5}" destId="{C8A5D6D5-172D-48BD-8EA2-10C58BF17F36}" srcOrd="0" destOrd="0" presId="urn:microsoft.com/office/officeart/2005/8/layout/orgChart1"/>
    <dgm:cxn modelId="{F8EBB6E3-5B0E-4BC0-880A-42628D80EC55}" type="presParOf" srcId="{7AC7FDCC-456D-4489-9CF0-DAB781F534A5}" destId="{75A82D01-D013-4A70-93CA-08F968B0ADEC}" srcOrd="1" destOrd="0" presId="urn:microsoft.com/office/officeart/2005/8/layout/orgChart1"/>
    <dgm:cxn modelId="{886B3349-EED4-409A-A533-510E3FB7C76D}" type="presParOf" srcId="{4CA6787D-B299-4215-8487-778F02C5FC4F}" destId="{B876957C-353D-4548-8377-999AE123BC1C}" srcOrd="1" destOrd="0" presId="urn:microsoft.com/office/officeart/2005/8/layout/orgChart1"/>
    <dgm:cxn modelId="{2F509BD7-6C54-4DF9-83A9-9B42EACFDF5C}" type="presParOf" srcId="{4CA6787D-B299-4215-8487-778F02C5FC4F}" destId="{A369F90C-1C26-4DE7-9399-6068F80CC372}" srcOrd="2" destOrd="0" presId="urn:microsoft.com/office/officeart/2005/8/layout/orgChart1"/>
    <dgm:cxn modelId="{CB580133-E301-45C1-BB49-F7164A75170A}" type="presParOf" srcId="{FE0D2CE5-A4A1-4113-B0AF-1F33DBE71D6C}" destId="{EF988CE8-2F04-4B45-8B7C-F6910D75269C}" srcOrd="4" destOrd="0" presId="urn:microsoft.com/office/officeart/2005/8/layout/orgChart1"/>
    <dgm:cxn modelId="{F76EC991-6C67-46B9-892F-9D0845BEFA41}" type="presParOf" srcId="{FE0D2CE5-A4A1-4113-B0AF-1F33DBE71D6C}" destId="{095C33EE-AB9E-4DA0-90EB-4468EDB1CEB5}" srcOrd="5" destOrd="0" presId="urn:microsoft.com/office/officeart/2005/8/layout/orgChart1"/>
    <dgm:cxn modelId="{BB67FC06-A5E6-434A-927B-6966E5B90613}" type="presParOf" srcId="{095C33EE-AB9E-4DA0-90EB-4468EDB1CEB5}" destId="{9D8B1C9D-A0CE-4B2B-897E-83F1D4547883}" srcOrd="0" destOrd="0" presId="urn:microsoft.com/office/officeart/2005/8/layout/orgChart1"/>
    <dgm:cxn modelId="{5DCED20B-A023-46E8-9AA6-7C3FAFEE8C67}" type="presParOf" srcId="{9D8B1C9D-A0CE-4B2B-897E-83F1D4547883}" destId="{FBB8E4AE-CF78-415F-A96D-7860EF56EA40}" srcOrd="0" destOrd="0" presId="urn:microsoft.com/office/officeart/2005/8/layout/orgChart1"/>
    <dgm:cxn modelId="{E91A9760-4119-4E47-92BA-155853A1AE61}" type="presParOf" srcId="{9D8B1C9D-A0CE-4B2B-897E-83F1D4547883}" destId="{82DD308F-D392-4A73-91A4-B5CA425F3A15}" srcOrd="1" destOrd="0" presId="urn:microsoft.com/office/officeart/2005/8/layout/orgChart1"/>
    <dgm:cxn modelId="{54898F27-9E5B-4CF5-931A-385B84AC594A}" type="presParOf" srcId="{095C33EE-AB9E-4DA0-90EB-4468EDB1CEB5}" destId="{C2910989-1AF1-460E-9A17-F8FDD6EBB8D8}" srcOrd="1" destOrd="0" presId="urn:microsoft.com/office/officeart/2005/8/layout/orgChart1"/>
    <dgm:cxn modelId="{0D8E6753-7664-41F6-805C-868EEC8F13DE}" type="presParOf" srcId="{095C33EE-AB9E-4DA0-90EB-4468EDB1CEB5}" destId="{F7822283-B0C0-4154-9AC2-09173FA9CF9B}" srcOrd="2" destOrd="0" presId="urn:microsoft.com/office/officeart/2005/8/layout/orgChart1"/>
    <dgm:cxn modelId="{000DB558-5949-477C-AF76-A94687F7E44F}" type="presParOf" srcId="{FE0D2CE5-A4A1-4113-B0AF-1F33DBE71D6C}" destId="{A66556C3-B458-4457-85CF-411A46B5E1FD}" srcOrd="6" destOrd="0" presId="urn:microsoft.com/office/officeart/2005/8/layout/orgChart1"/>
    <dgm:cxn modelId="{83E52E7A-D14D-4BAF-9881-0AEE6EE5441C}" type="presParOf" srcId="{FE0D2CE5-A4A1-4113-B0AF-1F33DBE71D6C}" destId="{3E57ACFE-3449-4020-978E-104B8F47C084}" srcOrd="7" destOrd="0" presId="urn:microsoft.com/office/officeart/2005/8/layout/orgChart1"/>
    <dgm:cxn modelId="{C507FD85-7A8D-490C-86FB-0F3D315F16D9}" type="presParOf" srcId="{3E57ACFE-3449-4020-978E-104B8F47C084}" destId="{28979EDC-A8B1-47C3-9E41-920D8C5ED00E}" srcOrd="0" destOrd="0" presId="urn:microsoft.com/office/officeart/2005/8/layout/orgChart1"/>
    <dgm:cxn modelId="{ADE159A3-A795-486C-AB15-3F97F6554474}" type="presParOf" srcId="{28979EDC-A8B1-47C3-9E41-920D8C5ED00E}" destId="{698EA9E2-7FC1-4156-98E9-E3CCA1D56FCB}" srcOrd="0" destOrd="0" presId="urn:microsoft.com/office/officeart/2005/8/layout/orgChart1"/>
    <dgm:cxn modelId="{A1A65FF4-1349-4F56-A818-5DB8690EF7CC}" type="presParOf" srcId="{28979EDC-A8B1-47C3-9E41-920D8C5ED00E}" destId="{43A0D8D9-AB20-4A95-A8F1-FD21062060F9}" srcOrd="1" destOrd="0" presId="urn:microsoft.com/office/officeart/2005/8/layout/orgChart1"/>
    <dgm:cxn modelId="{89E9DF1E-C045-425E-99D2-8649E906A0F6}" type="presParOf" srcId="{3E57ACFE-3449-4020-978E-104B8F47C084}" destId="{66E46FE7-09F2-4B90-8B00-E97E523078D6}" srcOrd="1" destOrd="0" presId="urn:microsoft.com/office/officeart/2005/8/layout/orgChart1"/>
    <dgm:cxn modelId="{AA045195-31F9-4621-BB1C-DC37B3082CCE}" type="presParOf" srcId="{3E57ACFE-3449-4020-978E-104B8F47C084}" destId="{74B26ABF-15CD-4DDD-A8A9-732918E745C0}" srcOrd="2" destOrd="0" presId="urn:microsoft.com/office/officeart/2005/8/layout/orgChart1"/>
    <dgm:cxn modelId="{7CEFF5C9-BD04-4F18-8C6E-EEA6CF2F2A4F}" type="presParOf" srcId="{FE0D2CE5-A4A1-4113-B0AF-1F33DBE71D6C}" destId="{93DCCC3A-245E-45C6-9B04-CCC97F5A3E01}" srcOrd="8" destOrd="0" presId="urn:microsoft.com/office/officeart/2005/8/layout/orgChart1"/>
    <dgm:cxn modelId="{B26033D7-EA7C-4AD5-AB8D-578A6B678BCD}" type="presParOf" srcId="{FE0D2CE5-A4A1-4113-B0AF-1F33DBE71D6C}" destId="{1A8218C8-C00C-4D26-9FDF-801568290394}" srcOrd="9" destOrd="0" presId="urn:microsoft.com/office/officeart/2005/8/layout/orgChart1"/>
    <dgm:cxn modelId="{92D0BD84-62B2-480D-AC59-4AD5635816FD}" type="presParOf" srcId="{1A8218C8-C00C-4D26-9FDF-801568290394}" destId="{43C35E42-C6CB-4543-987A-9E4E4F2C7A5F}" srcOrd="0" destOrd="0" presId="urn:microsoft.com/office/officeart/2005/8/layout/orgChart1"/>
    <dgm:cxn modelId="{50182DE7-D3B7-4375-A36B-8BFDEA7DC1EF}" type="presParOf" srcId="{43C35E42-C6CB-4543-987A-9E4E4F2C7A5F}" destId="{C532E1C1-8228-4CF4-AD11-99206D5FCC9E}" srcOrd="0" destOrd="0" presId="urn:microsoft.com/office/officeart/2005/8/layout/orgChart1"/>
    <dgm:cxn modelId="{52B8A9BC-A7DB-41BE-A3D3-F7B4A9B32B31}" type="presParOf" srcId="{43C35E42-C6CB-4543-987A-9E4E4F2C7A5F}" destId="{40713DEA-DF16-4504-A529-4B3D22CE1B20}" srcOrd="1" destOrd="0" presId="urn:microsoft.com/office/officeart/2005/8/layout/orgChart1"/>
    <dgm:cxn modelId="{8E3FF1C1-AA95-4649-9563-1E1CA2414CD9}" type="presParOf" srcId="{1A8218C8-C00C-4D26-9FDF-801568290394}" destId="{B90988B0-3390-4215-A4AF-57479623C1C8}" srcOrd="1" destOrd="0" presId="urn:microsoft.com/office/officeart/2005/8/layout/orgChart1"/>
    <dgm:cxn modelId="{76692CCD-C882-48C3-96BE-80FEBF5B2BD9}" type="presParOf" srcId="{1A8218C8-C00C-4D26-9FDF-801568290394}" destId="{0D84F928-4E08-460F-A524-8BABCA07C3DA}" srcOrd="2" destOrd="0" presId="urn:microsoft.com/office/officeart/2005/8/layout/orgChart1"/>
    <dgm:cxn modelId="{D28412D1-EDEE-4A1C-A4D2-0C06235BFF50}" type="presParOf" srcId="{D91111B5-CC4D-4650-8759-A66A2F3A8D5C}" destId="{EF824BA7-E628-4DEB-9A6D-9ADCC8A0FBD4}" srcOrd="2" destOrd="0" presId="urn:microsoft.com/office/officeart/2005/8/layout/orgChart1"/>
    <dgm:cxn modelId="{6B0EF9DC-8984-4078-A5E9-14C93E45CD67}" type="presParOf" srcId="{A929BD50-691C-4F4C-801F-BADE28CD5FC7}" destId="{97241CC4-C6E3-4CE6-8821-B037AB3C73E6}" srcOrd="10" destOrd="0" presId="urn:microsoft.com/office/officeart/2005/8/layout/orgChart1"/>
    <dgm:cxn modelId="{DBC5B08F-07C9-4ED9-85A5-6F52F85D3724}" type="presParOf" srcId="{A929BD50-691C-4F4C-801F-BADE28CD5FC7}" destId="{68122C8C-9C8E-4C20-92EC-5D305570D60A}" srcOrd="11" destOrd="0" presId="urn:microsoft.com/office/officeart/2005/8/layout/orgChart1"/>
    <dgm:cxn modelId="{2E06C1D8-DBC2-4729-BE82-21252348633B}" type="presParOf" srcId="{68122C8C-9C8E-4C20-92EC-5D305570D60A}" destId="{455D3652-32C6-4231-82DD-25C73969D5FE}" srcOrd="0" destOrd="0" presId="urn:microsoft.com/office/officeart/2005/8/layout/orgChart1"/>
    <dgm:cxn modelId="{0768770E-C703-46D8-8C46-708AB8AD27C1}" type="presParOf" srcId="{455D3652-32C6-4231-82DD-25C73969D5FE}" destId="{DB349B36-7D1E-413A-9CB1-C50EC2FEC300}" srcOrd="0" destOrd="0" presId="urn:microsoft.com/office/officeart/2005/8/layout/orgChart1"/>
    <dgm:cxn modelId="{0E81398B-BCCE-49C2-8ACF-154A17D345D7}" type="presParOf" srcId="{455D3652-32C6-4231-82DD-25C73969D5FE}" destId="{44302485-1DE4-4886-A93C-B24A9E2399F9}" srcOrd="1" destOrd="0" presId="urn:microsoft.com/office/officeart/2005/8/layout/orgChart1"/>
    <dgm:cxn modelId="{0890FECF-589F-4DC8-9BF4-2C95BB531A51}" type="presParOf" srcId="{68122C8C-9C8E-4C20-92EC-5D305570D60A}" destId="{D410A7AE-8F7A-4093-9252-AF53FC62F9CC}" srcOrd="1" destOrd="0" presId="urn:microsoft.com/office/officeart/2005/8/layout/orgChart1"/>
    <dgm:cxn modelId="{1B8DC67B-6C56-4C98-A87D-3FD8C55C980D}" type="presParOf" srcId="{D410A7AE-8F7A-4093-9252-AF53FC62F9CC}" destId="{232CFEF7-064C-47AC-AFA2-56F80B3DD757}" srcOrd="0" destOrd="0" presId="urn:microsoft.com/office/officeart/2005/8/layout/orgChart1"/>
    <dgm:cxn modelId="{C284AAD0-57E1-44D2-93FB-403BDB55A86E}" type="presParOf" srcId="{D410A7AE-8F7A-4093-9252-AF53FC62F9CC}" destId="{3AC82095-6557-442F-BBAA-952010BDC409}" srcOrd="1" destOrd="0" presId="urn:microsoft.com/office/officeart/2005/8/layout/orgChart1"/>
    <dgm:cxn modelId="{D3D6F502-9BCD-4199-B1DF-342A4D20CA26}" type="presParOf" srcId="{3AC82095-6557-442F-BBAA-952010BDC409}" destId="{60585992-9482-4E36-B7B6-8D256923D213}" srcOrd="0" destOrd="0" presId="urn:microsoft.com/office/officeart/2005/8/layout/orgChart1"/>
    <dgm:cxn modelId="{79EDBEC0-890E-4766-A014-61148C5DB0EF}" type="presParOf" srcId="{60585992-9482-4E36-B7B6-8D256923D213}" destId="{E2DF7F63-DA36-4A94-B0DC-CD35950707DD}" srcOrd="0" destOrd="0" presId="urn:microsoft.com/office/officeart/2005/8/layout/orgChart1"/>
    <dgm:cxn modelId="{D1C62AA9-3BF0-47FC-B0A5-FA3F70BD4FEF}" type="presParOf" srcId="{60585992-9482-4E36-B7B6-8D256923D213}" destId="{D3CC2CA5-07BE-47F4-A1EA-27B9894F0216}" srcOrd="1" destOrd="0" presId="urn:microsoft.com/office/officeart/2005/8/layout/orgChart1"/>
    <dgm:cxn modelId="{3ED6F980-74D7-4C9D-B7AB-E28434EB62BC}" type="presParOf" srcId="{3AC82095-6557-442F-BBAA-952010BDC409}" destId="{DC0BFA7F-6A5C-4BA2-B81B-9EC9030D65D7}" srcOrd="1" destOrd="0" presId="urn:microsoft.com/office/officeart/2005/8/layout/orgChart1"/>
    <dgm:cxn modelId="{75610728-79E1-463C-BAD9-2A06FC02352A}" type="presParOf" srcId="{3AC82095-6557-442F-BBAA-952010BDC409}" destId="{0DA9853F-3C3F-45D7-8605-051A7CE8DE3B}" srcOrd="2" destOrd="0" presId="urn:microsoft.com/office/officeart/2005/8/layout/orgChart1"/>
    <dgm:cxn modelId="{C20B8255-DA6D-4B9A-AAB0-84E519743738}" type="presParOf" srcId="{D410A7AE-8F7A-4093-9252-AF53FC62F9CC}" destId="{95462D2C-7EC5-484B-8305-7AC6658FA4B8}" srcOrd="2" destOrd="0" presId="urn:microsoft.com/office/officeart/2005/8/layout/orgChart1"/>
    <dgm:cxn modelId="{840C4B3A-1323-43E6-AD60-33D83DA5F8E7}" type="presParOf" srcId="{D410A7AE-8F7A-4093-9252-AF53FC62F9CC}" destId="{291DEDD1-A27D-4D9C-A450-37B9A599C530}" srcOrd="3" destOrd="0" presId="urn:microsoft.com/office/officeart/2005/8/layout/orgChart1"/>
    <dgm:cxn modelId="{8148DECF-9ECA-40B1-892C-3243C5B77517}" type="presParOf" srcId="{291DEDD1-A27D-4D9C-A450-37B9A599C530}" destId="{002D37A9-6DB2-4AB1-8589-99EB3C3F04BB}" srcOrd="0" destOrd="0" presId="urn:microsoft.com/office/officeart/2005/8/layout/orgChart1"/>
    <dgm:cxn modelId="{8AAFA90B-3885-40AE-946E-873825377563}" type="presParOf" srcId="{002D37A9-6DB2-4AB1-8589-99EB3C3F04BB}" destId="{08F1329D-CFE8-4A57-B3E7-A32836CC4BD6}" srcOrd="0" destOrd="0" presId="urn:microsoft.com/office/officeart/2005/8/layout/orgChart1"/>
    <dgm:cxn modelId="{3F521013-ED75-4B0D-83E6-6868132683AC}" type="presParOf" srcId="{002D37A9-6DB2-4AB1-8589-99EB3C3F04BB}" destId="{BAD59C0B-CDB8-43FA-8C1E-0E15B00E0648}" srcOrd="1" destOrd="0" presId="urn:microsoft.com/office/officeart/2005/8/layout/orgChart1"/>
    <dgm:cxn modelId="{CB74E84A-1E2B-4306-9B21-D2AC099B7239}" type="presParOf" srcId="{291DEDD1-A27D-4D9C-A450-37B9A599C530}" destId="{99B6A9F1-13A3-4E3D-B23C-F3F5D98F1A18}" srcOrd="1" destOrd="0" presId="urn:microsoft.com/office/officeart/2005/8/layout/orgChart1"/>
    <dgm:cxn modelId="{0EE00314-F7BE-4C7B-A071-8B8533F2B86C}" type="presParOf" srcId="{291DEDD1-A27D-4D9C-A450-37B9A599C530}" destId="{6AD7F31A-7AA7-4DBF-A557-7BF7A646F17D}" srcOrd="2" destOrd="0" presId="urn:microsoft.com/office/officeart/2005/8/layout/orgChart1"/>
    <dgm:cxn modelId="{A85B9023-02E0-4402-ABC7-D8FD41236A3B}" type="presParOf" srcId="{D410A7AE-8F7A-4093-9252-AF53FC62F9CC}" destId="{77FE85D5-3B36-4D15-AA1E-382F276D36D6}" srcOrd="4" destOrd="0" presId="urn:microsoft.com/office/officeart/2005/8/layout/orgChart1"/>
    <dgm:cxn modelId="{2C750BA3-3CC7-47EC-8A5C-2E499FC327B7}" type="presParOf" srcId="{D410A7AE-8F7A-4093-9252-AF53FC62F9CC}" destId="{0B155B5D-20A1-408C-8946-65DD0915B09D}" srcOrd="5" destOrd="0" presId="urn:microsoft.com/office/officeart/2005/8/layout/orgChart1"/>
    <dgm:cxn modelId="{E8EEDF0D-A768-4D42-BD6A-8705B09F40F5}" type="presParOf" srcId="{0B155B5D-20A1-408C-8946-65DD0915B09D}" destId="{411FBD6D-9857-4C35-B3FF-9D66485AF457}" srcOrd="0" destOrd="0" presId="urn:microsoft.com/office/officeart/2005/8/layout/orgChart1"/>
    <dgm:cxn modelId="{7EA700CE-710A-42C9-8196-BA2FBDBF23EB}" type="presParOf" srcId="{411FBD6D-9857-4C35-B3FF-9D66485AF457}" destId="{9B76A75D-4B0F-4458-8087-A1CE6E82352F}" srcOrd="0" destOrd="0" presId="urn:microsoft.com/office/officeart/2005/8/layout/orgChart1"/>
    <dgm:cxn modelId="{060BCAF0-5128-45E9-A9E9-CAEC7C78A69C}" type="presParOf" srcId="{411FBD6D-9857-4C35-B3FF-9D66485AF457}" destId="{4327A7E6-0835-4CB0-BDEA-A05DE0C78FEE}" srcOrd="1" destOrd="0" presId="urn:microsoft.com/office/officeart/2005/8/layout/orgChart1"/>
    <dgm:cxn modelId="{08B8E187-2EEF-49B2-B663-D70C2501F31C}" type="presParOf" srcId="{0B155B5D-20A1-408C-8946-65DD0915B09D}" destId="{20FFCCAC-D0BE-4063-A2A0-0411CB46F397}" srcOrd="1" destOrd="0" presId="urn:microsoft.com/office/officeart/2005/8/layout/orgChart1"/>
    <dgm:cxn modelId="{32E0E344-4833-44A4-B3A1-4017896CB0E6}" type="presParOf" srcId="{0B155B5D-20A1-408C-8946-65DD0915B09D}" destId="{E3DD051C-40AF-452C-8C86-AFCFFE90608A}" srcOrd="2" destOrd="0" presId="urn:microsoft.com/office/officeart/2005/8/layout/orgChart1"/>
    <dgm:cxn modelId="{5CC7222B-DC72-462D-9D95-E9E5D6E013A2}" type="presParOf" srcId="{68122C8C-9C8E-4C20-92EC-5D305570D60A}" destId="{7E3D05D0-AB49-43ED-9981-414A69EF11E9}" srcOrd="2" destOrd="0" presId="urn:microsoft.com/office/officeart/2005/8/layout/orgChart1"/>
    <dgm:cxn modelId="{7285FD0A-CF84-4110-9A80-23EAC0961BDF}" type="presParOf" srcId="{A929BD50-691C-4F4C-801F-BADE28CD5FC7}" destId="{768398A0-C254-4342-9EEC-FC41DFB4761B}" srcOrd="12" destOrd="0" presId="urn:microsoft.com/office/officeart/2005/8/layout/orgChart1"/>
    <dgm:cxn modelId="{86910FCE-1234-4BF4-8CB1-0A40496FB003}" type="presParOf" srcId="{A929BD50-691C-4F4C-801F-BADE28CD5FC7}" destId="{7F0A4D88-79C6-4A97-9F22-6DF643293870}" srcOrd="13" destOrd="0" presId="urn:microsoft.com/office/officeart/2005/8/layout/orgChart1"/>
    <dgm:cxn modelId="{7C1398B3-3D4C-4C2E-A073-3674475CF6EF}" type="presParOf" srcId="{7F0A4D88-79C6-4A97-9F22-6DF643293870}" destId="{0C2FF953-052C-44B9-87F3-CF0DA077B15C}" srcOrd="0" destOrd="0" presId="urn:microsoft.com/office/officeart/2005/8/layout/orgChart1"/>
    <dgm:cxn modelId="{A939E151-8A6B-4335-86A3-9E22236AB9EF}" type="presParOf" srcId="{0C2FF953-052C-44B9-87F3-CF0DA077B15C}" destId="{CAB5AC30-4B87-46D9-ABAC-4539A7487777}" srcOrd="0" destOrd="0" presId="urn:microsoft.com/office/officeart/2005/8/layout/orgChart1"/>
    <dgm:cxn modelId="{B34B962D-E8C6-418E-A8A9-3454F20C7A51}" type="presParOf" srcId="{0C2FF953-052C-44B9-87F3-CF0DA077B15C}" destId="{7C415434-49A2-4495-9D9F-AB27BA167457}" srcOrd="1" destOrd="0" presId="urn:microsoft.com/office/officeart/2005/8/layout/orgChart1"/>
    <dgm:cxn modelId="{717984EF-65CD-45F2-BA40-5D0304F04F33}" type="presParOf" srcId="{7F0A4D88-79C6-4A97-9F22-6DF643293870}" destId="{0896F725-4898-4E99-8F04-AD15AF3BDDCF}" srcOrd="1" destOrd="0" presId="urn:microsoft.com/office/officeart/2005/8/layout/orgChart1"/>
    <dgm:cxn modelId="{3164A729-2A6A-48C3-864B-B146224E99B9}" type="presParOf" srcId="{0896F725-4898-4E99-8F04-AD15AF3BDDCF}" destId="{AC8833DC-13D3-498A-9AF1-82FDB0CDFF42}" srcOrd="0" destOrd="0" presId="urn:microsoft.com/office/officeart/2005/8/layout/orgChart1"/>
    <dgm:cxn modelId="{2745371B-EBBB-48E6-BDE9-E82134B11DB5}" type="presParOf" srcId="{0896F725-4898-4E99-8F04-AD15AF3BDDCF}" destId="{A213A60D-B56A-42B0-AE8A-0FC911B1A247}" srcOrd="1" destOrd="0" presId="urn:microsoft.com/office/officeart/2005/8/layout/orgChart1"/>
    <dgm:cxn modelId="{2CCE274D-965D-47BA-B0DB-4893721E5E8A}" type="presParOf" srcId="{A213A60D-B56A-42B0-AE8A-0FC911B1A247}" destId="{09728BFE-6D4A-4114-A0A6-0F94116F8A0E}" srcOrd="0" destOrd="0" presId="urn:microsoft.com/office/officeart/2005/8/layout/orgChart1"/>
    <dgm:cxn modelId="{4FD3DE06-71DF-47D9-9539-6A4F16B2B2A7}" type="presParOf" srcId="{09728BFE-6D4A-4114-A0A6-0F94116F8A0E}" destId="{D46F9C4A-8D77-4F8D-A4C9-86AE532A8CEB}" srcOrd="0" destOrd="0" presId="urn:microsoft.com/office/officeart/2005/8/layout/orgChart1"/>
    <dgm:cxn modelId="{1919E61B-0E98-4C65-A083-F1E10B1141FB}" type="presParOf" srcId="{09728BFE-6D4A-4114-A0A6-0F94116F8A0E}" destId="{63795299-36F9-4B58-A9E1-E68D21C86F37}" srcOrd="1" destOrd="0" presId="urn:microsoft.com/office/officeart/2005/8/layout/orgChart1"/>
    <dgm:cxn modelId="{299C4DDC-8C81-4E12-BC5D-6520C89CF127}" type="presParOf" srcId="{A213A60D-B56A-42B0-AE8A-0FC911B1A247}" destId="{F4D99AC6-3F9D-4144-A374-B1A611CE1B6C}" srcOrd="1" destOrd="0" presId="urn:microsoft.com/office/officeart/2005/8/layout/orgChart1"/>
    <dgm:cxn modelId="{2C023F6D-C06E-40F5-AFF7-934C2C2A5582}" type="presParOf" srcId="{A213A60D-B56A-42B0-AE8A-0FC911B1A247}" destId="{02163EA8-9AEF-4A83-90F6-B83A9AF06C0F}" srcOrd="2" destOrd="0" presId="urn:microsoft.com/office/officeart/2005/8/layout/orgChart1"/>
    <dgm:cxn modelId="{A36C41AC-C87D-4D02-A884-F5ED0C68CC80}" type="presParOf" srcId="{0896F725-4898-4E99-8F04-AD15AF3BDDCF}" destId="{C0C0CCD2-AD92-4270-8AD6-FCB0C2637F0D}" srcOrd="2" destOrd="0" presId="urn:microsoft.com/office/officeart/2005/8/layout/orgChart1"/>
    <dgm:cxn modelId="{D1FE1454-7551-4789-881C-C2C97F92C52C}" type="presParOf" srcId="{0896F725-4898-4E99-8F04-AD15AF3BDDCF}" destId="{91ACEF14-ABA4-41FB-8184-47BE3F41ECD5}" srcOrd="3" destOrd="0" presId="urn:microsoft.com/office/officeart/2005/8/layout/orgChart1"/>
    <dgm:cxn modelId="{6F658630-D956-49F9-B644-941827C4A3DF}" type="presParOf" srcId="{91ACEF14-ABA4-41FB-8184-47BE3F41ECD5}" destId="{529D6450-78D5-4278-8936-D7F1419365E1}" srcOrd="0" destOrd="0" presId="urn:microsoft.com/office/officeart/2005/8/layout/orgChart1"/>
    <dgm:cxn modelId="{261FE9B9-F680-4E2A-BCCB-0C7E2032B46C}" type="presParOf" srcId="{529D6450-78D5-4278-8936-D7F1419365E1}" destId="{156603E6-2974-4C16-B8A6-83BC070BAED4}" srcOrd="0" destOrd="0" presId="urn:microsoft.com/office/officeart/2005/8/layout/orgChart1"/>
    <dgm:cxn modelId="{964E271B-78F9-4F80-A874-B9F22F16F4B7}" type="presParOf" srcId="{529D6450-78D5-4278-8936-D7F1419365E1}" destId="{CEB73068-8712-45E8-94D1-9A6A2CD3D226}" srcOrd="1" destOrd="0" presId="urn:microsoft.com/office/officeart/2005/8/layout/orgChart1"/>
    <dgm:cxn modelId="{9681A2CB-10CC-42BC-9628-B5AA48ABF292}" type="presParOf" srcId="{91ACEF14-ABA4-41FB-8184-47BE3F41ECD5}" destId="{B7388AC1-451C-45F3-9871-BF8B2BE275EC}" srcOrd="1" destOrd="0" presId="urn:microsoft.com/office/officeart/2005/8/layout/orgChart1"/>
    <dgm:cxn modelId="{2ACA3884-C930-4506-B38A-3787E4917FAF}" type="presParOf" srcId="{91ACEF14-ABA4-41FB-8184-47BE3F41ECD5}" destId="{A5D8DADA-33B9-4D82-92E1-D15711873855}" srcOrd="2" destOrd="0" presId="urn:microsoft.com/office/officeart/2005/8/layout/orgChart1"/>
    <dgm:cxn modelId="{F83013A0-EA0B-462D-B510-EE35673D482F}" type="presParOf" srcId="{0896F725-4898-4E99-8F04-AD15AF3BDDCF}" destId="{DDC64899-6488-48AA-84CD-212861EB50E8}" srcOrd="4" destOrd="0" presId="urn:microsoft.com/office/officeart/2005/8/layout/orgChart1"/>
    <dgm:cxn modelId="{E2BD18E4-366F-4CDF-A7A1-C045325DA813}" type="presParOf" srcId="{0896F725-4898-4E99-8F04-AD15AF3BDDCF}" destId="{54565181-D92A-4204-B95D-EDAD8736C0AF}" srcOrd="5" destOrd="0" presId="urn:microsoft.com/office/officeart/2005/8/layout/orgChart1"/>
    <dgm:cxn modelId="{C51C4B06-921F-4767-85D2-23505713DDFD}" type="presParOf" srcId="{54565181-D92A-4204-B95D-EDAD8736C0AF}" destId="{80910FAE-C6D1-4C2B-9F14-1752869AE31E}" srcOrd="0" destOrd="0" presId="urn:microsoft.com/office/officeart/2005/8/layout/orgChart1"/>
    <dgm:cxn modelId="{93CBD8B1-A233-4D20-991C-3154D821F93D}" type="presParOf" srcId="{80910FAE-C6D1-4C2B-9F14-1752869AE31E}" destId="{28F7002A-589E-4B44-A4DD-BB5461171425}" srcOrd="0" destOrd="0" presId="urn:microsoft.com/office/officeart/2005/8/layout/orgChart1"/>
    <dgm:cxn modelId="{B79ACF5C-F46C-4121-9301-0002603D5826}" type="presParOf" srcId="{80910FAE-C6D1-4C2B-9F14-1752869AE31E}" destId="{243DF88E-F8AE-4841-82E7-BB9E5E59E24F}" srcOrd="1" destOrd="0" presId="urn:microsoft.com/office/officeart/2005/8/layout/orgChart1"/>
    <dgm:cxn modelId="{415AC2A3-A33E-45B4-BEC9-865D29A10131}" type="presParOf" srcId="{54565181-D92A-4204-B95D-EDAD8736C0AF}" destId="{7CEFBF94-719A-4DA5-B3D6-02A4A6B96AD8}" srcOrd="1" destOrd="0" presId="urn:microsoft.com/office/officeart/2005/8/layout/orgChart1"/>
    <dgm:cxn modelId="{063E3962-D817-4EA7-81EF-CB185912CDD1}" type="presParOf" srcId="{54565181-D92A-4204-B95D-EDAD8736C0AF}" destId="{F37BFBF0-236B-40AD-8CCD-DAFBA40DDF2C}" srcOrd="2" destOrd="0" presId="urn:microsoft.com/office/officeart/2005/8/layout/orgChart1"/>
    <dgm:cxn modelId="{D56BC930-0433-4269-BA81-25B01A3728E9}" type="presParOf" srcId="{0896F725-4898-4E99-8F04-AD15AF3BDDCF}" destId="{00A7EAED-1BF0-44B5-9811-4C04A4435D99}" srcOrd="6" destOrd="0" presId="urn:microsoft.com/office/officeart/2005/8/layout/orgChart1"/>
    <dgm:cxn modelId="{5C1580A1-E03A-4F41-85FD-432777A7336E}" type="presParOf" srcId="{0896F725-4898-4E99-8F04-AD15AF3BDDCF}" destId="{A056226F-725B-4012-BC38-F257F9D36FF2}" srcOrd="7" destOrd="0" presId="urn:microsoft.com/office/officeart/2005/8/layout/orgChart1"/>
    <dgm:cxn modelId="{27D35CAD-EF79-47AC-A97D-4346C7F87E17}" type="presParOf" srcId="{A056226F-725B-4012-BC38-F257F9D36FF2}" destId="{DB95EE1E-FC5E-46B8-AFB2-4529CF43DC8C}" srcOrd="0" destOrd="0" presId="urn:microsoft.com/office/officeart/2005/8/layout/orgChart1"/>
    <dgm:cxn modelId="{CE64F649-ECEB-473C-B8FA-870830482BB8}" type="presParOf" srcId="{DB95EE1E-FC5E-46B8-AFB2-4529CF43DC8C}" destId="{C52CBBE3-83AE-412E-A6F3-82AB225AC485}" srcOrd="0" destOrd="0" presId="urn:microsoft.com/office/officeart/2005/8/layout/orgChart1"/>
    <dgm:cxn modelId="{8E24F85D-BB51-4C47-927E-1112C01DEB50}" type="presParOf" srcId="{DB95EE1E-FC5E-46B8-AFB2-4529CF43DC8C}" destId="{F096A2FD-AE75-4AF3-B28C-343EBA432BF7}" srcOrd="1" destOrd="0" presId="urn:microsoft.com/office/officeart/2005/8/layout/orgChart1"/>
    <dgm:cxn modelId="{C7AC2150-25B3-41D9-A688-6309EE9435BC}" type="presParOf" srcId="{A056226F-725B-4012-BC38-F257F9D36FF2}" destId="{7BF1A395-4E20-440F-8CE7-B8E37A6247DB}" srcOrd="1" destOrd="0" presId="urn:microsoft.com/office/officeart/2005/8/layout/orgChart1"/>
    <dgm:cxn modelId="{CB669C8B-82B7-4273-BF00-395002BC2225}" type="presParOf" srcId="{A056226F-725B-4012-BC38-F257F9D36FF2}" destId="{938A0CBD-4AF4-4BCD-AD3E-D9181E6AEF55}" srcOrd="2" destOrd="0" presId="urn:microsoft.com/office/officeart/2005/8/layout/orgChart1"/>
    <dgm:cxn modelId="{7F9D749D-FCDF-4FFC-BC0A-25D385142084}" type="presParOf" srcId="{0896F725-4898-4E99-8F04-AD15AF3BDDCF}" destId="{6799DBBA-6EA2-49DC-A775-B76953D6D3FB}" srcOrd="8" destOrd="0" presId="urn:microsoft.com/office/officeart/2005/8/layout/orgChart1"/>
    <dgm:cxn modelId="{FDF16D7C-2D9E-45E6-8F21-F6B62072EC9D}" type="presParOf" srcId="{0896F725-4898-4E99-8F04-AD15AF3BDDCF}" destId="{CC0CE4D5-8063-4EFE-9BA3-4B50DFBAF356}" srcOrd="9" destOrd="0" presId="urn:microsoft.com/office/officeart/2005/8/layout/orgChart1"/>
    <dgm:cxn modelId="{FB9CAA05-AB18-4B9A-891C-39FB7638CA48}" type="presParOf" srcId="{CC0CE4D5-8063-4EFE-9BA3-4B50DFBAF356}" destId="{454908BB-0C3F-43F7-A2CB-491D29138B16}" srcOrd="0" destOrd="0" presId="urn:microsoft.com/office/officeart/2005/8/layout/orgChart1"/>
    <dgm:cxn modelId="{5D3A6A0D-E90F-4666-92EF-B188D56C77E6}" type="presParOf" srcId="{454908BB-0C3F-43F7-A2CB-491D29138B16}" destId="{FD5F2F44-254E-498F-8BAC-335B0EDC0410}" srcOrd="0" destOrd="0" presId="urn:microsoft.com/office/officeart/2005/8/layout/orgChart1"/>
    <dgm:cxn modelId="{95C44F44-6B39-4F4E-9848-8BC36C77598C}" type="presParOf" srcId="{454908BB-0C3F-43F7-A2CB-491D29138B16}" destId="{92D40229-8229-4426-9ABF-E07E662D21C1}" srcOrd="1" destOrd="0" presId="urn:microsoft.com/office/officeart/2005/8/layout/orgChart1"/>
    <dgm:cxn modelId="{4C7FDCB9-B86A-4F9C-AE08-C6505EA3A5BE}" type="presParOf" srcId="{CC0CE4D5-8063-4EFE-9BA3-4B50DFBAF356}" destId="{4CC8D81B-69B6-4D02-932F-CB12FA7914A0}" srcOrd="1" destOrd="0" presId="urn:microsoft.com/office/officeart/2005/8/layout/orgChart1"/>
    <dgm:cxn modelId="{B1E38444-BAF7-426E-8481-B967E5F4E26B}" type="presParOf" srcId="{CC0CE4D5-8063-4EFE-9BA3-4B50DFBAF356}" destId="{1E1F8032-6474-4660-AC41-B9AEF1BACB12}" srcOrd="2" destOrd="0" presId="urn:microsoft.com/office/officeart/2005/8/layout/orgChart1"/>
    <dgm:cxn modelId="{86CB9E53-3F81-41E5-B556-F65A22DED06E}" type="presParOf" srcId="{0896F725-4898-4E99-8F04-AD15AF3BDDCF}" destId="{3DCDF619-85BC-4A80-8CA6-D049B14FD102}" srcOrd="10" destOrd="0" presId="urn:microsoft.com/office/officeart/2005/8/layout/orgChart1"/>
    <dgm:cxn modelId="{3F939BA4-0CD3-43F2-A466-B64AB97C5BD1}" type="presParOf" srcId="{0896F725-4898-4E99-8F04-AD15AF3BDDCF}" destId="{310D4C26-D323-4793-8B47-450575318801}" srcOrd="11" destOrd="0" presId="urn:microsoft.com/office/officeart/2005/8/layout/orgChart1"/>
    <dgm:cxn modelId="{0CE7E2B8-A226-48B3-9248-07E991C7A34B}" type="presParOf" srcId="{310D4C26-D323-4793-8B47-450575318801}" destId="{38BEEEF4-2D03-48FE-87A5-56C90989105C}" srcOrd="0" destOrd="0" presId="urn:microsoft.com/office/officeart/2005/8/layout/orgChart1"/>
    <dgm:cxn modelId="{3605CB74-D53B-4C67-86F9-8316A1536C49}" type="presParOf" srcId="{38BEEEF4-2D03-48FE-87A5-56C90989105C}" destId="{52A50C91-2E15-4AD0-B24F-1A5FEF1E6791}" srcOrd="0" destOrd="0" presId="urn:microsoft.com/office/officeart/2005/8/layout/orgChart1"/>
    <dgm:cxn modelId="{98CA4965-5033-47B9-ABA7-4B8A70A63B5C}" type="presParOf" srcId="{38BEEEF4-2D03-48FE-87A5-56C90989105C}" destId="{2918D420-D923-4670-9155-DB6CB5F6FB4E}" srcOrd="1" destOrd="0" presId="urn:microsoft.com/office/officeart/2005/8/layout/orgChart1"/>
    <dgm:cxn modelId="{39C5DD73-7D7E-4C82-8BC6-8F714FA30DDC}" type="presParOf" srcId="{310D4C26-D323-4793-8B47-450575318801}" destId="{E09AD0B5-EF60-4C84-9B49-CE16951809CB}" srcOrd="1" destOrd="0" presId="urn:microsoft.com/office/officeart/2005/8/layout/orgChart1"/>
    <dgm:cxn modelId="{7A593031-EC23-4B22-AFB2-236A97355FB1}" type="presParOf" srcId="{310D4C26-D323-4793-8B47-450575318801}" destId="{603705CC-AAB8-4381-869A-2B7BD33926AB}" srcOrd="2" destOrd="0" presId="urn:microsoft.com/office/officeart/2005/8/layout/orgChart1"/>
    <dgm:cxn modelId="{3B7A99B0-B553-4996-9A6C-82EB4E1F02FD}" type="presParOf" srcId="{0896F725-4898-4E99-8F04-AD15AF3BDDCF}" destId="{F652817A-4132-4C21-AD0A-A926A9A134C4}" srcOrd="12" destOrd="0" presId="urn:microsoft.com/office/officeart/2005/8/layout/orgChart1"/>
    <dgm:cxn modelId="{26E039F0-87EC-4062-B576-79D035102278}" type="presParOf" srcId="{0896F725-4898-4E99-8F04-AD15AF3BDDCF}" destId="{4C1928D2-FE24-468C-85F6-E1F7CC176F39}" srcOrd="13" destOrd="0" presId="urn:microsoft.com/office/officeart/2005/8/layout/orgChart1"/>
    <dgm:cxn modelId="{E55CE639-06CC-4057-B639-EA84381E620F}" type="presParOf" srcId="{4C1928D2-FE24-468C-85F6-E1F7CC176F39}" destId="{5CED1D66-6666-406E-8ECD-306F49A95ACE}" srcOrd="0" destOrd="0" presId="urn:microsoft.com/office/officeart/2005/8/layout/orgChart1"/>
    <dgm:cxn modelId="{7EE93F76-A8FC-4D6B-9BF2-A2161FAB230E}" type="presParOf" srcId="{5CED1D66-6666-406E-8ECD-306F49A95ACE}" destId="{96718307-11EC-4E03-8C41-C6E9972000B8}" srcOrd="0" destOrd="0" presId="urn:microsoft.com/office/officeart/2005/8/layout/orgChart1"/>
    <dgm:cxn modelId="{1680D20B-C148-4F2E-848E-6D2F4E59C515}" type="presParOf" srcId="{5CED1D66-6666-406E-8ECD-306F49A95ACE}" destId="{D2004A7F-4FE6-460A-BA88-539ECDFDAFBF}" srcOrd="1" destOrd="0" presId="urn:microsoft.com/office/officeart/2005/8/layout/orgChart1"/>
    <dgm:cxn modelId="{E2988A4A-2AE7-47C2-B4BE-42EA24FB8B7A}" type="presParOf" srcId="{4C1928D2-FE24-468C-85F6-E1F7CC176F39}" destId="{43A2366A-00A5-428B-A61A-BA512E9C4775}" srcOrd="1" destOrd="0" presId="urn:microsoft.com/office/officeart/2005/8/layout/orgChart1"/>
    <dgm:cxn modelId="{36D28CFF-661C-4E4E-BFB9-A34FB8E6436E}" type="presParOf" srcId="{4C1928D2-FE24-468C-85F6-E1F7CC176F39}" destId="{87A32977-B0E4-4CD7-8A95-51BD8902D68E}" srcOrd="2" destOrd="0" presId="urn:microsoft.com/office/officeart/2005/8/layout/orgChart1"/>
    <dgm:cxn modelId="{6CDFEAE9-00DF-4BBF-8A7D-A05F8F719082}" type="presParOf" srcId="{0896F725-4898-4E99-8F04-AD15AF3BDDCF}" destId="{EEE6F990-4DCD-4150-BD9A-B067287E7484}" srcOrd="14" destOrd="0" presId="urn:microsoft.com/office/officeart/2005/8/layout/orgChart1"/>
    <dgm:cxn modelId="{AF75FED3-34E0-423A-ABBC-4860938099CE}" type="presParOf" srcId="{0896F725-4898-4E99-8F04-AD15AF3BDDCF}" destId="{8732E412-D1E8-4FDC-9E64-0EA7B19B9622}" srcOrd="15" destOrd="0" presId="urn:microsoft.com/office/officeart/2005/8/layout/orgChart1"/>
    <dgm:cxn modelId="{F0A8C568-60F7-4575-A6F7-1E9AC94BDE90}" type="presParOf" srcId="{8732E412-D1E8-4FDC-9E64-0EA7B19B9622}" destId="{B1B699DC-BAF4-4ABC-A8E8-C6BE97067D0A}" srcOrd="0" destOrd="0" presId="urn:microsoft.com/office/officeart/2005/8/layout/orgChart1"/>
    <dgm:cxn modelId="{34DB5F0D-D3A1-49BA-AA98-5F62EF8E6DB9}" type="presParOf" srcId="{B1B699DC-BAF4-4ABC-A8E8-C6BE97067D0A}" destId="{DCBA1126-A11F-4781-9F94-E7CB78871E0B}" srcOrd="0" destOrd="0" presId="urn:microsoft.com/office/officeart/2005/8/layout/orgChart1"/>
    <dgm:cxn modelId="{F1F03EDE-D0EC-46A1-AB12-292A3AB57288}" type="presParOf" srcId="{B1B699DC-BAF4-4ABC-A8E8-C6BE97067D0A}" destId="{7271C7C5-AA03-49DC-ADA0-451EEE0B4728}" srcOrd="1" destOrd="0" presId="urn:microsoft.com/office/officeart/2005/8/layout/orgChart1"/>
    <dgm:cxn modelId="{49A7B38F-812C-4936-9D70-E2D87500CF0F}" type="presParOf" srcId="{8732E412-D1E8-4FDC-9E64-0EA7B19B9622}" destId="{1464A738-2AA1-478E-A1B7-59E34D6D0F23}" srcOrd="1" destOrd="0" presId="urn:microsoft.com/office/officeart/2005/8/layout/orgChart1"/>
    <dgm:cxn modelId="{0B413808-5724-4135-96F0-7D9319D27FD3}" type="presParOf" srcId="{8732E412-D1E8-4FDC-9E64-0EA7B19B9622}" destId="{85AF585E-C26C-4A82-8164-E67106C9B4C4}" srcOrd="2" destOrd="0" presId="urn:microsoft.com/office/officeart/2005/8/layout/orgChart1"/>
    <dgm:cxn modelId="{33FE7FEB-0F3B-4DB2-BEE8-D2C0E760F1F4}" type="presParOf" srcId="{7F0A4D88-79C6-4A97-9F22-6DF643293870}" destId="{704174AE-B813-4FB8-84EA-7839D340419C}" srcOrd="2" destOrd="0" presId="urn:microsoft.com/office/officeart/2005/8/layout/orgChart1"/>
    <dgm:cxn modelId="{EAFA2335-87FA-40B8-A098-8DDFC3A50CA6}" type="presParOf" srcId="{5AC64F16-EF67-4060-AEC0-37BD8D273224}" destId="{0280ED63-11D0-45AE-B2FB-0E599A5AEFF4}" srcOrd="2" destOrd="0" presId="urn:microsoft.com/office/officeart/2005/8/layout/orgChart1"/>
    <dgm:cxn modelId="{17D790EB-B853-4489-AF28-D9451646DFA3}" type="presParOf" srcId="{4CD1CC1F-9C09-468F-8AEE-0C82ED6EB442}" destId="{36F4A328-66FF-4FB8-A628-2CEF7564B8EA}" srcOrd="4" destOrd="0" presId="urn:microsoft.com/office/officeart/2005/8/layout/orgChart1"/>
    <dgm:cxn modelId="{45435790-FA9A-492D-B937-7D1952839CE6}" type="presParOf" srcId="{4CD1CC1F-9C09-468F-8AEE-0C82ED6EB442}" destId="{F4EF9EDA-8499-4AC0-8D98-2110ABCC4CBB}" srcOrd="5" destOrd="0" presId="urn:microsoft.com/office/officeart/2005/8/layout/orgChart1"/>
    <dgm:cxn modelId="{F2A8A35A-B26A-4446-A5C5-2432D902B96D}" type="presParOf" srcId="{F4EF9EDA-8499-4AC0-8D98-2110ABCC4CBB}" destId="{93AEDE13-68A4-445C-AC8E-66DC4F660246}" srcOrd="0" destOrd="0" presId="urn:microsoft.com/office/officeart/2005/8/layout/orgChart1"/>
    <dgm:cxn modelId="{99921BAF-029D-4B42-97E8-E38B953EB627}" type="presParOf" srcId="{93AEDE13-68A4-445C-AC8E-66DC4F660246}" destId="{2EFF11B9-2898-41C9-9EB7-2408C04FA3BB}" srcOrd="0" destOrd="0" presId="urn:microsoft.com/office/officeart/2005/8/layout/orgChart1"/>
    <dgm:cxn modelId="{371CFDA9-69BB-4C48-94DF-100AA2FD1840}" type="presParOf" srcId="{93AEDE13-68A4-445C-AC8E-66DC4F660246}" destId="{71985FF3-3636-44A7-AAD6-883155EA90AF}" srcOrd="1" destOrd="0" presId="urn:microsoft.com/office/officeart/2005/8/layout/orgChart1"/>
    <dgm:cxn modelId="{432AE272-9250-49C4-B09B-75E4A2EF1F11}" type="presParOf" srcId="{F4EF9EDA-8499-4AC0-8D98-2110ABCC4CBB}" destId="{36FE8D41-C1B8-417D-BA2E-330F700CA001}" srcOrd="1" destOrd="0" presId="urn:microsoft.com/office/officeart/2005/8/layout/orgChart1"/>
    <dgm:cxn modelId="{F1550719-ABB7-4E24-9DAA-68F86B17BD2C}" type="presParOf" srcId="{36FE8D41-C1B8-417D-BA2E-330F700CA001}" destId="{04BEE352-BAEB-40C1-9305-D2EDA4EC0C48}" srcOrd="0" destOrd="0" presId="urn:microsoft.com/office/officeart/2005/8/layout/orgChart1"/>
    <dgm:cxn modelId="{6D9F50A3-65AA-4E60-9209-9ABC5F9CE2B8}" type="presParOf" srcId="{36FE8D41-C1B8-417D-BA2E-330F700CA001}" destId="{306704F4-45B0-4E79-9252-8F3060F5FAD0}" srcOrd="1" destOrd="0" presId="urn:microsoft.com/office/officeart/2005/8/layout/orgChart1"/>
    <dgm:cxn modelId="{C71E403A-EFB6-417F-A2CE-BB90D8ABC49A}" type="presParOf" srcId="{306704F4-45B0-4E79-9252-8F3060F5FAD0}" destId="{ED522DC2-09DF-4A4D-9C08-D4E1BD6F936C}" srcOrd="0" destOrd="0" presId="urn:microsoft.com/office/officeart/2005/8/layout/orgChart1"/>
    <dgm:cxn modelId="{416DAEE2-0872-404E-AD98-1C3C6E1E06F3}" type="presParOf" srcId="{ED522DC2-09DF-4A4D-9C08-D4E1BD6F936C}" destId="{BD49A4D0-94B0-4310-861A-6066ED06A94D}" srcOrd="0" destOrd="0" presId="urn:microsoft.com/office/officeart/2005/8/layout/orgChart1"/>
    <dgm:cxn modelId="{EC95D014-96CE-4E6D-83BF-3916BF06E555}" type="presParOf" srcId="{ED522DC2-09DF-4A4D-9C08-D4E1BD6F936C}" destId="{3F879128-CE56-4A3C-8BA6-50A0A67A85F9}" srcOrd="1" destOrd="0" presId="urn:microsoft.com/office/officeart/2005/8/layout/orgChart1"/>
    <dgm:cxn modelId="{333E0A99-E16A-46AF-96CE-F667EE92BBA0}" type="presParOf" srcId="{306704F4-45B0-4E79-9252-8F3060F5FAD0}" destId="{07F37C68-5829-4AC3-BEB7-7A13F8F59A34}" srcOrd="1" destOrd="0" presId="urn:microsoft.com/office/officeart/2005/8/layout/orgChart1"/>
    <dgm:cxn modelId="{7E486A14-B0DA-4A69-8475-BD4F9FB0DF12}" type="presParOf" srcId="{07F37C68-5829-4AC3-BEB7-7A13F8F59A34}" destId="{4328F4A2-63FD-4E1E-9E2C-91C1AFB79EB5}" srcOrd="0" destOrd="0" presId="urn:microsoft.com/office/officeart/2005/8/layout/orgChart1"/>
    <dgm:cxn modelId="{9BD1B2D5-55B4-4221-8CD4-B218781BBC7A}" type="presParOf" srcId="{07F37C68-5829-4AC3-BEB7-7A13F8F59A34}" destId="{7247C2F6-A483-4978-AD64-3C41C354AF5F}" srcOrd="1" destOrd="0" presId="urn:microsoft.com/office/officeart/2005/8/layout/orgChart1"/>
    <dgm:cxn modelId="{2D5948D7-3433-439D-A05D-686A8F09D997}" type="presParOf" srcId="{7247C2F6-A483-4978-AD64-3C41C354AF5F}" destId="{A0C63B71-9F37-4A13-9B29-E4718B667438}" srcOrd="0" destOrd="0" presId="urn:microsoft.com/office/officeart/2005/8/layout/orgChart1"/>
    <dgm:cxn modelId="{F74F4428-5C04-4CC5-BDD5-2C16EFC00111}" type="presParOf" srcId="{A0C63B71-9F37-4A13-9B29-E4718B667438}" destId="{E33F0BF6-F0CD-4B3A-A988-A346D21B61C5}" srcOrd="0" destOrd="0" presId="urn:microsoft.com/office/officeart/2005/8/layout/orgChart1"/>
    <dgm:cxn modelId="{B456EAEB-ECA2-48E1-AA7E-05BED03E3FAB}" type="presParOf" srcId="{A0C63B71-9F37-4A13-9B29-E4718B667438}" destId="{93269223-F397-4631-BF6D-8D50F8B95630}" srcOrd="1" destOrd="0" presId="urn:microsoft.com/office/officeart/2005/8/layout/orgChart1"/>
    <dgm:cxn modelId="{8F471AD5-4D96-4ECF-805B-A151F9858FC3}" type="presParOf" srcId="{7247C2F6-A483-4978-AD64-3C41C354AF5F}" destId="{920A34D5-42AF-4E61-AD3C-02A9C881C330}" srcOrd="1" destOrd="0" presId="urn:microsoft.com/office/officeart/2005/8/layout/orgChart1"/>
    <dgm:cxn modelId="{B655AC84-E715-470C-9A79-F04A7F58F470}" type="presParOf" srcId="{7247C2F6-A483-4978-AD64-3C41C354AF5F}" destId="{BE8ADCE7-D4A0-4B00-9142-54C7230CB0B6}" srcOrd="2" destOrd="0" presId="urn:microsoft.com/office/officeart/2005/8/layout/orgChart1"/>
    <dgm:cxn modelId="{C465BD54-FFBB-4A40-94E5-EBC08EED426B}" type="presParOf" srcId="{07F37C68-5829-4AC3-BEB7-7A13F8F59A34}" destId="{9D4A38A3-7AA4-4B4E-A65F-90776845AF8B}" srcOrd="2" destOrd="0" presId="urn:microsoft.com/office/officeart/2005/8/layout/orgChart1"/>
    <dgm:cxn modelId="{4DB06A6B-7D50-4989-BA5F-4FAFD98F1CD9}" type="presParOf" srcId="{07F37C68-5829-4AC3-BEB7-7A13F8F59A34}" destId="{75252EF1-DD65-4436-BC5D-C25F61B74D06}" srcOrd="3" destOrd="0" presId="urn:microsoft.com/office/officeart/2005/8/layout/orgChart1"/>
    <dgm:cxn modelId="{09C984FA-0251-48BF-AB62-12C3244646CC}" type="presParOf" srcId="{75252EF1-DD65-4436-BC5D-C25F61B74D06}" destId="{A9775BBB-1343-434D-AB3D-E54D39982D39}" srcOrd="0" destOrd="0" presId="urn:microsoft.com/office/officeart/2005/8/layout/orgChart1"/>
    <dgm:cxn modelId="{8485649C-5F1E-4AEE-AA76-817E5E6CDE2F}" type="presParOf" srcId="{A9775BBB-1343-434D-AB3D-E54D39982D39}" destId="{DCA14EA2-EED8-4D42-A7FE-3BFEBAE4972F}" srcOrd="0" destOrd="0" presId="urn:microsoft.com/office/officeart/2005/8/layout/orgChart1"/>
    <dgm:cxn modelId="{35FCF5A5-E543-417C-BD33-F9309A12B489}" type="presParOf" srcId="{A9775BBB-1343-434D-AB3D-E54D39982D39}" destId="{368B7CF9-55F3-469E-B3C6-0FD3CE88A94C}" srcOrd="1" destOrd="0" presId="urn:microsoft.com/office/officeart/2005/8/layout/orgChart1"/>
    <dgm:cxn modelId="{39A7C1D4-EA4E-461C-BA17-2397F95A455F}" type="presParOf" srcId="{75252EF1-DD65-4436-BC5D-C25F61B74D06}" destId="{41BED89E-16F7-472B-88BE-9C040F147596}" srcOrd="1" destOrd="0" presId="urn:microsoft.com/office/officeart/2005/8/layout/orgChart1"/>
    <dgm:cxn modelId="{A074A825-6E66-4563-90D6-E69E46D41921}" type="presParOf" srcId="{75252EF1-DD65-4436-BC5D-C25F61B74D06}" destId="{D9B3EE25-9E25-4C0D-AFA3-4F2954C9987D}" srcOrd="2" destOrd="0" presId="urn:microsoft.com/office/officeart/2005/8/layout/orgChart1"/>
    <dgm:cxn modelId="{B1467E12-413E-4E1C-9B11-CD41C59ABCFC}" type="presParOf" srcId="{07F37C68-5829-4AC3-BEB7-7A13F8F59A34}" destId="{8602FE13-A101-4481-A074-54B73E217268}" srcOrd="4" destOrd="0" presId="urn:microsoft.com/office/officeart/2005/8/layout/orgChart1"/>
    <dgm:cxn modelId="{6FDAF9A5-B52D-45F9-9250-C9F99423C691}" type="presParOf" srcId="{07F37C68-5829-4AC3-BEB7-7A13F8F59A34}" destId="{D176DD55-A3BF-4B98-87D4-F21E56D2559C}" srcOrd="5" destOrd="0" presId="urn:microsoft.com/office/officeart/2005/8/layout/orgChart1"/>
    <dgm:cxn modelId="{26FA2BCF-1E15-4A94-86FB-574B1A9CCF89}" type="presParOf" srcId="{D176DD55-A3BF-4B98-87D4-F21E56D2559C}" destId="{C11A1D5C-B679-4DBB-83C0-83D8EBF994C5}" srcOrd="0" destOrd="0" presId="urn:microsoft.com/office/officeart/2005/8/layout/orgChart1"/>
    <dgm:cxn modelId="{630C1B84-1D20-4C25-98FB-39FD8A33C7EA}" type="presParOf" srcId="{C11A1D5C-B679-4DBB-83C0-83D8EBF994C5}" destId="{CB367BFF-16B2-474F-A909-A2BAA5523F48}" srcOrd="0" destOrd="0" presId="urn:microsoft.com/office/officeart/2005/8/layout/orgChart1"/>
    <dgm:cxn modelId="{DA903594-9D87-4C80-88FF-EB81C9038454}" type="presParOf" srcId="{C11A1D5C-B679-4DBB-83C0-83D8EBF994C5}" destId="{714BEA7A-A4C4-433C-B24F-7128BB46C356}" srcOrd="1" destOrd="0" presId="urn:microsoft.com/office/officeart/2005/8/layout/orgChart1"/>
    <dgm:cxn modelId="{AEAD33C9-46BE-4268-A402-C9CD8D244041}" type="presParOf" srcId="{D176DD55-A3BF-4B98-87D4-F21E56D2559C}" destId="{AEA40383-AE22-43EC-8509-7DB62821A0D6}" srcOrd="1" destOrd="0" presId="urn:microsoft.com/office/officeart/2005/8/layout/orgChart1"/>
    <dgm:cxn modelId="{081E0038-6699-4A3A-BB2A-00782B1A90F8}" type="presParOf" srcId="{D176DD55-A3BF-4B98-87D4-F21E56D2559C}" destId="{BDD08767-1594-43B2-8B9C-2AF0BECFDE47}" srcOrd="2" destOrd="0" presId="urn:microsoft.com/office/officeart/2005/8/layout/orgChart1"/>
    <dgm:cxn modelId="{73BD0F69-CC1D-4252-B150-F80491944CEA}" type="presParOf" srcId="{306704F4-45B0-4E79-9252-8F3060F5FAD0}" destId="{2B38C08F-00AA-4754-806B-999C21E9EB9A}" srcOrd="2" destOrd="0" presId="urn:microsoft.com/office/officeart/2005/8/layout/orgChart1"/>
    <dgm:cxn modelId="{5913BB49-9A72-4FB1-A172-A728BB2263EA}" type="presParOf" srcId="{36FE8D41-C1B8-417D-BA2E-330F700CA001}" destId="{3C56582F-F009-4FAF-A9D5-039A31990C06}" srcOrd="2" destOrd="0" presId="urn:microsoft.com/office/officeart/2005/8/layout/orgChart1"/>
    <dgm:cxn modelId="{68B0F91B-7298-4467-85B0-513D14257693}" type="presParOf" srcId="{36FE8D41-C1B8-417D-BA2E-330F700CA001}" destId="{E34D26B4-B1D8-4DDD-A2D8-751954D7C840}" srcOrd="3" destOrd="0" presId="urn:microsoft.com/office/officeart/2005/8/layout/orgChart1"/>
    <dgm:cxn modelId="{94A0C03D-88E6-430B-8FFD-A238DF0664D5}" type="presParOf" srcId="{E34D26B4-B1D8-4DDD-A2D8-751954D7C840}" destId="{A1A07B25-1643-45F7-8972-04DD1ED4689A}" srcOrd="0" destOrd="0" presId="urn:microsoft.com/office/officeart/2005/8/layout/orgChart1"/>
    <dgm:cxn modelId="{40A6BC67-2AB8-4236-A5E5-A9BAF8CE5781}" type="presParOf" srcId="{A1A07B25-1643-45F7-8972-04DD1ED4689A}" destId="{CBB72E92-451B-4BBC-8475-F5579ABFC688}" srcOrd="0" destOrd="0" presId="urn:microsoft.com/office/officeart/2005/8/layout/orgChart1"/>
    <dgm:cxn modelId="{27D9F18F-1A5B-45B4-A8D1-1B67088BD409}" type="presParOf" srcId="{A1A07B25-1643-45F7-8972-04DD1ED4689A}" destId="{1052B844-899F-463A-89C2-A68B6670078A}" srcOrd="1" destOrd="0" presId="urn:microsoft.com/office/officeart/2005/8/layout/orgChart1"/>
    <dgm:cxn modelId="{2BD362FA-37EB-475A-AC8B-4AE0D6963CAD}" type="presParOf" srcId="{E34D26B4-B1D8-4DDD-A2D8-751954D7C840}" destId="{70E64469-A41B-470E-924F-2A5D709877FA}" srcOrd="1" destOrd="0" presId="urn:microsoft.com/office/officeart/2005/8/layout/orgChart1"/>
    <dgm:cxn modelId="{8B03FD7B-FC81-4DC6-84F7-C56F887C0AAF}" type="presParOf" srcId="{70E64469-A41B-470E-924F-2A5D709877FA}" destId="{D0A7CC1D-F784-4BCE-8F9C-C98256D80810}" srcOrd="0" destOrd="0" presId="urn:microsoft.com/office/officeart/2005/8/layout/orgChart1"/>
    <dgm:cxn modelId="{98402D6D-8EEB-4EC6-9023-847577687FB3}" type="presParOf" srcId="{70E64469-A41B-470E-924F-2A5D709877FA}" destId="{24A81CC7-5B0D-408B-96BF-D425CB3A2A1F}" srcOrd="1" destOrd="0" presId="urn:microsoft.com/office/officeart/2005/8/layout/orgChart1"/>
    <dgm:cxn modelId="{592B519C-8AB1-4F80-AB59-E8F1DDD0EA30}" type="presParOf" srcId="{24A81CC7-5B0D-408B-96BF-D425CB3A2A1F}" destId="{13ED9205-1912-4816-A7C4-E8A99D287B96}" srcOrd="0" destOrd="0" presId="urn:microsoft.com/office/officeart/2005/8/layout/orgChart1"/>
    <dgm:cxn modelId="{74558096-8E78-4F5B-8F22-F99D5307FA02}" type="presParOf" srcId="{13ED9205-1912-4816-A7C4-E8A99D287B96}" destId="{CAD7CED1-F922-455C-9788-A8F04B404FDA}" srcOrd="0" destOrd="0" presId="urn:microsoft.com/office/officeart/2005/8/layout/orgChart1"/>
    <dgm:cxn modelId="{23100408-59B5-40A3-83CF-35CB32C78966}" type="presParOf" srcId="{13ED9205-1912-4816-A7C4-E8A99D287B96}" destId="{B7FF6250-34EA-4711-8249-9E38FCD9E754}" srcOrd="1" destOrd="0" presId="urn:microsoft.com/office/officeart/2005/8/layout/orgChart1"/>
    <dgm:cxn modelId="{404F2417-AF2D-4884-B8D3-00AE8C36B1BF}" type="presParOf" srcId="{24A81CC7-5B0D-408B-96BF-D425CB3A2A1F}" destId="{5443E90E-29AF-4D4F-913F-0ED0F09F7D25}" srcOrd="1" destOrd="0" presId="urn:microsoft.com/office/officeart/2005/8/layout/orgChart1"/>
    <dgm:cxn modelId="{A555A6CD-39AD-413F-818D-773D399172F2}" type="presParOf" srcId="{24A81CC7-5B0D-408B-96BF-D425CB3A2A1F}" destId="{F47002FD-1629-4C96-BE89-40044D74FE40}" srcOrd="2" destOrd="0" presId="urn:microsoft.com/office/officeart/2005/8/layout/orgChart1"/>
    <dgm:cxn modelId="{7D857D95-2AFE-4432-B7A7-2BF764B74668}" type="presParOf" srcId="{70E64469-A41B-470E-924F-2A5D709877FA}" destId="{0204E3A7-247A-4FD4-8FF5-8570852D1880}" srcOrd="2" destOrd="0" presId="urn:microsoft.com/office/officeart/2005/8/layout/orgChart1"/>
    <dgm:cxn modelId="{E87379D7-CE4C-48E3-B05A-78D38FB3875C}" type="presParOf" srcId="{70E64469-A41B-470E-924F-2A5D709877FA}" destId="{27E3578C-F4BC-46C9-BE51-DF17E7C885E7}" srcOrd="3" destOrd="0" presId="urn:microsoft.com/office/officeart/2005/8/layout/orgChart1"/>
    <dgm:cxn modelId="{E3A74821-6840-465F-A944-AA2769BB7911}" type="presParOf" srcId="{27E3578C-F4BC-46C9-BE51-DF17E7C885E7}" destId="{A8FEE686-0C25-4521-ADC1-0CAC7ED40732}" srcOrd="0" destOrd="0" presId="urn:microsoft.com/office/officeart/2005/8/layout/orgChart1"/>
    <dgm:cxn modelId="{64FEC162-577F-4E4E-9940-B298B32A8430}" type="presParOf" srcId="{A8FEE686-0C25-4521-ADC1-0CAC7ED40732}" destId="{9BEDE4CC-41EE-40E0-AB96-E1F40787DC46}" srcOrd="0" destOrd="0" presId="urn:microsoft.com/office/officeart/2005/8/layout/orgChart1"/>
    <dgm:cxn modelId="{0CCDAAEC-BFC1-4382-BB0D-F0FD1D5FBA24}" type="presParOf" srcId="{A8FEE686-0C25-4521-ADC1-0CAC7ED40732}" destId="{2B040FDD-7553-48C1-BC94-32B7825E406F}" srcOrd="1" destOrd="0" presId="urn:microsoft.com/office/officeart/2005/8/layout/orgChart1"/>
    <dgm:cxn modelId="{D88B4847-3B3F-437B-9A73-09C1E5C612F4}" type="presParOf" srcId="{27E3578C-F4BC-46C9-BE51-DF17E7C885E7}" destId="{066F460D-34DF-41FA-BF11-62FC85D5D828}" srcOrd="1" destOrd="0" presId="urn:microsoft.com/office/officeart/2005/8/layout/orgChart1"/>
    <dgm:cxn modelId="{699A6659-03D4-4BAD-88F7-3ED7EC09B90C}" type="presParOf" srcId="{27E3578C-F4BC-46C9-BE51-DF17E7C885E7}" destId="{02319F91-3867-489D-8EEE-F75C788D2F0C}" srcOrd="2" destOrd="0" presId="urn:microsoft.com/office/officeart/2005/8/layout/orgChart1"/>
    <dgm:cxn modelId="{7731FE02-48D3-4FB3-AC59-C0D48140E552}" type="presParOf" srcId="{70E64469-A41B-470E-924F-2A5D709877FA}" destId="{07899B15-16AE-40BD-9659-80C3CD959CD8}" srcOrd="4" destOrd="0" presId="urn:microsoft.com/office/officeart/2005/8/layout/orgChart1"/>
    <dgm:cxn modelId="{FAB577CE-AA2F-4BBD-AA97-4DE2D4FF1BDB}" type="presParOf" srcId="{70E64469-A41B-470E-924F-2A5D709877FA}" destId="{D67AC6E0-F6B0-47A8-BBC1-07125129E0E8}" srcOrd="5" destOrd="0" presId="urn:microsoft.com/office/officeart/2005/8/layout/orgChart1"/>
    <dgm:cxn modelId="{CF3C943E-6706-4F17-8B86-AD795CFA27CB}" type="presParOf" srcId="{D67AC6E0-F6B0-47A8-BBC1-07125129E0E8}" destId="{B4222F54-C38E-4C92-A944-DD0B61C43866}" srcOrd="0" destOrd="0" presId="urn:microsoft.com/office/officeart/2005/8/layout/orgChart1"/>
    <dgm:cxn modelId="{B41C215C-AD5D-4BE8-A941-48956D44DAAA}" type="presParOf" srcId="{B4222F54-C38E-4C92-A944-DD0B61C43866}" destId="{D620E7FE-E9AE-4311-85C9-8EADC50E1171}" srcOrd="0" destOrd="0" presId="urn:microsoft.com/office/officeart/2005/8/layout/orgChart1"/>
    <dgm:cxn modelId="{81E6322F-C5CF-499D-A03E-736CC891C890}" type="presParOf" srcId="{B4222F54-C38E-4C92-A944-DD0B61C43866}" destId="{A8F820A5-D00E-4B9F-8777-435A11A58F4C}" srcOrd="1" destOrd="0" presId="urn:microsoft.com/office/officeart/2005/8/layout/orgChart1"/>
    <dgm:cxn modelId="{6BF190AE-88FB-4FD0-AC1A-B0122D8F90CF}" type="presParOf" srcId="{D67AC6E0-F6B0-47A8-BBC1-07125129E0E8}" destId="{B172BF33-39AB-46F0-91A4-DB9014C30354}" srcOrd="1" destOrd="0" presId="urn:microsoft.com/office/officeart/2005/8/layout/orgChart1"/>
    <dgm:cxn modelId="{9569045A-48F2-475A-8857-C19DC267C2DF}" type="presParOf" srcId="{D67AC6E0-F6B0-47A8-BBC1-07125129E0E8}" destId="{36AB3463-EFB6-40FE-9C69-75593AA1DF30}" srcOrd="2" destOrd="0" presId="urn:microsoft.com/office/officeart/2005/8/layout/orgChart1"/>
    <dgm:cxn modelId="{5C4AA4EF-888C-46C0-A377-6409E9EF9CC4}" type="presParOf" srcId="{E34D26B4-B1D8-4DDD-A2D8-751954D7C840}" destId="{D4ADAB8C-9A0B-4CF4-AA50-781EFB5BD845}" srcOrd="2" destOrd="0" presId="urn:microsoft.com/office/officeart/2005/8/layout/orgChart1"/>
    <dgm:cxn modelId="{838CD985-7B78-4842-B5AB-C38026E87112}" type="presParOf" srcId="{36FE8D41-C1B8-417D-BA2E-330F700CA001}" destId="{FB09817B-39D8-48C3-963D-3D8BB7F7BA81}" srcOrd="4" destOrd="0" presId="urn:microsoft.com/office/officeart/2005/8/layout/orgChart1"/>
    <dgm:cxn modelId="{941C313E-57D5-4A9E-8D16-2673EC4F83DB}" type="presParOf" srcId="{36FE8D41-C1B8-417D-BA2E-330F700CA001}" destId="{F5423CF5-D814-4418-8AF8-5B72C9A2AE7B}" srcOrd="5" destOrd="0" presId="urn:microsoft.com/office/officeart/2005/8/layout/orgChart1"/>
    <dgm:cxn modelId="{A9FE7177-6112-44D1-B4F4-63E2108FBC36}" type="presParOf" srcId="{F5423CF5-D814-4418-8AF8-5B72C9A2AE7B}" destId="{A60973AC-6199-4E30-873A-DDAD1D2CEC66}" srcOrd="0" destOrd="0" presId="urn:microsoft.com/office/officeart/2005/8/layout/orgChart1"/>
    <dgm:cxn modelId="{47240676-332E-43F0-B056-DA63F7F87101}" type="presParOf" srcId="{A60973AC-6199-4E30-873A-DDAD1D2CEC66}" destId="{381D0A16-AC1E-4BEA-92F5-3D2FD46EF9C5}" srcOrd="0" destOrd="0" presId="urn:microsoft.com/office/officeart/2005/8/layout/orgChart1"/>
    <dgm:cxn modelId="{AA32821B-D189-442D-B9C6-BCE5D5FF5912}" type="presParOf" srcId="{A60973AC-6199-4E30-873A-DDAD1D2CEC66}" destId="{3283B4BF-F84A-4589-9F3D-49B0B37F1625}" srcOrd="1" destOrd="0" presId="urn:microsoft.com/office/officeart/2005/8/layout/orgChart1"/>
    <dgm:cxn modelId="{F3275283-536E-488B-AEC3-7334C4DC4F40}" type="presParOf" srcId="{F5423CF5-D814-4418-8AF8-5B72C9A2AE7B}" destId="{0706993C-22E3-4355-BCB1-4CDA2BD1B05D}" srcOrd="1" destOrd="0" presId="urn:microsoft.com/office/officeart/2005/8/layout/orgChart1"/>
    <dgm:cxn modelId="{6783ACA8-7A7F-4D9B-A752-8E01657D3502}" type="presParOf" srcId="{0706993C-22E3-4355-BCB1-4CDA2BD1B05D}" destId="{DD857912-B2D6-4056-91B7-D0569036105A}" srcOrd="0" destOrd="0" presId="urn:microsoft.com/office/officeart/2005/8/layout/orgChart1"/>
    <dgm:cxn modelId="{8E3A0404-B6C3-4F39-BF3D-0D0F0C0A0689}" type="presParOf" srcId="{0706993C-22E3-4355-BCB1-4CDA2BD1B05D}" destId="{65BE07DB-CF62-47AA-A551-1842E8FEE0CA}" srcOrd="1" destOrd="0" presId="urn:microsoft.com/office/officeart/2005/8/layout/orgChart1"/>
    <dgm:cxn modelId="{E7D84530-C3F5-4A9A-8C79-B3CE2D623945}" type="presParOf" srcId="{65BE07DB-CF62-47AA-A551-1842E8FEE0CA}" destId="{45049422-A607-4B8A-ACD6-09B454479CEF}" srcOrd="0" destOrd="0" presId="urn:microsoft.com/office/officeart/2005/8/layout/orgChart1"/>
    <dgm:cxn modelId="{D2192179-E920-47C7-BFB4-1A9827A311A8}" type="presParOf" srcId="{45049422-A607-4B8A-ACD6-09B454479CEF}" destId="{C33B74B3-5846-41D5-8EE7-D3CD44B4D99F}" srcOrd="0" destOrd="0" presId="urn:microsoft.com/office/officeart/2005/8/layout/orgChart1"/>
    <dgm:cxn modelId="{86B4F667-038D-4E9C-85A2-1FAD8BF03B2B}" type="presParOf" srcId="{45049422-A607-4B8A-ACD6-09B454479CEF}" destId="{7E1E57BE-4368-447A-9857-E6E393B9A88E}" srcOrd="1" destOrd="0" presId="urn:microsoft.com/office/officeart/2005/8/layout/orgChart1"/>
    <dgm:cxn modelId="{C7CA55D2-7F1E-45AD-8A5E-C87FF2DB5673}" type="presParOf" srcId="{65BE07DB-CF62-47AA-A551-1842E8FEE0CA}" destId="{D2CF7DC8-4874-4F38-8DE4-898D4F3DE7AC}" srcOrd="1" destOrd="0" presId="urn:microsoft.com/office/officeart/2005/8/layout/orgChart1"/>
    <dgm:cxn modelId="{F15800EE-1D93-434C-A8CC-32DD1FC25087}" type="presParOf" srcId="{65BE07DB-CF62-47AA-A551-1842E8FEE0CA}" destId="{CE019F6B-FF91-4C80-9DA6-6C3D8787BAB1}" srcOrd="2" destOrd="0" presId="urn:microsoft.com/office/officeart/2005/8/layout/orgChart1"/>
    <dgm:cxn modelId="{132D7E56-361A-41A7-A302-F758B15F39F1}" type="presParOf" srcId="{0706993C-22E3-4355-BCB1-4CDA2BD1B05D}" destId="{2885BC44-2506-4E89-BB6A-4FF59BDD7C36}" srcOrd="2" destOrd="0" presId="urn:microsoft.com/office/officeart/2005/8/layout/orgChart1"/>
    <dgm:cxn modelId="{C9BAA8FE-CCEA-416C-B563-C86490165458}" type="presParOf" srcId="{0706993C-22E3-4355-BCB1-4CDA2BD1B05D}" destId="{66BD64F5-8F5F-42CF-AFE3-A6C78EFF2B5C}" srcOrd="3" destOrd="0" presId="urn:microsoft.com/office/officeart/2005/8/layout/orgChart1"/>
    <dgm:cxn modelId="{298687B1-7FE4-4D56-BD6C-CF55AAB9443C}" type="presParOf" srcId="{66BD64F5-8F5F-42CF-AFE3-A6C78EFF2B5C}" destId="{BE3BDDDD-6B9D-49AF-9300-A9EA0987BCEF}" srcOrd="0" destOrd="0" presId="urn:microsoft.com/office/officeart/2005/8/layout/orgChart1"/>
    <dgm:cxn modelId="{3BC1A90B-9398-4144-896E-D67A831008B1}" type="presParOf" srcId="{BE3BDDDD-6B9D-49AF-9300-A9EA0987BCEF}" destId="{9F3BFAD8-89C2-4587-AD9F-4249076E9024}" srcOrd="0" destOrd="0" presId="urn:microsoft.com/office/officeart/2005/8/layout/orgChart1"/>
    <dgm:cxn modelId="{1A829FFB-9CAD-471C-9BED-C3D81DB33D21}" type="presParOf" srcId="{BE3BDDDD-6B9D-49AF-9300-A9EA0987BCEF}" destId="{198134AA-B9DA-4C5D-B4BA-660077869E1C}" srcOrd="1" destOrd="0" presId="urn:microsoft.com/office/officeart/2005/8/layout/orgChart1"/>
    <dgm:cxn modelId="{D07C4F63-8D45-40F1-A8A3-D4647F90BF63}" type="presParOf" srcId="{66BD64F5-8F5F-42CF-AFE3-A6C78EFF2B5C}" destId="{95F682EE-E458-47CB-9C98-ED812FB49B79}" srcOrd="1" destOrd="0" presId="urn:microsoft.com/office/officeart/2005/8/layout/orgChart1"/>
    <dgm:cxn modelId="{F288E263-3655-44B1-AE4D-BC80D99569DE}" type="presParOf" srcId="{66BD64F5-8F5F-42CF-AFE3-A6C78EFF2B5C}" destId="{5224F886-967C-4380-B0CC-C70BF6A09D97}" srcOrd="2" destOrd="0" presId="urn:microsoft.com/office/officeart/2005/8/layout/orgChart1"/>
    <dgm:cxn modelId="{6F7DE1BE-943F-43A7-ACBB-FFD1FB646F5A}" type="presParOf" srcId="{0706993C-22E3-4355-BCB1-4CDA2BD1B05D}" destId="{FC163DE6-047B-454B-9D2F-E49517BA4C1D}" srcOrd="4" destOrd="0" presId="urn:microsoft.com/office/officeart/2005/8/layout/orgChart1"/>
    <dgm:cxn modelId="{F13A809A-A016-41FE-A036-DDF230F6F2A5}" type="presParOf" srcId="{0706993C-22E3-4355-BCB1-4CDA2BD1B05D}" destId="{F3887F41-6CBF-44F0-B552-4BF4B63F0DDF}" srcOrd="5" destOrd="0" presId="urn:microsoft.com/office/officeart/2005/8/layout/orgChart1"/>
    <dgm:cxn modelId="{D8A10E7A-EBF1-4158-B968-BECE6EF40984}" type="presParOf" srcId="{F3887F41-6CBF-44F0-B552-4BF4B63F0DDF}" destId="{5BDDB754-7384-40A1-9EE2-A07A802FB5CC}" srcOrd="0" destOrd="0" presId="urn:microsoft.com/office/officeart/2005/8/layout/orgChart1"/>
    <dgm:cxn modelId="{8B82893B-3548-4E1E-AC59-C0FB010CA4CE}" type="presParOf" srcId="{5BDDB754-7384-40A1-9EE2-A07A802FB5CC}" destId="{CCC7F9E6-10AF-4CA0-B84D-689335BF02A6}" srcOrd="0" destOrd="0" presId="urn:microsoft.com/office/officeart/2005/8/layout/orgChart1"/>
    <dgm:cxn modelId="{A2135D5C-0C16-4E18-979F-3D0CD312F763}" type="presParOf" srcId="{5BDDB754-7384-40A1-9EE2-A07A802FB5CC}" destId="{13A752D4-B28F-4915-A442-5F94DEEF4CF2}" srcOrd="1" destOrd="0" presId="urn:microsoft.com/office/officeart/2005/8/layout/orgChart1"/>
    <dgm:cxn modelId="{36DBDD72-1989-4C4C-9F13-AC35B444440A}" type="presParOf" srcId="{F3887F41-6CBF-44F0-B552-4BF4B63F0DDF}" destId="{75CDCA62-89AB-4336-BB7E-72C44B379A00}" srcOrd="1" destOrd="0" presId="urn:microsoft.com/office/officeart/2005/8/layout/orgChart1"/>
    <dgm:cxn modelId="{E463E1D4-DEEC-4AA6-BEF2-91D6B9316053}" type="presParOf" srcId="{F3887F41-6CBF-44F0-B552-4BF4B63F0DDF}" destId="{590D965C-6641-4A9E-8EB0-6D75CD9CE248}" srcOrd="2" destOrd="0" presId="urn:microsoft.com/office/officeart/2005/8/layout/orgChart1"/>
    <dgm:cxn modelId="{168B5369-3ED4-4A9B-BCEC-2158AB3FAD30}" type="presParOf" srcId="{F5423CF5-D814-4418-8AF8-5B72C9A2AE7B}" destId="{734C026F-D46C-46E9-B379-6FBF2BAC536C}" srcOrd="2" destOrd="0" presId="urn:microsoft.com/office/officeart/2005/8/layout/orgChart1"/>
    <dgm:cxn modelId="{A40FE54D-9EC7-4A38-A9E5-403A00562A26}" type="presParOf" srcId="{F4EF9EDA-8499-4AC0-8D98-2110ABCC4CBB}" destId="{9786B415-BC38-4B59-A753-2AC8D498762F}" srcOrd="2" destOrd="0" presId="urn:microsoft.com/office/officeart/2005/8/layout/orgChart1"/>
    <dgm:cxn modelId="{0DEBBB68-0F19-436C-B59C-1621EDD98909}" type="presParOf" srcId="{4CD1CC1F-9C09-468F-8AEE-0C82ED6EB442}" destId="{D37F3F86-74C6-4620-8C38-06ABAAEAED1E}" srcOrd="6" destOrd="0" presId="urn:microsoft.com/office/officeart/2005/8/layout/orgChart1"/>
    <dgm:cxn modelId="{D4DEACAE-B1DD-4931-A982-E9B75B6AA87E}" type="presParOf" srcId="{4CD1CC1F-9C09-468F-8AEE-0C82ED6EB442}" destId="{3E1C4BC1-B5A6-4ABE-A3FF-49A70B90270A}" srcOrd="7" destOrd="0" presId="urn:microsoft.com/office/officeart/2005/8/layout/orgChart1"/>
    <dgm:cxn modelId="{E3E45180-6694-4BC6-80A5-466ED2B23E73}" type="presParOf" srcId="{3E1C4BC1-B5A6-4ABE-A3FF-49A70B90270A}" destId="{1CEDA995-6D43-4869-AE0B-62AC8C197F64}" srcOrd="0" destOrd="0" presId="urn:microsoft.com/office/officeart/2005/8/layout/orgChart1"/>
    <dgm:cxn modelId="{AB79B1A3-CCED-46E4-B0EC-A2CDDEBC72C6}" type="presParOf" srcId="{1CEDA995-6D43-4869-AE0B-62AC8C197F64}" destId="{98F14703-93D0-4652-AB42-E6B820489247}" srcOrd="0" destOrd="0" presId="urn:microsoft.com/office/officeart/2005/8/layout/orgChart1"/>
    <dgm:cxn modelId="{2A920DBF-F5FE-431F-81F9-15FC3A3BC4AB}" type="presParOf" srcId="{1CEDA995-6D43-4869-AE0B-62AC8C197F64}" destId="{369E5701-49D4-48F2-91B6-50B3C1AEEF04}" srcOrd="1" destOrd="0" presId="urn:microsoft.com/office/officeart/2005/8/layout/orgChart1"/>
    <dgm:cxn modelId="{026FDA5A-8FE2-4F33-B9AD-055CB1C569E9}" type="presParOf" srcId="{3E1C4BC1-B5A6-4ABE-A3FF-49A70B90270A}" destId="{351E8556-70FA-4D9B-9255-75CDDCB8D004}" srcOrd="1" destOrd="0" presId="urn:microsoft.com/office/officeart/2005/8/layout/orgChart1"/>
    <dgm:cxn modelId="{AD9D96F5-2E0D-4D59-8B7B-F3E1390BC4FF}" type="presParOf" srcId="{351E8556-70FA-4D9B-9255-75CDDCB8D004}" destId="{DE800E76-4ABF-48FC-B3FF-BDE874D059DA}" srcOrd="0" destOrd="0" presId="urn:microsoft.com/office/officeart/2005/8/layout/orgChart1"/>
    <dgm:cxn modelId="{9E9E1E42-FE9A-4F94-9C23-045D7999F6A2}" type="presParOf" srcId="{351E8556-70FA-4D9B-9255-75CDDCB8D004}" destId="{4F669902-137C-4344-AA4B-49A5EDC1330A}" srcOrd="1" destOrd="0" presId="urn:microsoft.com/office/officeart/2005/8/layout/orgChart1"/>
    <dgm:cxn modelId="{8549A67F-1321-47B2-80B3-6303B9D41876}" type="presParOf" srcId="{4F669902-137C-4344-AA4B-49A5EDC1330A}" destId="{C3767BD4-7F84-4D5E-BA71-E130EBE7EEE6}" srcOrd="0" destOrd="0" presId="urn:microsoft.com/office/officeart/2005/8/layout/orgChart1"/>
    <dgm:cxn modelId="{A58BC2B8-F661-4F1F-AFBB-F16079B85C5B}" type="presParOf" srcId="{C3767BD4-7F84-4D5E-BA71-E130EBE7EEE6}" destId="{2392CC73-3440-43A3-9314-158F0CDB3AE1}" srcOrd="0" destOrd="0" presId="urn:microsoft.com/office/officeart/2005/8/layout/orgChart1"/>
    <dgm:cxn modelId="{8F16F59B-659A-45C1-802B-C2E8AE1205E9}" type="presParOf" srcId="{C3767BD4-7F84-4D5E-BA71-E130EBE7EEE6}" destId="{21B85D4F-B567-46B4-8AB5-F810B2610A58}" srcOrd="1" destOrd="0" presId="urn:microsoft.com/office/officeart/2005/8/layout/orgChart1"/>
    <dgm:cxn modelId="{BBA6CAF8-44D2-427B-91AF-8D830DB8AE9A}" type="presParOf" srcId="{4F669902-137C-4344-AA4B-49A5EDC1330A}" destId="{D0BAF914-96AD-4E00-82F4-AC446AF56B6A}" srcOrd="1" destOrd="0" presId="urn:microsoft.com/office/officeart/2005/8/layout/orgChart1"/>
    <dgm:cxn modelId="{65ED1EA4-B546-4615-A7E6-9A1682888913}" type="presParOf" srcId="{D0BAF914-96AD-4E00-82F4-AC446AF56B6A}" destId="{2FF26B3E-E685-4043-8E37-ED9C0022940A}" srcOrd="0" destOrd="0" presId="urn:microsoft.com/office/officeart/2005/8/layout/orgChart1"/>
    <dgm:cxn modelId="{C22BEAB5-7EAF-4041-9E60-198135FA9ABB}" type="presParOf" srcId="{D0BAF914-96AD-4E00-82F4-AC446AF56B6A}" destId="{D38F42F3-2202-4814-955E-012D1EAA99A1}" srcOrd="1" destOrd="0" presId="urn:microsoft.com/office/officeart/2005/8/layout/orgChart1"/>
    <dgm:cxn modelId="{BB566D16-7410-46B4-B9C3-F2A95E7CF20E}" type="presParOf" srcId="{D38F42F3-2202-4814-955E-012D1EAA99A1}" destId="{CE343B6F-431D-4B97-9A97-9ED96EAABFAD}" srcOrd="0" destOrd="0" presId="urn:microsoft.com/office/officeart/2005/8/layout/orgChart1"/>
    <dgm:cxn modelId="{31FF70C7-1BB0-43DF-9804-F66485D73C42}" type="presParOf" srcId="{CE343B6F-431D-4B97-9A97-9ED96EAABFAD}" destId="{002DC4CD-A5F1-40CE-AC01-5A1DBC29BFC9}" srcOrd="0" destOrd="0" presId="urn:microsoft.com/office/officeart/2005/8/layout/orgChart1"/>
    <dgm:cxn modelId="{C05481DC-34A1-41DD-B18C-6D3C8036343C}" type="presParOf" srcId="{CE343B6F-431D-4B97-9A97-9ED96EAABFAD}" destId="{EC6AAA72-95F0-4A35-8E43-A5D1880E0CB3}" srcOrd="1" destOrd="0" presId="urn:microsoft.com/office/officeart/2005/8/layout/orgChart1"/>
    <dgm:cxn modelId="{D40421CF-8D72-46B4-ACED-5D505D6026A2}" type="presParOf" srcId="{D38F42F3-2202-4814-955E-012D1EAA99A1}" destId="{1621D01B-CE88-45B3-8E05-3B88982DD8D6}" srcOrd="1" destOrd="0" presId="urn:microsoft.com/office/officeart/2005/8/layout/orgChart1"/>
    <dgm:cxn modelId="{59962D9A-51C8-4DB8-A7C4-5B119761D503}" type="presParOf" srcId="{D38F42F3-2202-4814-955E-012D1EAA99A1}" destId="{D6360F0C-D3E0-4C98-AE55-4F66ACED7C60}" srcOrd="2" destOrd="0" presId="urn:microsoft.com/office/officeart/2005/8/layout/orgChart1"/>
    <dgm:cxn modelId="{638D2838-4001-4112-B04D-8C6C11C85919}" type="presParOf" srcId="{D0BAF914-96AD-4E00-82F4-AC446AF56B6A}" destId="{4A6AD323-FB4E-4BE3-9C27-1AECC8A46EE1}" srcOrd="2" destOrd="0" presId="urn:microsoft.com/office/officeart/2005/8/layout/orgChart1"/>
    <dgm:cxn modelId="{C546E9FD-BE96-416F-99B4-6497FEA75975}" type="presParOf" srcId="{D0BAF914-96AD-4E00-82F4-AC446AF56B6A}" destId="{34FBA00B-E7F4-40F1-8415-CDCFAA4754B9}" srcOrd="3" destOrd="0" presId="urn:microsoft.com/office/officeart/2005/8/layout/orgChart1"/>
    <dgm:cxn modelId="{196A56A4-6BE5-4CFB-A4E8-0A32F5E36B9D}" type="presParOf" srcId="{34FBA00B-E7F4-40F1-8415-CDCFAA4754B9}" destId="{2FBBDE9B-D1C6-4E43-A00A-CB0895A3B192}" srcOrd="0" destOrd="0" presId="urn:microsoft.com/office/officeart/2005/8/layout/orgChart1"/>
    <dgm:cxn modelId="{1FA981CE-4362-444F-8781-A42D20518A5A}" type="presParOf" srcId="{2FBBDE9B-D1C6-4E43-A00A-CB0895A3B192}" destId="{E9D0EDE9-F906-4699-89C1-31A81A57C6C9}" srcOrd="0" destOrd="0" presId="urn:microsoft.com/office/officeart/2005/8/layout/orgChart1"/>
    <dgm:cxn modelId="{19B22390-8F36-46FC-9063-6A2DFFAE15E5}" type="presParOf" srcId="{2FBBDE9B-D1C6-4E43-A00A-CB0895A3B192}" destId="{254425F8-2F2F-4414-92CF-BAE14054BF81}" srcOrd="1" destOrd="0" presId="urn:microsoft.com/office/officeart/2005/8/layout/orgChart1"/>
    <dgm:cxn modelId="{52DAE20C-4E46-4325-BCE3-1FD8CBC55E8E}" type="presParOf" srcId="{34FBA00B-E7F4-40F1-8415-CDCFAA4754B9}" destId="{CDDE10F3-D729-4AB9-8937-A627397F56A6}" srcOrd="1" destOrd="0" presId="urn:microsoft.com/office/officeart/2005/8/layout/orgChart1"/>
    <dgm:cxn modelId="{6DC72651-2EE8-4B2A-B19F-BE86CFF9AF2D}" type="presParOf" srcId="{34FBA00B-E7F4-40F1-8415-CDCFAA4754B9}" destId="{996F980A-0AE1-4F97-A465-AC8090E23077}" srcOrd="2" destOrd="0" presId="urn:microsoft.com/office/officeart/2005/8/layout/orgChart1"/>
    <dgm:cxn modelId="{131134F6-EE0B-4BF2-A341-707A97BA3540}" type="presParOf" srcId="{D0BAF914-96AD-4E00-82F4-AC446AF56B6A}" destId="{8D4E9226-38EA-4F6A-B42A-AC442B4F7824}" srcOrd="4" destOrd="0" presId="urn:microsoft.com/office/officeart/2005/8/layout/orgChart1"/>
    <dgm:cxn modelId="{A70222CF-92AC-408A-9C1C-7D005426DFB1}" type="presParOf" srcId="{D0BAF914-96AD-4E00-82F4-AC446AF56B6A}" destId="{03D7A5FC-BF76-4637-963A-A258B10E37F8}" srcOrd="5" destOrd="0" presId="urn:microsoft.com/office/officeart/2005/8/layout/orgChart1"/>
    <dgm:cxn modelId="{1A673B39-05FF-4263-92FF-A68A232CB6CF}" type="presParOf" srcId="{03D7A5FC-BF76-4637-963A-A258B10E37F8}" destId="{4A8A92C2-8022-43B6-885D-8FBCDA0964F3}" srcOrd="0" destOrd="0" presId="urn:microsoft.com/office/officeart/2005/8/layout/orgChart1"/>
    <dgm:cxn modelId="{C5994BE1-6217-4B3C-86DD-5DE51F8C89E3}" type="presParOf" srcId="{4A8A92C2-8022-43B6-885D-8FBCDA0964F3}" destId="{2AA3F032-A9F8-4709-A221-8BB7B803F15A}" srcOrd="0" destOrd="0" presId="urn:microsoft.com/office/officeart/2005/8/layout/orgChart1"/>
    <dgm:cxn modelId="{19D7F747-D5E0-4420-A2AE-1FC3244A2DE5}" type="presParOf" srcId="{4A8A92C2-8022-43B6-885D-8FBCDA0964F3}" destId="{EB201701-EC81-4C31-9C3B-EE6F9F1F96F1}" srcOrd="1" destOrd="0" presId="urn:microsoft.com/office/officeart/2005/8/layout/orgChart1"/>
    <dgm:cxn modelId="{91EFD9BB-937E-4063-B536-5296A54E7A67}" type="presParOf" srcId="{03D7A5FC-BF76-4637-963A-A258B10E37F8}" destId="{DD087EE0-5EED-4749-86A1-DDDB9BA1CC8D}" srcOrd="1" destOrd="0" presId="urn:microsoft.com/office/officeart/2005/8/layout/orgChart1"/>
    <dgm:cxn modelId="{05483475-ACA2-4EF8-9B83-A2788B240A56}" type="presParOf" srcId="{03D7A5FC-BF76-4637-963A-A258B10E37F8}" destId="{76ED9513-DED7-4942-9924-847E40D827D6}" srcOrd="2" destOrd="0" presId="urn:microsoft.com/office/officeart/2005/8/layout/orgChart1"/>
    <dgm:cxn modelId="{02B7F933-6708-470D-88CE-E213CF64058D}" type="presParOf" srcId="{D0BAF914-96AD-4E00-82F4-AC446AF56B6A}" destId="{DA7D08A4-AD24-4185-8A42-76EBF2F6A297}" srcOrd="6" destOrd="0" presId="urn:microsoft.com/office/officeart/2005/8/layout/orgChart1"/>
    <dgm:cxn modelId="{59508BE0-6EFD-4557-A033-55B07E1461CA}" type="presParOf" srcId="{D0BAF914-96AD-4E00-82F4-AC446AF56B6A}" destId="{DB3FA3E1-1FF8-410C-98E8-BDB8F1188CA1}" srcOrd="7" destOrd="0" presId="urn:microsoft.com/office/officeart/2005/8/layout/orgChart1"/>
    <dgm:cxn modelId="{D5B6F301-5142-4491-9729-27DC8C443DF2}" type="presParOf" srcId="{DB3FA3E1-1FF8-410C-98E8-BDB8F1188CA1}" destId="{D7446AF8-0142-4532-8C73-1914BE23DA35}" srcOrd="0" destOrd="0" presId="urn:microsoft.com/office/officeart/2005/8/layout/orgChart1"/>
    <dgm:cxn modelId="{1BE05167-BF18-4F20-AAC4-930C6121CF72}" type="presParOf" srcId="{D7446AF8-0142-4532-8C73-1914BE23DA35}" destId="{5956885D-9B51-4AD3-A0BB-7BC02DB4FB48}" srcOrd="0" destOrd="0" presId="urn:microsoft.com/office/officeart/2005/8/layout/orgChart1"/>
    <dgm:cxn modelId="{0B658F36-665A-4D09-A04C-D691BDCDF2D0}" type="presParOf" srcId="{D7446AF8-0142-4532-8C73-1914BE23DA35}" destId="{EC00106E-5AB5-4365-9757-80588E6A606C}" srcOrd="1" destOrd="0" presId="urn:microsoft.com/office/officeart/2005/8/layout/orgChart1"/>
    <dgm:cxn modelId="{29EABC7A-2201-4731-8C67-1524D3077C1C}" type="presParOf" srcId="{DB3FA3E1-1FF8-410C-98E8-BDB8F1188CA1}" destId="{B6B6AE7E-F1C4-4A9D-9DB1-81D7E93485A0}" srcOrd="1" destOrd="0" presId="urn:microsoft.com/office/officeart/2005/8/layout/orgChart1"/>
    <dgm:cxn modelId="{19129934-5A0A-4FE4-B402-0FEEDC997156}" type="presParOf" srcId="{DB3FA3E1-1FF8-410C-98E8-BDB8F1188CA1}" destId="{A61D3ADC-EE88-4866-91D1-5558A7488607}" srcOrd="2" destOrd="0" presId="urn:microsoft.com/office/officeart/2005/8/layout/orgChart1"/>
    <dgm:cxn modelId="{549D4659-BAC5-4AB6-81F8-8B2AE800CA62}" type="presParOf" srcId="{4F669902-137C-4344-AA4B-49A5EDC1330A}" destId="{19399662-08FA-4130-80EB-33F44BC6C855}" srcOrd="2" destOrd="0" presId="urn:microsoft.com/office/officeart/2005/8/layout/orgChart1"/>
    <dgm:cxn modelId="{CB3BBC7A-06D1-4A5F-8DB9-1694609821CE}" type="presParOf" srcId="{351E8556-70FA-4D9B-9255-75CDDCB8D004}" destId="{7426D0B2-4940-4356-8B1D-F639AA0F2FD1}" srcOrd="2" destOrd="0" presId="urn:microsoft.com/office/officeart/2005/8/layout/orgChart1"/>
    <dgm:cxn modelId="{02F4B5C6-0FB0-4AB7-B651-B36078C57642}" type="presParOf" srcId="{351E8556-70FA-4D9B-9255-75CDDCB8D004}" destId="{BB692CB3-670C-4C92-85A1-F77FD1F23122}" srcOrd="3" destOrd="0" presId="urn:microsoft.com/office/officeart/2005/8/layout/orgChart1"/>
    <dgm:cxn modelId="{F7814A48-62CD-4E1C-A7CF-74772BC5ADEF}" type="presParOf" srcId="{BB692CB3-670C-4C92-85A1-F77FD1F23122}" destId="{DD812222-FD6A-4CB9-9625-17CB02CB7B58}" srcOrd="0" destOrd="0" presId="urn:microsoft.com/office/officeart/2005/8/layout/orgChart1"/>
    <dgm:cxn modelId="{6F564EC4-626D-445E-8FAE-6A52FCCF6328}" type="presParOf" srcId="{DD812222-FD6A-4CB9-9625-17CB02CB7B58}" destId="{B147D679-8DEE-432F-BDD7-694BE5A4C061}" srcOrd="0" destOrd="0" presId="urn:microsoft.com/office/officeart/2005/8/layout/orgChart1"/>
    <dgm:cxn modelId="{A05BCCCC-C076-497F-A81E-1C829B35AF26}" type="presParOf" srcId="{DD812222-FD6A-4CB9-9625-17CB02CB7B58}" destId="{6B10C799-D5D4-4093-AE79-ECA231F4B17F}" srcOrd="1" destOrd="0" presId="urn:microsoft.com/office/officeart/2005/8/layout/orgChart1"/>
    <dgm:cxn modelId="{2BA07FC9-FC3A-4E99-AF16-1D2FAA1B4D9F}" type="presParOf" srcId="{BB692CB3-670C-4C92-85A1-F77FD1F23122}" destId="{54275B67-F008-476B-8A40-67DE6CB50625}" srcOrd="1" destOrd="0" presId="urn:microsoft.com/office/officeart/2005/8/layout/orgChart1"/>
    <dgm:cxn modelId="{8B638A3C-9CC1-4799-8A73-13C5E13DCD52}" type="presParOf" srcId="{54275B67-F008-476B-8A40-67DE6CB50625}" destId="{D05EAFC8-557C-4008-9279-6D82C02EF2A1}" srcOrd="0" destOrd="0" presId="urn:microsoft.com/office/officeart/2005/8/layout/orgChart1"/>
    <dgm:cxn modelId="{60DFD3CC-F327-478B-AEB4-AE6CC85FF7F8}" type="presParOf" srcId="{54275B67-F008-476B-8A40-67DE6CB50625}" destId="{E35BD2B4-00B9-42DB-A445-E57F02590AC0}" srcOrd="1" destOrd="0" presId="urn:microsoft.com/office/officeart/2005/8/layout/orgChart1"/>
    <dgm:cxn modelId="{E6766C24-6920-49B2-93C4-12A6F4E77754}" type="presParOf" srcId="{E35BD2B4-00B9-42DB-A445-E57F02590AC0}" destId="{3847B61E-8321-4530-A79A-E4F99E862F03}" srcOrd="0" destOrd="0" presId="urn:microsoft.com/office/officeart/2005/8/layout/orgChart1"/>
    <dgm:cxn modelId="{1642F12F-8463-4CE9-8600-6C01BC4AA407}" type="presParOf" srcId="{3847B61E-8321-4530-A79A-E4F99E862F03}" destId="{817F55B5-DC75-4107-8248-55F841DF83D3}" srcOrd="0" destOrd="0" presId="urn:microsoft.com/office/officeart/2005/8/layout/orgChart1"/>
    <dgm:cxn modelId="{692EFA83-617C-43B6-8FED-F088F3D31DAC}" type="presParOf" srcId="{3847B61E-8321-4530-A79A-E4F99E862F03}" destId="{DA1ECF12-F987-40D7-847D-5AB6F8141499}" srcOrd="1" destOrd="0" presId="urn:microsoft.com/office/officeart/2005/8/layout/orgChart1"/>
    <dgm:cxn modelId="{8DCBD5EC-E6E2-4F52-9601-A052BD43BD48}" type="presParOf" srcId="{E35BD2B4-00B9-42DB-A445-E57F02590AC0}" destId="{B1CABF50-672D-4E29-808D-CC1337FAA535}" srcOrd="1" destOrd="0" presId="urn:microsoft.com/office/officeart/2005/8/layout/orgChart1"/>
    <dgm:cxn modelId="{A1903020-5CD0-42EC-B574-0D3DFB465070}" type="presParOf" srcId="{E35BD2B4-00B9-42DB-A445-E57F02590AC0}" destId="{688AFE7E-5CC6-43FC-9FD5-C195BA2A331A}" srcOrd="2" destOrd="0" presId="urn:microsoft.com/office/officeart/2005/8/layout/orgChart1"/>
    <dgm:cxn modelId="{64CAFF0F-BD69-4FDA-9CE4-97E2ACB3E5DB}" type="presParOf" srcId="{54275B67-F008-476B-8A40-67DE6CB50625}" destId="{B74387A0-365D-4824-9E84-6B91361BE3CF}" srcOrd="2" destOrd="0" presId="urn:microsoft.com/office/officeart/2005/8/layout/orgChart1"/>
    <dgm:cxn modelId="{461DAB4E-E8C0-4CAA-9EA2-0B50D9D10408}" type="presParOf" srcId="{54275B67-F008-476B-8A40-67DE6CB50625}" destId="{D0B18C66-93C6-49AE-A147-D1DD4A1E3319}" srcOrd="3" destOrd="0" presId="urn:microsoft.com/office/officeart/2005/8/layout/orgChart1"/>
    <dgm:cxn modelId="{29A958F4-09E7-43F9-A927-B28AA071E45E}" type="presParOf" srcId="{D0B18C66-93C6-49AE-A147-D1DD4A1E3319}" destId="{63B3712B-201D-4009-8A77-53C47476145A}" srcOrd="0" destOrd="0" presId="urn:microsoft.com/office/officeart/2005/8/layout/orgChart1"/>
    <dgm:cxn modelId="{F1302D1F-886A-4104-9C55-6F32CB39802D}" type="presParOf" srcId="{63B3712B-201D-4009-8A77-53C47476145A}" destId="{857A1DD5-8BF3-4E6F-9F18-AB2FA7806115}" srcOrd="0" destOrd="0" presId="urn:microsoft.com/office/officeart/2005/8/layout/orgChart1"/>
    <dgm:cxn modelId="{93A8A683-CB46-4417-84A8-C2F46653BD88}" type="presParOf" srcId="{63B3712B-201D-4009-8A77-53C47476145A}" destId="{FEC74F8E-1C0A-47BF-A09A-5B9DDCE0F52C}" srcOrd="1" destOrd="0" presId="urn:microsoft.com/office/officeart/2005/8/layout/orgChart1"/>
    <dgm:cxn modelId="{37907B92-FB72-4941-B457-606C09B196E7}" type="presParOf" srcId="{D0B18C66-93C6-49AE-A147-D1DD4A1E3319}" destId="{73594FD4-D4F8-468A-BC8C-02CA44413494}" srcOrd="1" destOrd="0" presId="urn:microsoft.com/office/officeart/2005/8/layout/orgChart1"/>
    <dgm:cxn modelId="{FC96E780-3E92-437A-81D1-93A83A9F1914}" type="presParOf" srcId="{D0B18C66-93C6-49AE-A147-D1DD4A1E3319}" destId="{7EEBAF07-0D9D-4308-8089-FE5925C2DAED}" srcOrd="2" destOrd="0" presId="urn:microsoft.com/office/officeart/2005/8/layout/orgChart1"/>
    <dgm:cxn modelId="{5DBA8EA0-A04E-46CC-9F0B-7DED4E2ECCB2}" type="presParOf" srcId="{54275B67-F008-476B-8A40-67DE6CB50625}" destId="{528966F8-77F1-41E5-A4A1-58B151DD07AC}" srcOrd="4" destOrd="0" presId="urn:microsoft.com/office/officeart/2005/8/layout/orgChart1"/>
    <dgm:cxn modelId="{13F197B1-28E8-47AF-AB9D-98F0384992B9}" type="presParOf" srcId="{54275B67-F008-476B-8A40-67DE6CB50625}" destId="{26A3C037-047B-4545-84C4-6A81F29EE46C}" srcOrd="5" destOrd="0" presId="urn:microsoft.com/office/officeart/2005/8/layout/orgChart1"/>
    <dgm:cxn modelId="{D14AADBF-F2B0-4169-A5BF-BACF61E020D7}" type="presParOf" srcId="{26A3C037-047B-4545-84C4-6A81F29EE46C}" destId="{2C3F36EF-83BA-46B1-9180-6FCF8F017A2F}" srcOrd="0" destOrd="0" presId="urn:microsoft.com/office/officeart/2005/8/layout/orgChart1"/>
    <dgm:cxn modelId="{B9E9FCD2-8671-4E93-A7E5-BD845539D885}" type="presParOf" srcId="{2C3F36EF-83BA-46B1-9180-6FCF8F017A2F}" destId="{BBB18F68-B59A-4179-AEE5-D42A313B914B}" srcOrd="0" destOrd="0" presId="urn:microsoft.com/office/officeart/2005/8/layout/orgChart1"/>
    <dgm:cxn modelId="{95702EEE-F7CA-4BE2-B19E-01906F104624}" type="presParOf" srcId="{2C3F36EF-83BA-46B1-9180-6FCF8F017A2F}" destId="{FA9A7D47-B765-4767-9B15-5A29F2A94C08}" srcOrd="1" destOrd="0" presId="urn:microsoft.com/office/officeart/2005/8/layout/orgChart1"/>
    <dgm:cxn modelId="{6D5FA781-0706-4FDC-A01B-024B3E08BFE1}" type="presParOf" srcId="{26A3C037-047B-4545-84C4-6A81F29EE46C}" destId="{042C7A32-BA6E-433C-9735-F68522C52867}" srcOrd="1" destOrd="0" presId="urn:microsoft.com/office/officeart/2005/8/layout/orgChart1"/>
    <dgm:cxn modelId="{ACD84C0B-C9C5-48AD-9C48-4C33BF35313C}" type="presParOf" srcId="{26A3C037-047B-4545-84C4-6A81F29EE46C}" destId="{71A922C7-2B69-4FF0-B7BE-86D3409986D4}" srcOrd="2" destOrd="0" presId="urn:microsoft.com/office/officeart/2005/8/layout/orgChart1"/>
    <dgm:cxn modelId="{F0C879C9-BA0B-46F3-8B37-88D9B8FEB1E2}" type="presParOf" srcId="{54275B67-F008-476B-8A40-67DE6CB50625}" destId="{4008DB37-B4EF-4D32-B77A-45C21A0B335E}" srcOrd="6" destOrd="0" presId="urn:microsoft.com/office/officeart/2005/8/layout/orgChart1"/>
    <dgm:cxn modelId="{B573CCCC-20AC-44CE-B17D-FCDAE9AA09BE}" type="presParOf" srcId="{54275B67-F008-476B-8A40-67DE6CB50625}" destId="{871CBD08-1ACD-43AB-90A3-86B48058CF4A}" srcOrd="7" destOrd="0" presId="urn:microsoft.com/office/officeart/2005/8/layout/orgChart1"/>
    <dgm:cxn modelId="{49EE40F4-56B6-4478-96F7-ED07BA48D8B5}" type="presParOf" srcId="{871CBD08-1ACD-43AB-90A3-86B48058CF4A}" destId="{6E80A810-B2BC-4BF9-AAEA-E23AAE1987D7}" srcOrd="0" destOrd="0" presId="urn:microsoft.com/office/officeart/2005/8/layout/orgChart1"/>
    <dgm:cxn modelId="{172EA141-8D58-4ADC-9D3E-D4A4ED73C290}" type="presParOf" srcId="{6E80A810-B2BC-4BF9-AAEA-E23AAE1987D7}" destId="{C6440E72-2DEE-4920-97F0-A62B983B3377}" srcOrd="0" destOrd="0" presId="urn:microsoft.com/office/officeart/2005/8/layout/orgChart1"/>
    <dgm:cxn modelId="{16E7A406-01D0-4216-901C-285983C189AC}" type="presParOf" srcId="{6E80A810-B2BC-4BF9-AAEA-E23AAE1987D7}" destId="{C74BCE32-BA3D-43A0-9500-E8C4C7A40C91}" srcOrd="1" destOrd="0" presId="urn:microsoft.com/office/officeart/2005/8/layout/orgChart1"/>
    <dgm:cxn modelId="{202D35B2-D763-419A-BA31-D9F729BF84F2}" type="presParOf" srcId="{871CBD08-1ACD-43AB-90A3-86B48058CF4A}" destId="{B853F939-BA77-4493-9657-A1C464DD914F}" srcOrd="1" destOrd="0" presId="urn:microsoft.com/office/officeart/2005/8/layout/orgChart1"/>
    <dgm:cxn modelId="{7B8C28A7-2051-4BAD-853B-BC69155BEE2C}" type="presParOf" srcId="{871CBD08-1ACD-43AB-90A3-86B48058CF4A}" destId="{D489E498-B63F-4221-9404-AEACB77E8A89}" srcOrd="2" destOrd="0" presId="urn:microsoft.com/office/officeart/2005/8/layout/orgChart1"/>
    <dgm:cxn modelId="{4B250E12-AE69-42C1-91CF-EE628CCF5306}" type="presParOf" srcId="{54275B67-F008-476B-8A40-67DE6CB50625}" destId="{10C7976B-7AE9-4314-9636-4EF12C186AC1}" srcOrd="8" destOrd="0" presId="urn:microsoft.com/office/officeart/2005/8/layout/orgChart1"/>
    <dgm:cxn modelId="{9B961667-3324-43EA-BCE2-4BA0334ED87D}" type="presParOf" srcId="{54275B67-F008-476B-8A40-67DE6CB50625}" destId="{A537B401-F6DB-42A6-B56C-B7853842CC54}" srcOrd="9" destOrd="0" presId="urn:microsoft.com/office/officeart/2005/8/layout/orgChart1"/>
    <dgm:cxn modelId="{6510F148-EFF3-43C6-A5B3-FF01DC7E9FC1}" type="presParOf" srcId="{A537B401-F6DB-42A6-B56C-B7853842CC54}" destId="{9B90953D-D73F-431D-A29B-158E849E2CDC}" srcOrd="0" destOrd="0" presId="urn:microsoft.com/office/officeart/2005/8/layout/orgChart1"/>
    <dgm:cxn modelId="{7628E72E-D5A4-480C-BCB6-9040B904F4F4}" type="presParOf" srcId="{9B90953D-D73F-431D-A29B-158E849E2CDC}" destId="{716EDCAA-28D9-4ACC-8F37-EFF4EFAE445F}" srcOrd="0" destOrd="0" presId="urn:microsoft.com/office/officeart/2005/8/layout/orgChart1"/>
    <dgm:cxn modelId="{35F799F1-E104-43E0-8919-AD205A8585DD}" type="presParOf" srcId="{9B90953D-D73F-431D-A29B-158E849E2CDC}" destId="{57F8A6BE-435F-4A8A-9104-63D60F024A14}" srcOrd="1" destOrd="0" presId="urn:microsoft.com/office/officeart/2005/8/layout/orgChart1"/>
    <dgm:cxn modelId="{286A875E-CFFA-493E-950E-03AE71E4740B}" type="presParOf" srcId="{A537B401-F6DB-42A6-B56C-B7853842CC54}" destId="{5BF587E4-CC32-46F9-A81E-1C6758CD16CF}" srcOrd="1" destOrd="0" presId="urn:microsoft.com/office/officeart/2005/8/layout/orgChart1"/>
    <dgm:cxn modelId="{3E658113-BB7D-474D-90A2-2992B99BBC4B}" type="presParOf" srcId="{A537B401-F6DB-42A6-B56C-B7853842CC54}" destId="{6621C9D7-32B4-43D9-B339-0E7685BB4B01}" srcOrd="2" destOrd="0" presId="urn:microsoft.com/office/officeart/2005/8/layout/orgChart1"/>
    <dgm:cxn modelId="{1F9F9AA9-189A-4709-A933-C5D1CCEB6990}" type="presParOf" srcId="{54275B67-F008-476B-8A40-67DE6CB50625}" destId="{59A0F386-7AF1-4828-B7D6-52825C1748F6}" srcOrd="10" destOrd="0" presId="urn:microsoft.com/office/officeart/2005/8/layout/orgChart1"/>
    <dgm:cxn modelId="{DFB4A133-4922-4050-B911-5381DD817352}" type="presParOf" srcId="{54275B67-F008-476B-8A40-67DE6CB50625}" destId="{DFC841EA-7C9A-45B7-8C26-2A77FD8BDFAD}" srcOrd="11" destOrd="0" presId="urn:microsoft.com/office/officeart/2005/8/layout/orgChart1"/>
    <dgm:cxn modelId="{DE3012A5-D425-4F26-9F7E-CC2C29A30859}" type="presParOf" srcId="{DFC841EA-7C9A-45B7-8C26-2A77FD8BDFAD}" destId="{7D1228DC-9FA4-4480-9664-86360DE16B73}" srcOrd="0" destOrd="0" presId="urn:microsoft.com/office/officeart/2005/8/layout/orgChart1"/>
    <dgm:cxn modelId="{3C0AA0CA-4530-4DAC-9CBD-AD355E4AA1D7}" type="presParOf" srcId="{7D1228DC-9FA4-4480-9664-86360DE16B73}" destId="{FF41D3DA-1B67-4DB8-AB2E-A4922406399A}" srcOrd="0" destOrd="0" presId="urn:microsoft.com/office/officeart/2005/8/layout/orgChart1"/>
    <dgm:cxn modelId="{720D0B9E-25D4-4E22-8346-113991022F79}" type="presParOf" srcId="{7D1228DC-9FA4-4480-9664-86360DE16B73}" destId="{72249709-2DDA-4D9B-906A-522BC0854CC3}" srcOrd="1" destOrd="0" presId="urn:microsoft.com/office/officeart/2005/8/layout/orgChart1"/>
    <dgm:cxn modelId="{FECFF1F3-52ED-45D8-B515-6A0CFA82388A}" type="presParOf" srcId="{DFC841EA-7C9A-45B7-8C26-2A77FD8BDFAD}" destId="{2544380A-D29C-4D8E-95F0-190AA9E4B02F}" srcOrd="1" destOrd="0" presId="urn:microsoft.com/office/officeart/2005/8/layout/orgChart1"/>
    <dgm:cxn modelId="{5AE9D8C5-EAE1-4EF6-8C54-5001FCEE4D18}" type="presParOf" srcId="{DFC841EA-7C9A-45B7-8C26-2A77FD8BDFAD}" destId="{77198DBA-7F34-4796-935B-A4AB7E303897}" srcOrd="2" destOrd="0" presId="urn:microsoft.com/office/officeart/2005/8/layout/orgChart1"/>
    <dgm:cxn modelId="{261DD6EC-5F37-423D-B6C1-589D9D162AAD}" type="presParOf" srcId="{54275B67-F008-476B-8A40-67DE6CB50625}" destId="{212F60AF-59E0-4257-BACD-F664F6BC0954}" srcOrd="12" destOrd="0" presId="urn:microsoft.com/office/officeart/2005/8/layout/orgChart1"/>
    <dgm:cxn modelId="{40B98815-0279-422A-B579-C48C6E8C0563}" type="presParOf" srcId="{54275B67-F008-476B-8A40-67DE6CB50625}" destId="{7F00E358-FC02-427E-98D4-DA1AFF684F1A}" srcOrd="13" destOrd="0" presId="urn:microsoft.com/office/officeart/2005/8/layout/orgChart1"/>
    <dgm:cxn modelId="{18DCE909-6EC1-4342-8064-F57709F92E48}" type="presParOf" srcId="{7F00E358-FC02-427E-98D4-DA1AFF684F1A}" destId="{97D58D74-03BA-45BC-9D6A-05A780F180EF}" srcOrd="0" destOrd="0" presId="urn:microsoft.com/office/officeart/2005/8/layout/orgChart1"/>
    <dgm:cxn modelId="{345A14B9-9C7F-4998-B1E7-D0477383F7E1}" type="presParOf" srcId="{97D58D74-03BA-45BC-9D6A-05A780F180EF}" destId="{FBDBE812-C99E-480F-B779-4632AF4571DA}" srcOrd="0" destOrd="0" presId="urn:microsoft.com/office/officeart/2005/8/layout/orgChart1"/>
    <dgm:cxn modelId="{7D96D8B3-5CD0-4FA0-9703-FA7C8055ABFB}" type="presParOf" srcId="{97D58D74-03BA-45BC-9D6A-05A780F180EF}" destId="{AA41AF44-EA1F-415E-8DA2-D7A0B10E99C9}" srcOrd="1" destOrd="0" presId="urn:microsoft.com/office/officeart/2005/8/layout/orgChart1"/>
    <dgm:cxn modelId="{FE257F3A-9266-4AD1-BC5A-7ED7FC90B43F}" type="presParOf" srcId="{7F00E358-FC02-427E-98D4-DA1AFF684F1A}" destId="{F18E10D5-2586-4AA9-B04E-C60AD4EA85C0}" srcOrd="1" destOrd="0" presId="urn:microsoft.com/office/officeart/2005/8/layout/orgChart1"/>
    <dgm:cxn modelId="{ECD20BFB-3345-4A7C-B093-FDA3F2ECBF5B}" type="presParOf" srcId="{7F00E358-FC02-427E-98D4-DA1AFF684F1A}" destId="{BDE4EE3D-6C3D-4E93-B19D-6028FDF94CE4}" srcOrd="2" destOrd="0" presId="urn:microsoft.com/office/officeart/2005/8/layout/orgChart1"/>
    <dgm:cxn modelId="{40C497CD-81FA-4F44-A6A5-D51290991C2A}" type="presParOf" srcId="{BB692CB3-670C-4C92-85A1-F77FD1F23122}" destId="{016E8BBC-5CE3-43A8-B6AF-D34C74EAD390}" srcOrd="2" destOrd="0" presId="urn:microsoft.com/office/officeart/2005/8/layout/orgChart1"/>
    <dgm:cxn modelId="{B2146EA3-FA5B-4FB0-87D4-90F00C13F1A7}" type="presParOf" srcId="{351E8556-70FA-4D9B-9255-75CDDCB8D004}" destId="{52B53498-76DA-4663-96AF-70A6D652E1BC}" srcOrd="4" destOrd="0" presId="urn:microsoft.com/office/officeart/2005/8/layout/orgChart1"/>
    <dgm:cxn modelId="{4F93E7B9-88F6-4C93-A9E3-48E09D8932EE}" type="presParOf" srcId="{351E8556-70FA-4D9B-9255-75CDDCB8D004}" destId="{6F54EE3C-6E9F-4A1B-B7B7-4B6050C106AC}" srcOrd="5" destOrd="0" presId="urn:microsoft.com/office/officeart/2005/8/layout/orgChart1"/>
    <dgm:cxn modelId="{8DB2DD9E-0CB4-4D0D-A83D-564A61ABBA65}" type="presParOf" srcId="{6F54EE3C-6E9F-4A1B-B7B7-4B6050C106AC}" destId="{416971A6-112C-46AF-AE4B-843704815315}" srcOrd="0" destOrd="0" presId="urn:microsoft.com/office/officeart/2005/8/layout/orgChart1"/>
    <dgm:cxn modelId="{CD3AEC59-8C1B-4E9B-8EA1-9CF224B740EC}" type="presParOf" srcId="{416971A6-112C-46AF-AE4B-843704815315}" destId="{2615AD32-F62F-4D10-9D9F-B0D2CF401812}" srcOrd="0" destOrd="0" presId="urn:microsoft.com/office/officeart/2005/8/layout/orgChart1"/>
    <dgm:cxn modelId="{D6DE6E8D-0D37-49FD-86D5-A3D8EA9097AF}" type="presParOf" srcId="{416971A6-112C-46AF-AE4B-843704815315}" destId="{81BA2DF2-33F4-448E-87F8-9B6C8A282F1A}" srcOrd="1" destOrd="0" presId="urn:microsoft.com/office/officeart/2005/8/layout/orgChart1"/>
    <dgm:cxn modelId="{13C1B11F-3D87-417D-BC1E-FDE2A94DA62D}" type="presParOf" srcId="{6F54EE3C-6E9F-4A1B-B7B7-4B6050C106AC}" destId="{039C70C3-4BBF-47D3-B586-A9BA818B8111}" srcOrd="1" destOrd="0" presId="urn:microsoft.com/office/officeart/2005/8/layout/orgChart1"/>
    <dgm:cxn modelId="{751DE644-FEEF-4BC9-9224-0FE4D3E5E51D}" type="presParOf" srcId="{039C70C3-4BBF-47D3-B586-A9BA818B8111}" destId="{4ECFF1FD-74AC-4CF1-B530-68E89C5AF47D}" srcOrd="0" destOrd="0" presId="urn:microsoft.com/office/officeart/2005/8/layout/orgChart1"/>
    <dgm:cxn modelId="{E647006B-73C0-4EE2-888F-4DF39FF60749}" type="presParOf" srcId="{039C70C3-4BBF-47D3-B586-A9BA818B8111}" destId="{E26F5319-0150-46F8-B437-848A6E0B72FF}" srcOrd="1" destOrd="0" presId="urn:microsoft.com/office/officeart/2005/8/layout/orgChart1"/>
    <dgm:cxn modelId="{FC24AFE0-B163-4D94-84E0-DB12C633B5B3}" type="presParOf" srcId="{E26F5319-0150-46F8-B437-848A6E0B72FF}" destId="{69AA0C66-7175-451B-8D25-8D24AE5D09CA}" srcOrd="0" destOrd="0" presId="urn:microsoft.com/office/officeart/2005/8/layout/orgChart1"/>
    <dgm:cxn modelId="{DF6949EA-122F-40ED-88BB-B5C2082B98F2}" type="presParOf" srcId="{69AA0C66-7175-451B-8D25-8D24AE5D09CA}" destId="{1B3E0961-41DD-456F-84DD-BAB802B281D1}" srcOrd="0" destOrd="0" presId="urn:microsoft.com/office/officeart/2005/8/layout/orgChart1"/>
    <dgm:cxn modelId="{BF2A3ED2-407E-40D0-8B99-E8458895F7BA}" type="presParOf" srcId="{69AA0C66-7175-451B-8D25-8D24AE5D09CA}" destId="{219E99D6-369A-40C1-8B8C-172F30D9EC28}" srcOrd="1" destOrd="0" presId="urn:microsoft.com/office/officeart/2005/8/layout/orgChart1"/>
    <dgm:cxn modelId="{93E8D976-B7D9-4BA6-8658-A8B104639B68}" type="presParOf" srcId="{E26F5319-0150-46F8-B437-848A6E0B72FF}" destId="{20DE0C2D-D63A-4335-B6FC-93ADEF8DCC2F}" srcOrd="1" destOrd="0" presId="urn:microsoft.com/office/officeart/2005/8/layout/orgChart1"/>
    <dgm:cxn modelId="{8E54B963-F45A-47B9-8B19-22280B8C4C91}" type="presParOf" srcId="{E26F5319-0150-46F8-B437-848A6E0B72FF}" destId="{C35C5D60-0A1F-4A6C-9FF8-994A315115EA}" srcOrd="2" destOrd="0" presId="urn:microsoft.com/office/officeart/2005/8/layout/orgChart1"/>
    <dgm:cxn modelId="{90B01384-2D04-4D65-82A3-EA4AAEF01405}" type="presParOf" srcId="{039C70C3-4BBF-47D3-B586-A9BA818B8111}" destId="{2FB6F88D-089F-4073-A765-13B0B0E5692C}" srcOrd="2" destOrd="0" presId="urn:microsoft.com/office/officeart/2005/8/layout/orgChart1"/>
    <dgm:cxn modelId="{5014EADB-95EE-4FC7-A152-9D4800EFB70C}" type="presParOf" srcId="{039C70C3-4BBF-47D3-B586-A9BA818B8111}" destId="{677BDC78-0D58-4EEB-AA30-EF73AB41312F}" srcOrd="3" destOrd="0" presId="urn:microsoft.com/office/officeart/2005/8/layout/orgChart1"/>
    <dgm:cxn modelId="{84AE344E-FF01-42E2-B8C5-73DBD658BEF0}" type="presParOf" srcId="{677BDC78-0D58-4EEB-AA30-EF73AB41312F}" destId="{6CF6F454-7D85-4498-8D4A-E4BCFD4359E6}" srcOrd="0" destOrd="0" presId="urn:microsoft.com/office/officeart/2005/8/layout/orgChart1"/>
    <dgm:cxn modelId="{5FD036A7-454D-484B-A15F-44FFE1C3451D}" type="presParOf" srcId="{6CF6F454-7D85-4498-8D4A-E4BCFD4359E6}" destId="{A96DDD18-4ACD-4789-BA4E-6CAD5B1BE4C6}" srcOrd="0" destOrd="0" presId="urn:microsoft.com/office/officeart/2005/8/layout/orgChart1"/>
    <dgm:cxn modelId="{A5961A10-22BD-444E-AC65-B95BE643832A}" type="presParOf" srcId="{6CF6F454-7D85-4498-8D4A-E4BCFD4359E6}" destId="{CAB38900-77C8-456F-8B91-CE008A8B69D6}" srcOrd="1" destOrd="0" presId="urn:microsoft.com/office/officeart/2005/8/layout/orgChart1"/>
    <dgm:cxn modelId="{F431CBD0-92C8-4C96-A6B7-C35400F8F0F5}" type="presParOf" srcId="{677BDC78-0D58-4EEB-AA30-EF73AB41312F}" destId="{1F57A102-B14B-427D-B571-0A48EDB5945F}" srcOrd="1" destOrd="0" presId="urn:microsoft.com/office/officeart/2005/8/layout/orgChart1"/>
    <dgm:cxn modelId="{F01AD925-B8CB-4630-A950-0D44D02D548C}" type="presParOf" srcId="{677BDC78-0D58-4EEB-AA30-EF73AB41312F}" destId="{7733F6E5-22BB-47ED-BA7E-8C09060D7E52}" srcOrd="2" destOrd="0" presId="urn:microsoft.com/office/officeart/2005/8/layout/orgChart1"/>
    <dgm:cxn modelId="{F67EB95C-FD99-4AE3-A526-6F9087037A92}" type="presParOf" srcId="{039C70C3-4BBF-47D3-B586-A9BA818B8111}" destId="{2CE249DD-17E2-428D-8F5B-D4554FDC7714}" srcOrd="4" destOrd="0" presId="urn:microsoft.com/office/officeart/2005/8/layout/orgChart1"/>
    <dgm:cxn modelId="{C75CE53B-FE25-434E-ABB7-A9C0DAB9E8E4}" type="presParOf" srcId="{039C70C3-4BBF-47D3-B586-A9BA818B8111}" destId="{B40E43A0-927A-438B-9E26-A73C0B88BF36}" srcOrd="5" destOrd="0" presId="urn:microsoft.com/office/officeart/2005/8/layout/orgChart1"/>
    <dgm:cxn modelId="{6E9D2810-DA7D-4DB0-AE81-BB8DEF0AE3B1}" type="presParOf" srcId="{B40E43A0-927A-438B-9E26-A73C0B88BF36}" destId="{55779F35-856C-4FB1-8DB2-708D0736DC27}" srcOrd="0" destOrd="0" presId="urn:microsoft.com/office/officeart/2005/8/layout/orgChart1"/>
    <dgm:cxn modelId="{5B23CDB3-BB97-4B6C-8A18-E8BA5EF4E950}" type="presParOf" srcId="{55779F35-856C-4FB1-8DB2-708D0736DC27}" destId="{1EC4819E-9927-4302-AA72-FB06633CCA07}" srcOrd="0" destOrd="0" presId="urn:microsoft.com/office/officeart/2005/8/layout/orgChart1"/>
    <dgm:cxn modelId="{8FDE4B61-9B0B-4025-BB11-315507AA1701}" type="presParOf" srcId="{55779F35-856C-4FB1-8DB2-708D0736DC27}" destId="{BFE7D12B-84EC-40CB-9AE5-BBBC650316BE}" srcOrd="1" destOrd="0" presId="urn:microsoft.com/office/officeart/2005/8/layout/orgChart1"/>
    <dgm:cxn modelId="{13503BDB-C35E-419D-BE46-9FEAC948654F}" type="presParOf" srcId="{B40E43A0-927A-438B-9E26-A73C0B88BF36}" destId="{98E3425C-06E2-4D6D-ABFA-0F2BCE285951}" srcOrd="1" destOrd="0" presId="urn:microsoft.com/office/officeart/2005/8/layout/orgChart1"/>
    <dgm:cxn modelId="{3597C416-AFC9-4039-8094-B5DA8F30974A}" type="presParOf" srcId="{B40E43A0-927A-438B-9E26-A73C0B88BF36}" destId="{D3E7DF6C-FC14-4E0E-94C5-0CE26CB3A60F}" srcOrd="2" destOrd="0" presId="urn:microsoft.com/office/officeart/2005/8/layout/orgChart1"/>
    <dgm:cxn modelId="{3598726D-86E8-45C7-85F3-A1A5594701F2}" type="presParOf" srcId="{039C70C3-4BBF-47D3-B586-A9BA818B8111}" destId="{29DABC7A-DAE4-43AC-98F2-19E6DE33B51A}" srcOrd="6" destOrd="0" presId="urn:microsoft.com/office/officeart/2005/8/layout/orgChart1"/>
    <dgm:cxn modelId="{35101B42-23F0-4D88-89B9-BD21EB584686}" type="presParOf" srcId="{039C70C3-4BBF-47D3-B586-A9BA818B8111}" destId="{3154401D-2870-44A3-A3EA-554DCCB59BEB}" srcOrd="7" destOrd="0" presId="urn:microsoft.com/office/officeart/2005/8/layout/orgChart1"/>
    <dgm:cxn modelId="{E573E6BE-1CBB-48A1-AEAC-FEE5B5A422B1}" type="presParOf" srcId="{3154401D-2870-44A3-A3EA-554DCCB59BEB}" destId="{C95C8295-A2EE-454C-88C7-93F63996C11D}" srcOrd="0" destOrd="0" presId="urn:microsoft.com/office/officeart/2005/8/layout/orgChart1"/>
    <dgm:cxn modelId="{34FFE4B3-591C-41D3-90DE-B89175AE37CE}" type="presParOf" srcId="{C95C8295-A2EE-454C-88C7-93F63996C11D}" destId="{F1F6A793-2492-4B85-AB83-FF977E0423AF}" srcOrd="0" destOrd="0" presId="urn:microsoft.com/office/officeart/2005/8/layout/orgChart1"/>
    <dgm:cxn modelId="{D81EECF6-61BF-40A8-B167-307930FFEE3A}" type="presParOf" srcId="{C95C8295-A2EE-454C-88C7-93F63996C11D}" destId="{47274121-D79A-48EB-90AA-7D6394A89C84}" srcOrd="1" destOrd="0" presId="urn:microsoft.com/office/officeart/2005/8/layout/orgChart1"/>
    <dgm:cxn modelId="{D987F0A5-BD01-41BD-A523-C80A70B6037A}" type="presParOf" srcId="{3154401D-2870-44A3-A3EA-554DCCB59BEB}" destId="{FB28B794-A3C7-4656-920A-66C293E9A331}" srcOrd="1" destOrd="0" presId="urn:microsoft.com/office/officeart/2005/8/layout/orgChart1"/>
    <dgm:cxn modelId="{AF7BAECC-BA22-49DC-8A18-61958B0696F9}" type="presParOf" srcId="{3154401D-2870-44A3-A3EA-554DCCB59BEB}" destId="{7632859C-1F32-4362-8AD6-7E9AC423ED4A}" srcOrd="2" destOrd="0" presId="urn:microsoft.com/office/officeart/2005/8/layout/orgChart1"/>
    <dgm:cxn modelId="{8ECB2DAA-8554-4C24-8010-5FB6578F188E}" type="presParOf" srcId="{039C70C3-4BBF-47D3-B586-A9BA818B8111}" destId="{1A73E338-9456-48AB-B6C8-A53B20230CBA}" srcOrd="8" destOrd="0" presId="urn:microsoft.com/office/officeart/2005/8/layout/orgChart1"/>
    <dgm:cxn modelId="{C4823E40-3D10-4C37-B329-5D46205F5D95}" type="presParOf" srcId="{039C70C3-4BBF-47D3-B586-A9BA818B8111}" destId="{52FA54AE-1510-4D93-B7DE-E41341AA4725}" srcOrd="9" destOrd="0" presId="urn:microsoft.com/office/officeart/2005/8/layout/orgChart1"/>
    <dgm:cxn modelId="{62C303C1-8BC1-4ACA-B141-F9C9A9171819}" type="presParOf" srcId="{52FA54AE-1510-4D93-B7DE-E41341AA4725}" destId="{5F1E7518-8E60-4D5E-AF53-3ABC16C381A3}" srcOrd="0" destOrd="0" presId="urn:microsoft.com/office/officeart/2005/8/layout/orgChart1"/>
    <dgm:cxn modelId="{B83AA070-B665-41BE-AD43-E5152DAD14C4}" type="presParOf" srcId="{5F1E7518-8E60-4D5E-AF53-3ABC16C381A3}" destId="{E7340B7D-AEE2-4AA8-BF7F-A8E3594409FB}" srcOrd="0" destOrd="0" presId="urn:microsoft.com/office/officeart/2005/8/layout/orgChart1"/>
    <dgm:cxn modelId="{A7E1C75C-1999-49D5-862D-A0892221BB8E}" type="presParOf" srcId="{5F1E7518-8E60-4D5E-AF53-3ABC16C381A3}" destId="{BA2331D3-FE22-4D7E-AB4A-12C722201F33}" srcOrd="1" destOrd="0" presId="urn:microsoft.com/office/officeart/2005/8/layout/orgChart1"/>
    <dgm:cxn modelId="{F06A69E8-B595-4AAB-98B4-93A102715B81}" type="presParOf" srcId="{52FA54AE-1510-4D93-B7DE-E41341AA4725}" destId="{F7B5A2CB-6F13-4157-93E7-58F2D7D629D3}" srcOrd="1" destOrd="0" presId="urn:microsoft.com/office/officeart/2005/8/layout/orgChart1"/>
    <dgm:cxn modelId="{5DFBFA7E-EEF8-4467-83C0-A57D778781F7}" type="presParOf" srcId="{52FA54AE-1510-4D93-B7DE-E41341AA4725}" destId="{BE378B52-F8B6-46F3-B953-23CC00FA6904}" srcOrd="2" destOrd="0" presId="urn:microsoft.com/office/officeart/2005/8/layout/orgChart1"/>
    <dgm:cxn modelId="{F7E7E716-59C2-4529-BAA9-347CFA5A12CC}" type="presParOf" srcId="{039C70C3-4BBF-47D3-B586-A9BA818B8111}" destId="{DFB3586F-BCC4-49C2-BDF3-46DA36334D98}" srcOrd="10" destOrd="0" presId="urn:microsoft.com/office/officeart/2005/8/layout/orgChart1"/>
    <dgm:cxn modelId="{D593ACB1-DD7B-4E76-888D-6C9C7DF48434}" type="presParOf" srcId="{039C70C3-4BBF-47D3-B586-A9BA818B8111}" destId="{F58FED6D-E9FB-447D-97BA-081151A2D942}" srcOrd="11" destOrd="0" presId="urn:microsoft.com/office/officeart/2005/8/layout/orgChart1"/>
    <dgm:cxn modelId="{4F6720A9-2476-4A35-B7F9-986183EBF7C2}" type="presParOf" srcId="{F58FED6D-E9FB-447D-97BA-081151A2D942}" destId="{A49EF736-2292-4794-9A1B-256B2FCBA2B0}" srcOrd="0" destOrd="0" presId="urn:microsoft.com/office/officeart/2005/8/layout/orgChart1"/>
    <dgm:cxn modelId="{786D452A-22BE-4DB8-938F-24B98C9E021D}" type="presParOf" srcId="{A49EF736-2292-4794-9A1B-256B2FCBA2B0}" destId="{6D91BC64-CC0B-423C-93CC-1FB35903A8CD}" srcOrd="0" destOrd="0" presId="urn:microsoft.com/office/officeart/2005/8/layout/orgChart1"/>
    <dgm:cxn modelId="{DB1CF338-5CE1-4916-8A0A-C83686A1E285}" type="presParOf" srcId="{A49EF736-2292-4794-9A1B-256B2FCBA2B0}" destId="{183E2753-439C-4457-962D-D777526EF50E}" srcOrd="1" destOrd="0" presId="urn:microsoft.com/office/officeart/2005/8/layout/orgChart1"/>
    <dgm:cxn modelId="{C7DC4553-696C-41D1-BCA3-A4101155DACE}" type="presParOf" srcId="{F58FED6D-E9FB-447D-97BA-081151A2D942}" destId="{C099764C-AEB2-4D5D-9E73-AE94F42C3896}" srcOrd="1" destOrd="0" presId="urn:microsoft.com/office/officeart/2005/8/layout/orgChart1"/>
    <dgm:cxn modelId="{9AD37CD3-534C-4F2D-9045-A4EF39D7B6D3}" type="presParOf" srcId="{F58FED6D-E9FB-447D-97BA-081151A2D942}" destId="{E8DC120C-D726-4F88-980B-5556E056B194}" srcOrd="2" destOrd="0" presId="urn:microsoft.com/office/officeart/2005/8/layout/orgChart1"/>
    <dgm:cxn modelId="{7EB54613-5382-4C67-9BDE-500C676E5340}" type="presParOf" srcId="{6F54EE3C-6E9F-4A1B-B7B7-4B6050C106AC}" destId="{51A9762D-5446-47B3-B1C6-1B79C317D531}" srcOrd="2" destOrd="0" presId="urn:microsoft.com/office/officeart/2005/8/layout/orgChart1"/>
    <dgm:cxn modelId="{98EE013C-75C9-446C-97DB-421384B6FEE5}" type="presParOf" srcId="{3E1C4BC1-B5A6-4ABE-A3FF-49A70B90270A}" destId="{B0430941-9138-495A-A0D8-F4043455F5B6}" srcOrd="2" destOrd="0" presId="urn:microsoft.com/office/officeart/2005/8/layout/orgChart1"/>
    <dgm:cxn modelId="{35219ECA-F4FA-4409-A940-5FABE46A429E}" type="presParOf" srcId="{85F2C9BA-CA28-407A-86BF-4A9855679458}" destId="{8B2C6B65-D3D2-4325-9213-C51C21E7263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750097-E771-49DA-BD2C-E88CA86E235F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6A8B0B48-67EE-42AA-8564-BCB5D77C97E6}">
      <dgm:prSet phldrT="[文本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Air</a:t>
          </a:r>
          <a:r>
            <a: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平台介绍</a:t>
          </a:r>
          <a:endParaRPr lang="zh-CN" altLang="en-US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A96C47-9D80-4876-8A09-D3D99C994C22}" type="parTrans" cxnId="{029B3777-690F-41CB-AAC8-CAB975B76323}">
      <dgm:prSet/>
      <dgm:spPr/>
      <dgm:t>
        <a:bodyPr/>
        <a:lstStyle/>
        <a:p>
          <a:endParaRPr lang="zh-CN" altLang="en-US"/>
        </a:p>
      </dgm:t>
    </dgm:pt>
    <dgm:pt modelId="{57827DD2-3D98-488F-8498-05402C122D9E}" type="sibTrans" cxnId="{029B3777-690F-41CB-AAC8-CAB975B76323}">
      <dgm:prSet/>
      <dgm:spPr/>
      <dgm:t>
        <a:bodyPr/>
        <a:lstStyle/>
        <a:p>
          <a:endParaRPr lang="zh-CN" altLang="en-US"/>
        </a:p>
      </dgm:t>
    </dgm:pt>
    <dgm:pt modelId="{F3A0E0BC-8180-47A1-AD22-531F1D314C4B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Air</a:t>
          </a:r>
          <a:r>
            <a: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客户端介绍</a:t>
          </a:r>
          <a:endParaRPr lang="en-US" altLang="zh-CN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0B3CFF-DF5A-4C86-9EDB-11ADA4E524A5}" type="parTrans" cxnId="{5ECAE3A9-BABF-4C6D-A1CA-428120ECCE76}">
      <dgm:prSet/>
      <dgm:spPr/>
      <dgm:t>
        <a:bodyPr/>
        <a:lstStyle/>
        <a:p>
          <a:endParaRPr lang="zh-CN" altLang="en-US"/>
        </a:p>
      </dgm:t>
    </dgm:pt>
    <dgm:pt modelId="{6FA8D184-A283-4E8E-B26F-121605E9DDF3}" type="sibTrans" cxnId="{5ECAE3A9-BABF-4C6D-A1CA-428120ECCE76}">
      <dgm:prSet/>
      <dgm:spPr/>
      <dgm:t>
        <a:bodyPr/>
        <a:lstStyle/>
        <a:p>
          <a:endParaRPr lang="zh-CN" altLang="en-US"/>
        </a:p>
      </dgm:t>
    </dgm:pt>
    <dgm:pt modelId="{39FB038E-CDEB-46C9-B805-10932AF40B7B}">
      <dgm:prSet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Air</a:t>
          </a:r>
          <a:r>
            <a: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服务端介绍</a:t>
          </a:r>
          <a:endParaRPr lang="en-US" altLang="zh-CN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B62E0C-0DE4-48F0-B518-DA1C0E7C5C40}" type="parTrans" cxnId="{7BFBCFB0-E3FD-45A6-A4BC-1CCF1ABC5D49}">
      <dgm:prSet/>
      <dgm:spPr/>
      <dgm:t>
        <a:bodyPr/>
        <a:lstStyle/>
        <a:p>
          <a:endParaRPr lang="zh-CN" altLang="en-US"/>
        </a:p>
      </dgm:t>
    </dgm:pt>
    <dgm:pt modelId="{8CA99D7D-B2ED-43D2-B1EA-B8974A5F9D42}" type="sibTrans" cxnId="{7BFBCFB0-E3FD-45A6-A4BC-1CCF1ABC5D49}">
      <dgm:prSet/>
      <dgm:spPr/>
      <dgm:t>
        <a:bodyPr/>
        <a:lstStyle/>
        <a:p>
          <a:endParaRPr lang="zh-CN" altLang="en-US"/>
        </a:p>
      </dgm:t>
    </dgm:pt>
    <dgm:pt modelId="{FC41F993-A922-41FE-8BFD-F83014586C14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Air</a:t>
          </a:r>
          <a:r>
            <a: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中心端介绍</a:t>
          </a:r>
          <a:endParaRPr lang="en-US" altLang="zh-CN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C28B09-F475-4573-A06D-10FDC92E17E9}" type="parTrans" cxnId="{1AA26FA7-A29E-4F3D-823F-E341BC0A168C}">
      <dgm:prSet/>
      <dgm:spPr/>
      <dgm:t>
        <a:bodyPr/>
        <a:lstStyle/>
        <a:p>
          <a:endParaRPr lang="zh-CN" altLang="en-US"/>
        </a:p>
      </dgm:t>
    </dgm:pt>
    <dgm:pt modelId="{E54631A1-69CD-48EF-A75A-1982D42F6542}" type="sibTrans" cxnId="{1AA26FA7-A29E-4F3D-823F-E341BC0A168C}">
      <dgm:prSet/>
      <dgm:spPr/>
      <dgm:t>
        <a:bodyPr/>
        <a:lstStyle/>
        <a:p>
          <a:endParaRPr lang="zh-CN" altLang="en-US"/>
        </a:p>
      </dgm:t>
    </dgm:pt>
    <dgm:pt modelId="{AA81ABA6-83FA-4794-99B3-DD1BFD09B977}">
      <dgm:prSet/>
      <dgm:spPr/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控制台展示</a:t>
          </a:r>
          <a:endParaRPr lang="en-US" altLang="zh-CN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8B07DA-4855-496C-BCB9-8DBDDDDAFA1F}" type="parTrans" cxnId="{7D869858-2373-4A35-BC36-8FC72775B3EA}">
      <dgm:prSet/>
      <dgm:spPr/>
      <dgm:t>
        <a:bodyPr/>
        <a:lstStyle/>
        <a:p>
          <a:endParaRPr lang="zh-CN" altLang="en-US"/>
        </a:p>
      </dgm:t>
    </dgm:pt>
    <dgm:pt modelId="{74F45B83-D0FF-484B-959E-BE2045A80216}" type="sibTrans" cxnId="{7D869858-2373-4A35-BC36-8FC72775B3EA}">
      <dgm:prSet/>
      <dgm:spPr/>
      <dgm:t>
        <a:bodyPr/>
        <a:lstStyle/>
        <a:p>
          <a:endParaRPr lang="zh-CN" altLang="en-US"/>
        </a:p>
      </dgm:t>
    </dgm:pt>
    <dgm:pt modelId="{00DC2CC9-3359-421A-B615-9CAC49743C92}">
      <dgm:prSet/>
      <dgm:spPr/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功能介绍</a:t>
          </a:r>
          <a:endParaRPr lang="en-US" altLang="zh-CN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D64B40-1ACE-4B57-AC6B-4B7644642723}" type="parTrans" cxnId="{2993DB08-6F3B-49B1-9BE4-6DC73A8684AF}">
      <dgm:prSet/>
      <dgm:spPr/>
      <dgm:t>
        <a:bodyPr/>
        <a:lstStyle/>
        <a:p>
          <a:endParaRPr lang="zh-CN" altLang="en-US"/>
        </a:p>
      </dgm:t>
    </dgm:pt>
    <dgm:pt modelId="{D3A122EE-D567-4E1C-90E2-CE97A4434A81}" type="sibTrans" cxnId="{2993DB08-6F3B-49B1-9BE4-6DC73A8684AF}">
      <dgm:prSet/>
      <dgm:spPr/>
      <dgm:t>
        <a:bodyPr/>
        <a:lstStyle/>
        <a:p>
          <a:endParaRPr lang="zh-CN" altLang="en-US"/>
        </a:p>
      </dgm:t>
    </dgm:pt>
    <dgm:pt modelId="{8009039D-EB9A-4993-A904-F88A6E14354D}">
      <dgm:prSet/>
      <dgm:spPr/>
      <dgm:t>
        <a:bodyPr/>
        <a:lstStyle/>
        <a:p>
          <a:r>
            <a:rPr lang="zh-CN" altLang="en-US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服务器</a:t>
          </a:r>
          <a:r>
            <a:rPr lang="en-US" altLang="zh-CN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结构</a:t>
          </a:r>
          <a:endParaRPr lang="en-US" altLang="zh-CN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BDB8486-97E3-4DAB-9C5A-3646FEF4DE6F}" type="parTrans" cxnId="{42931178-2BE3-490B-A641-8BCEA6497DF3}">
      <dgm:prSet/>
      <dgm:spPr/>
      <dgm:t>
        <a:bodyPr/>
        <a:lstStyle/>
        <a:p>
          <a:endParaRPr lang="zh-CN" altLang="en-US"/>
        </a:p>
      </dgm:t>
    </dgm:pt>
    <dgm:pt modelId="{196A1E89-EE26-4CE3-ACC2-6CA24680629F}" type="sibTrans" cxnId="{42931178-2BE3-490B-A641-8BCEA6497DF3}">
      <dgm:prSet/>
      <dgm:spPr/>
      <dgm:t>
        <a:bodyPr/>
        <a:lstStyle/>
        <a:p>
          <a:endParaRPr lang="zh-CN" altLang="en-US"/>
        </a:p>
      </dgm:t>
    </dgm:pt>
    <dgm:pt modelId="{BCB3274A-050F-4ACF-B8C6-FA812E19B1E9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新功能介绍</a:t>
          </a:r>
          <a:endParaRPr lang="en-US" altLang="zh-CN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702D823-5F06-4752-84E9-716AEE6F875A}" type="parTrans" cxnId="{84B986CA-22D6-46FE-B402-20AE004049A4}">
      <dgm:prSet/>
      <dgm:spPr/>
    </dgm:pt>
    <dgm:pt modelId="{BD01DB49-3A2F-42F2-BC9C-80010B7626AD}" type="sibTrans" cxnId="{84B986CA-22D6-46FE-B402-20AE004049A4}">
      <dgm:prSet/>
      <dgm:spPr/>
    </dgm:pt>
    <dgm:pt modelId="{0F0BB431-EDA0-4804-A2FA-69FDD2E77FDC}" type="pres">
      <dgm:prSet presAssocID="{43750097-E771-49DA-BD2C-E88CA86E235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8A46C7-42A1-420C-89E7-0CAFE8B786C8}" type="pres">
      <dgm:prSet presAssocID="{6A8B0B48-67EE-42AA-8564-BCB5D77C97E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506F12-6078-473E-965C-46568C4D64B2}" type="pres">
      <dgm:prSet presAssocID="{57827DD2-3D98-488F-8498-05402C122D9E}" presName="spacer" presStyleCnt="0"/>
      <dgm:spPr/>
    </dgm:pt>
    <dgm:pt modelId="{4CA6F4F9-485C-4AC2-A2CC-BE24F81411EE}" type="pres">
      <dgm:prSet presAssocID="{F3A0E0BC-8180-47A1-AD22-531F1D314C4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B371D9-C4E3-482C-98E7-D9DDB65E961B}" type="pres">
      <dgm:prSet presAssocID="{6FA8D184-A283-4E8E-B26F-121605E9DDF3}" presName="spacer" presStyleCnt="0"/>
      <dgm:spPr/>
    </dgm:pt>
    <dgm:pt modelId="{75183536-5D28-4F63-A355-723C324C0091}" type="pres">
      <dgm:prSet presAssocID="{39FB038E-CDEB-46C9-B805-10932AF40B7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4F64587-80C4-416E-A5FB-C0CB69C7EDAE}" type="pres">
      <dgm:prSet presAssocID="{39FB038E-CDEB-46C9-B805-10932AF40B7B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B684E8-D8DC-4E95-A1DB-9010481BA284}" type="pres">
      <dgm:prSet presAssocID="{FC41F993-A922-41FE-8BFD-F83014586C1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849CCC-C718-40C4-910E-33029929CB41}" type="pres">
      <dgm:prSet presAssocID="{E54631A1-69CD-48EF-A75A-1982D42F6542}" presName="spacer" presStyleCnt="0"/>
      <dgm:spPr/>
    </dgm:pt>
    <dgm:pt modelId="{502B82C3-ADFA-4435-A598-FC18F9E0B36C}" type="pres">
      <dgm:prSet presAssocID="{BCB3274A-050F-4ACF-B8C6-FA812E19B1E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5451C70-6BC5-4BB9-A2FC-98B4130B7E0A}" type="presOf" srcId="{00DC2CC9-3359-421A-B615-9CAC49743C92}" destId="{B4F64587-80C4-416E-A5FB-C0CB69C7EDAE}" srcOrd="0" destOrd="2" presId="urn:microsoft.com/office/officeart/2005/8/layout/vList2"/>
    <dgm:cxn modelId="{23048F4F-1262-45F4-A5C4-CD49F07F088F}" type="presOf" srcId="{39FB038E-CDEB-46C9-B805-10932AF40B7B}" destId="{75183536-5D28-4F63-A355-723C324C0091}" srcOrd="0" destOrd="0" presId="urn:microsoft.com/office/officeart/2005/8/layout/vList2"/>
    <dgm:cxn modelId="{2993DB08-6F3B-49B1-9BE4-6DC73A8684AF}" srcId="{39FB038E-CDEB-46C9-B805-10932AF40B7B}" destId="{00DC2CC9-3359-421A-B615-9CAC49743C92}" srcOrd="2" destOrd="0" parTransId="{90D64B40-1ACE-4B57-AC6B-4B7644642723}" sibTransId="{D3A122EE-D567-4E1C-90E2-CE97A4434A81}"/>
    <dgm:cxn modelId="{84B986CA-22D6-46FE-B402-20AE004049A4}" srcId="{43750097-E771-49DA-BD2C-E88CA86E235F}" destId="{BCB3274A-050F-4ACF-B8C6-FA812E19B1E9}" srcOrd="4" destOrd="0" parTransId="{2702D823-5F06-4752-84E9-716AEE6F875A}" sibTransId="{BD01DB49-3A2F-42F2-BC9C-80010B7626AD}"/>
    <dgm:cxn modelId="{0D4EF6F9-3094-403E-B5AD-139D082D81D6}" type="presOf" srcId="{FC41F993-A922-41FE-8BFD-F83014586C14}" destId="{16B684E8-D8DC-4E95-A1DB-9010481BA284}" srcOrd="0" destOrd="0" presId="urn:microsoft.com/office/officeart/2005/8/layout/vList2"/>
    <dgm:cxn modelId="{7D869858-2373-4A35-BC36-8FC72775B3EA}" srcId="{39FB038E-CDEB-46C9-B805-10932AF40B7B}" destId="{AA81ABA6-83FA-4794-99B3-DD1BFD09B977}" srcOrd="1" destOrd="0" parTransId="{878B07DA-4855-496C-BCB9-8DBDDDDAFA1F}" sibTransId="{74F45B83-D0FF-484B-959E-BE2045A80216}"/>
    <dgm:cxn modelId="{029B3777-690F-41CB-AAC8-CAB975B76323}" srcId="{43750097-E771-49DA-BD2C-E88CA86E235F}" destId="{6A8B0B48-67EE-42AA-8564-BCB5D77C97E6}" srcOrd="0" destOrd="0" parTransId="{DEA96C47-9D80-4876-8A09-D3D99C994C22}" sibTransId="{57827DD2-3D98-488F-8498-05402C122D9E}"/>
    <dgm:cxn modelId="{E3777552-FEFE-452E-ACE5-28B65E856EB1}" type="presOf" srcId="{43750097-E771-49DA-BD2C-E88CA86E235F}" destId="{0F0BB431-EDA0-4804-A2FA-69FDD2E77FDC}" srcOrd="0" destOrd="0" presId="urn:microsoft.com/office/officeart/2005/8/layout/vList2"/>
    <dgm:cxn modelId="{42931178-2BE3-490B-A641-8BCEA6497DF3}" srcId="{39FB038E-CDEB-46C9-B805-10932AF40B7B}" destId="{8009039D-EB9A-4993-A904-F88A6E14354D}" srcOrd="0" destOrd="0" parTransId="{CBDB8486-97E3-4DAB-9C5A-3646FEF4DE6F}" sibTransId="{196A1E89-EE26-4CE3-ACC2-6CA24680629F}"/>
    <dgm:cxn modelId="{813AD025-FC9C-4623-A0B4-1BA2BE30D477}" type="presOf" srcId="{AA81ABA6-83FA-4794-99B3-DD1BFD09B977}" destId="{B4F64587-80C4-416E-A5FB-C0CB69C7EDAE}" srcOrd="0" destOrd="1" presId="urn:microsoft.com/office/officeart/2005/8/layout/vList2"/>
    <dgm:cxn modelId="{E10B29E5-07B3-4021-B763-C7D99709F196}" type="presOf" srcId="{F3A0E0BC-8180-47A1-AD22-531F1D314C4B}" destId="{4CA6F4F9-485C-4AC2-A2CC-BE24F81411EE}" srcOrd="0" destOrd="0" presId="urn:microsoft.com/office/officeart/2005/8/layout/vList2"/>
    <dgm:cxn modelId="{6CD271EB-92B3-402D-958C-F7DAB405A8D2}" type="presOf" srcId="{6A8B0B48-67EE-42AA-8564-BCB5D77C97E6}" destId="{6F8A46C7-42A1-420C-89E7-0CAFE8B786C8}" srcOrd="0" destOrd="0" presId="urn:microsoft.com/office/officeart/2005/8/layout/vList2"/>
    <dgm:cxn modelId="{5ECAE3A9-BABF-4C6D-A1CA-428120ECCE76}" srcId="{43750097-E771-49DA-BD2C-E88CA86E235F}" destId="{F3A0E0BC-8180-47A1-AD22-531F1D314C4B}" srcOrd="1" destOrd="0" parTransId="{830B3CFF-DF5A-4C86-9EDB-11ADA4E524A5}" sibTransId="{6FA8D184-A283-4E8E-B26F-121605E9DDF3}"/>
    <dgm:cxn modelId="{75F0371F-8C8D-49B1-B7E7-877DE2FA1919}" type="presOf" srcId="{8009039D-EB9A-4993-A904-F88A6E14354D}" destId="{B4F64587-80C4-416E-A5FB-C0CB69C7EDAE}" srcOrd="0" destOrd="0" presId="urn:microsoft.com/office/officeart/2005/8/layout/vList2"/>
    <dgm:cxn modelId="{7BFBCFB0-E3FD-45A6-A4BC-1CCF1ABC5D49}" srcId="{43750097-E771-49DA-BD2C-E88CA86E235F}" destId="{39FB038E-CDEB-46C9-B805-10932AF40B7B}" srcOrd="2" destOrd="0" parTransId="{A4B62E0C-0DE4-48F0-B518-DA1C0E7C5C40}" sibTransId="{8CA99D7D-B2ED-43D2-B1EA-B8974A5F9D42}"/>
    <dgm:cxn modelId="{4D52C09A-F81F-4CD5-B0F3-3BB7205E621E}" type="presOf" srcId="{BCB3274A-050F-4ACF-B8C6-FA812E19B1E9}" destId="{502B82C3-ADFA-4435-A598-FC18F9E0B36C}" srcOrd="0" destOrd="0" presId="urn:microsoft.com/office/officeart/2005/8/layout/vList2"/>
    <dgm:cxn modelId="{1AA26FA7-A29E-4F3D-823F-E341BC0A168C}" srcId="{43750097-E771-49DA-BD2C-E88CA86E235F}" destId="{FC41F993-A922-41FE-8BFD-F83014586C14}" srcOrd="3" destOrd="0" parTransId="{9AC28B09-F475-4573-A06D-10FDC92E17E9}" sibTransId="{E54631A1-69CD-48EF-A75A-1982D42F6542}"/>
    <dgm:cxn modelId="{BE410ECB-527F-4C2D-A14A-FF5C26B05D8B}" type="presParOf" srcId="{0F0BB431-EDA0-4804-A2FA-69FDD2E77FDC}" destId="{6F8A46C7-42A1-420C-89E7-0CAFE8B786C8}" srcOrd="0" destOrd="0" presId="urn:microsoft.com/office/officeart/2005/8/layout/vList2"/>
    <dgm:cxn modelId="{68171F5A-8DE6-4593-AE58-B9ADC06C2039}" type="presParOf" srcId="{0F0BB431-EDA0-4804-A2FA-69FDD2E77FDC}" destId="{E2506F12-6078-473E-965C-46568C4D64B2}" srcOrd="1" destOrd="0" presId="urn:microsoft.com/office/officeart/2005/8/layout/vList2"/>
    <dgm:cxn modelId="{14D4807C-E0D4-44D3-BD84-837434517F5A}" type="presParOf" srcId="{0F0BB431-EDA0-4804-A2FA-69FDD2E77FDC}" destId="{4CA6F4F9-485C-4AC2-A2CC-BE24F81411EE}" srcOrd="2" destOrd="0" presId="urn:microsoft.com/office/officeart/2005/8/layout/vList2"/>
    <dgm:cxn modelId="{597C7507-6962-4F7D-879E-EA45FCB51A8F}" type="presParOf" srcId="{0F0BB431-EDA0-4804-A2FA-69FDD2E77FDC}" destId="{81B371D9-C4E3-482C-98E7-D9DDB65E961B}" srcOrd="3" destOrd="0" presId="urn:microsoft.com/office/officeart/2005/8/layout/vList2"/>
    <dgm:cxn modelId="{630EC9F9-1310-4EB5-AE14-CC8407340523}" type="presParOf" srcId="{0F0BB431-EDA0-4804-A2FA-69FDD2E77FDC}" destId="{75183536-5D28-4F63-A355-723C324C0091}" srcOrd="4" destOrd="0" presId="urn:microsoft.com/office/officeart/2005/8/layout/vList2"/>
    <dgm:cxn modelId="{5A2093E3-59A5-4E9A-8A31-951C3C576F84}" type="presParOf" srcId="{0F0BB431-EDA0-4804-A2FA-69FDD2E77FDC}" destId="{B4F64587-80C4-416E-A5FB-C0CB69C7EDAE}" srcOrd="5" destOrd="0" presId="urn:microsoft.com/office/officeart/2005/8/layout/vList2"/>
    <dgm:cxn modelId="{73B8E109-B10D-4D77-8CE4-A0AE5709BB43}" type="presParOf" srcId="{0F0BB431-EDA0-4804-A2FA-69FDD2E77FDC}" destId="{16B684E8-D8DC-4E95-A1DB-9010481BA284}" srcOrd="6" destOrd="0" presId="urn:microsoft.com/office/officeart/2005/8/layout/vList2"/>
    <dgm:cxn modelId="{58F9FF43-AAE6-41C1-A7F7-D44F887BAF08}" type="presParOf" srcId="{0F0BB431-EDA0-4804-A2FA-69FDD2E77FDC}" destId="{3B849CCC-C718-40C4-910E-33029929CB41}" srcOrd="7" destOrd="0" presId="urn:microsoft.com/office/officeart/2005/8/layout/vList2"/>
    <dgm:cxn modelId="{D6511C41-78FC-4F17-927A-B488FC4E0905}" type="presParOf" srcId="{0F0BB431-EDA0-4804-A2FA-69FDD2E77FDC}" destId="{502B82C3-ADFA-4435-A598-FC18F9E0B36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03BE06-B246-4A26-8F40-2FA3C2906A12}" type="doc">
      <dgm:prSet loTypeId="urn:microsoft.com/office/officeart/2005/8/layout/orgChart1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0AFB26CE-111E-45F4-BF94-93D8342B066D}">
      <dgm:prSet phldrT="[文本]" custT="1"/>
      <dgm:spPr/>
      <dgm:t>
        <a:bodyPr/>
        <a:lstStyle/>
        <a:p>
          <a:r>
            <a:rPr lang="zh-CN" altLang="en-US" sz="1000" smtClean="0">
              <a:latin typeface="微软雅黑" panose="020B0503020204020204" pitchFamily="34" charset="-122"/>
              <a:ea typeface="微软雅黑" panose="020B0503020204020204" pitchFamily="34" charset="-122"/>
            </a:rPr>
            <a:t>网吧服务体系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D2CA9F-927B-4CFB-B57D-25BA0C7C1AD7}" type="parTrans" cxnId="{85CAC8DF-7240-4F8D-8138-D159882B165F}">
      <dgm:prSet/>
      <dgm:spPr/>
      <dgm:t>
        <a:bodyPr/>
        <a:lstStyle/>
        <a:p>
          <a:endParaRPr lang="zh-CN" altLang="en-US"/>
        </a:p>
      </dgm:t>
    </dgm:pt>
    <dgm:pt modelId="{92BF0CFF-4B6A-46A2-AC2D-909D9E55EEC6}" type="sibTrans" cxnId="{85CAC8DF-7240-4F8D-8138-D159882B165F}">
      <dgm:prSet/>
      <dgm:spPr/>
      <dgm:t>
        <a:bodyPr/>
        <a:lstStyle/>
        <a:p>
          <a:endParaRPr lang="zh-CN" altLang="en-US"/>
        </a:p>
      </dgm:t>
    </dgm:pt>
    <dgm:pt modelId="{E22930EE-0DF2-4B00-BC0F-FA2E588E714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业主管理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112442-1DC6-46E8-92BB-319445FBBB7D}" type="parTrans" cxnId="{3568CE6A-115A-41C4-A5B7-8570EF5F2606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1592A0F2-4CF2-4651-A255-30583AE9FA09}" type="sibTrans" cxnId="{3568CE6A-115A-41C4-A5B7-8570EF5F2606}">
      <dgm:prSet/>
      <dgm:spPr/>
      <dgm:t>
        <a:bodyPr/>
        <a:lstStyle/>
        <a:p>
          <a:endParaRPr lang="zh-CN" altLang="en-US"/>
        </a:p>
      </dgm:t>
    </dgm:pt>
    <dgm:pt modelId="{3E0B458E-BCFF-430F-B4C9-2A47A5937F43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网吧管理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228A81B-E33D-42A8-B868-420FA84AB803}" type="parTrans" cxnId="{C315F9F7-AACB-48ED-A493-30B5BD2AC026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3B911B40-7D4A-4F18-B89B-BEA0578E8E16}" type="sibTrans" cxnId="{C315F9F7-AACB-48ED-A493-30B5BD2AC026}">
      <dgm:prSet/>
      <dgm:spPr/>
      <dgm:t>
        <a:bodyPr/>
        <a:lstStyle/>
        <a:p>
          <a:endParaRPr lang="zh-CN" altLang="en-US"/>
        </a:p>
      </dgm:t>
    </dgm:pt>
    <dgm:pt modelId="{6B340204-AF2A-4C66-8A9A-CFB7E58D4BE6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连锁管理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38D5EB-99F0-477A-8BA3-29359BB683DE}" type="parTrans" cxnId="{D154522D-05FA-419E-A9F4-5CBB710D2810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34D537AC-8AB6-4B7C-9F7E-222FB09BA446}" type="sibTrans" cxnId="{D154522D-05FA-419E-A9F4-5CBB710D2810}">
      <dgm:prSet/>
      <dgm:spPr/>
      <dgm:t>
        <a:bodyPr/>
        <a:lstStyle/>
        <a:p>
          <a:endParaRPr lang="zh-CN" altLang="en-US"/>
        </a:p>
      </dgm:t>
    </dgm:pt>
    <dgm:pt modelId="{F1D020F8-67F7-40BF-8E0F-9A91F2BD0D09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权限管理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1608F7B-DE1F-4066-90B8-E2B42FFC70D1}" type="parTrans" cxnId="{C50560AD-53C3-4B05-ADA3-1FB06B2D72CB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62385348-4E7A-4864-A5CC-552662EE8E66}" type="sibTrans" cxnId="{C50560AD-53C3-4B05-ADA3-1FB06B2D72CB}">
      <dgm:prSet/>
      <dgm:spPr/>
      <dgm:t>
        <a:bodyPr/>
        <a:lstStyle/>
        <a:p>
          <a:endParaRPr lang="zh-CN" altLang="en-US"/>
        </a:p>
      </dgm:t>
    </dgm:pt>
    <dgm:pt modelId="{90E35A5A-1475-4DD9-8F70-77FB03713842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成员管理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ADBD4C-DAF5-4C1F-9420-A1CDD1BE84C6}" type="parTrans" cxnId="{46CB1F68-E455-41F7-ADEE-4903BC01FA23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2BCDFBDD-CA5B-4A0C-850B-40583CF46655}" type="sibTrans" cxnId="{46CB1F68-E455-41F7-ADEE-4903BC01FA23}">
      <dgm:prSet/>
      <dgm:spPr/>
      <dgm:t>
        <a:bodyPr/>
        <a:lstStyle/>
        <a:p>
          <a:endParaRPr lang="zh-CN" altLang="en-US"/>
        </a:p>
      </dgm:t>
    </dgm:pt>
    <dgm:pt modelId="{B8FB7E82-FECC-4F12-8E11-E0CE05C5974A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排班管理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56C57B5-5AE8-4336-BA49-EE048B8DE313}" type="parTrans" cxnId="{7B0E53AD-5B95-4F2F-AF35-24F394B2C39E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823A074B-8C25-4986-AE69-5280791BF09A}" type="sibTrans" cxnId="{7B0E53AD-5B95-4F2F-AF35-24F394B2C39E}">
      <dgm:prSet/>
      <dgm:spPr/>
      <dgm:t>
        <a:bodyPr/>
        <a:lstStyle/>
        <a:p>
          <a:endParaRPr lang="zh-CN" altLang="en-US"/>
        </a:p>
      </dgm:t>
    </dgm:pt>
    <dgm:pt modelId="{C0BB568A-AD1F-41E4-9EE3-9D4D1BE6A15D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5A2BB2-B2B8-4F93-A9E3-6C2835AE7112}" type="parTrans" cxnId="{4297A7A4-9D88-4F9E-8E8C-62EA73CF03AB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467CAC80-A650-4B00-979F-E9B4B5368D6F}" type="sibTrans" cxnId="{4297A7A4-9D88-4F9E-8E8C-62EA73CF03AB}">
      <dgm:prSet/>
      <dgm:spPr/>
      <dgm:t>
        <a:bodyPr/>
        <a:lstStyle/>
        <a:p>
          <a:endParaRPr lang="zh-CN" altLang="en-US"/>
        </a:p>
      </dgm:t>
    </dgm:pt>
    <dgm:pt modelId="{153EA024-A409-49A1-BC95-314F9B2F8113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平台设置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700379-4D4D-480C-93CE-AA063FD3C76B}" type="parTrans" cxnId="{A0E53EB2-3E33-4BF3-A11D-9460BA4528AD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DD163B2C-C403-40AA-99D5-2429C63B1D05}" type="sibTrans" cxnId="{A0E53EB2-3E33-4BF3-A11D-9460BA4528AD}">
      <dgm:prSet/>
      <dgm:spPr/>
      <dgm:t>
        <a:bodyPr/>
        <a:lstStyle/>
        <a:p>
          <a:endParaRPr lang="zh-CN" altLang="en-US"/>
        </a:p>
      </dgm:t>
    </dgm:pt>
    <dgm:pt modelId="{9D7DB83E-9562-438C-BADE-A8398506FF1E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服务器设置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8528F9-EE01-41A0-9210-05BB014ABB25}" type="parTrans" cxnId="{2C2553D4-076C-4EDB-8874-3B4BB7DC0464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0286A714-C79E-4B72-8E82-5BADAD716309}" type="sibTrans" cxnId="{2C2553D4-076C-4EDB-8874-3B4BB7DC0464}">
      <dgm:prSet/>
      <dgm:spPr/>
      <dgm:t>
        <a:bodyPr/>
        <a:lstStyle/>
        <a:p>
          <a:endParaRPr lang="zh-CN" altLang="en-US"/>
        </a:p>
      </dgm:t>
    </dgm:pt>
    <dgm:pt modelId="{F66C5E9D-2EA0-4D0D-816D-20D03F5A76F8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终端设置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C84B7D-D335-49C8-BB88-9293C7075839}" type="parTrans" cxnId="{450D64A5-4C9D-462B-B62C-253C07149353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8FA1EFB8-04E4-4561-918D-9837B267AA00}" type="sibTrans" cxnId="{450D64A5-4C9D-462B-B62C-253C07149353}">
      <dgm:prSet/>
      <dgm:spPr/>
      <dgm:t>
        <a:bodyPr/>
        <a:lstStyle/>
        <a:p>
          <a:endParaRPr lang="zh-CN" altLang="en-US"/>
        </a:p>
      </dgm:t>
    </dgm:pt>
    <dgm:pt modelId="{6B6D657E-7367-42E5-B48D-93FCE390E54F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控制台设置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B349A70-3F5C-43E9-998D-FB4CD21F0865}" type="parTrans" cxnId="{5B9DD663-5C15-4400-996B-DE47D15AD41F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A3823E07-69AA-41C6-8DD7-5B508F2A4D37}" type="sibTrans" cxnId="{5B9DD663-5C15-4400-996B-DE47D15AD41F}">
      <dgm:prSet/>
      <dgm:spPr/>
      <dgm:t>
        <a:bodyPr/>
        <a:lstStyle/>
        <a:p>
          <a:endParaRPr lang="zh-CN" altLang="en-US"/>
        </a:p>
      </dgm:t>
    </dgm:pt>
    <dgm:pt modelId="{5924B4EE-7EF8-413F-AAC1-B136A85AA8ED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网络设置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788D4D6-8E3A-4990-A396-B3C40F10DAF0}" type="parTrans" cxnId="{2178CEE2-DBC7-41B8-B80C-F2A42D268F36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510858DE-E096-4CFD-BD78-105F6449B8B2}" type="sibTrans" cxnId="{2178CEE2-DBC7-41B8-B80C-F2A42D268F36}">
      <dgm:prSet/>
      <dgm:spPr/>
      <dgm:t>
        <a:bodyPr/>
        <a:lstStyle/>
        <a:p>
          <a:endParaRPr lang="zh-CN" altLang="en-US"/>
        </a:p>
      </dgm:t>
    </dgm:pt>
    <dgm:pt modelId="{5BFBB26F-5573-44A5-8AE0-B951C9A0D14E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带宽设置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425117-2D16-4C11-9F36-F7A53036CC4C}" type="parTrans" cxnId="{29EFBF6F-DA11-4D4C-8345-5F290D67E753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F531B099-3E62-423D-A27A-FA9F78F927B0}" type="sibTrans" cxnId="{29EFBF6F-DA11-4D4C-8345-5F290D67E753}">
      <dgm:prSet/>
      <dgm:spPr/>
      <dgm:t>
        <a:bodyPr/>
        <a:lstStyle/>
        <a:p>
          <a:endParaRPr lang="zh-CN" altLang="en-US"/>
        </a:p>
      </dgm:t>
    </dgm:pt>
    <dgm:pt modelId="{D7280D1B-9E48-4112-A393-B7FA7DA212A0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大屏设置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30DCCEA-1DB5-4080-BE0C-4DA1C84FA3F8}" type="parTrans" cxnId="{45C0AC16-4DF1-4A09-BCD3-0B1CDF904EC9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F15A5B4D-C1FC-4198-8028-062AAF1F1EC8}" type="sibTrans" cxnId="{45C0AC16-4DF1-4A09-BCD3-0B1CDF904EC9}">
      <dgm:prSet/>
      <dgm:spPr/>
      <dgm:t>
        <a:bodyPr/>
        <a:lstStyle/>
        <a:p>
          <a:endParaRPr lang="zh-CN" altLang="en-US"/>
        </a:p>
      </dgm:t>
    </dgm:pt>
    <dgm:pt modelId="{79409BE8-FFBF-4DFB-A53D-9B3099EFB635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外设设置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701788-0710-4966-BC2A-C5C7408C29E7}" type="parTrans" cxnId="{C134A5A9-91AE-4897-B148-5C3EECA0C754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BA213A04-B8C8-4FD6-8933-7A2CF24B5A95}" type="sibTrans" cxnId="{C134A5A9-91AE-4897-B148-5C3EECA0C754}">
      <dgm:prSet/>
      <dgm:spPr/>
      <dgm:t>
        <a:bodyPr/>
        <a:lstStyle/>
        <a:p>
          <a:endParaRPr lang="zh-CN" altLang="en-US"/>
        </a:p>
      </dgm:t>
    </dgm:pt>
    <dgm:pt modelId="{30947DCD-5EC5-4DB7-B87F-23E4264E8B92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应用配置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2DA46A-861D-4EAB-9AED-BE4E51810BE5}" type="parTrans" cxnId="{EE5BB1DE-70F1-48D0-A879-A22C53D5869C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5152DAB9-030F-4D9E-B590-28C9F69BC6E9}" type="sibTrans" cxnId="{EE5BB1DE-70F1-48D0-A879-A22C53D5869C}">
      <dgm:prSet/>
      <dgm:spPr/>
      <dgm:t>
        <a:bodyPr/>
        <a:lstStyle/>
        <a:p>
          <a:endParaRPr lang="zh-CN" altLang="en-US"/>
        </a:p>
      </dgm:t>
    </dgm:pt>
    <dgm:pt modelId="{C3AE3B17-3C89-49E9-ADB1-708E5A8C8B1F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系统盘配置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82CD56-7DAA-42C2-AA5B-B9C141A4DD6E}" type="parTrans" cxnId="{C9F56372-1BCE-4384-B3EE-4B28BA927CD6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15ECF71B-63BE-4F16-8DA7-26E7B1945850}" type="sibTrans" cxnId="{C9F56372-1BCE-4384-B3EE-4B28BA927CD6}">
      <dgm:prSet/>
      <dgm:spPr/>
      <dgm:t>
        <a:bodyPr/>
        <a:lstStyle/>
        <a:p>
          <a:endParaRPr lang="zh-CN" altLang="en-US"/>
        </a:p>
      </dgm:t>
    </dgm:pt>
    <dgm:pt modelId="{3324D5DB-AD91-4109-B30D-DC04EFD94737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应用盘配置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ACD139-99BD-4E8B-A6FC-F42A86C98CBC}" type="parTrans" cxnId="{23031693-2231-4122-A33A-9A08734484C8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72E3FAB3-1D61-4280-8B57-F8CF5343AF69}" type="sibTrans" cxnId="{23031693-2231-4122-A33A-9A08734484C8}">
      <dgm:prSet/>
      <dgm:spPr/>
      <dgm:t>
        <a:bodyPr/>
        <a:lstStyle/>
        <a:p>
          <a:endParaRPr lang="zh-CN" altLang="en-US"/>
        </a:p>
      </dgm:t>
    </dgm:pt>
    <dgm:pt modelId="{F4D05038-8541-4B39-B995-8D023D8C36C5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回写盘配置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4E6447-6A9D-4204-A404-355938B319AB}" type="parTrans" cxnId="{E4892F29-D02A-4BF7-B290-DE759A8A7338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0FF921A4-056F-4723-BD3E-61CFBD17F692}" type="sibTrans" cxnId="{E4892F29-D02A-4BF7-B290-DE759A8A7338}">
      <dgm:prSet/>
      <dgm:spPr/>
      <dgm:t>
        <a:bodyPr/>
        <a:lstStyle/>
        <a:p>
          <a:endParaRPr lang="zh-CN" altLang="en-US"/>
        </a:p>
      </dgm:t>
    </dgm:pt>
    <dgm:pt modelId="{0FE11EDD-D445-4CB6-984F-F46C8264F1B9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内容盘配置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0A78C55-8DFA-4869-9FFE-40E34259F068}" type="parTrans" cxnId="{20EBBCE4-61EA-4F74-A30A-41D2E9798F15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88104F86-0148-445A-AE27-AEC9A5AF9E77}" type="sibTrans" cxnId="{20EBBCE4-61EA-4F74-A30A-41D2E9798F15}">
      <dgm:prSet/>
      <dgm:spPr/>
      <dgm:t>
        <a:bodyPr/>
        <a:lstStyle/>
        <a:p>
          <a:endParaRPr lang="zh-CN" altLang="en-US"/>
        </a:p>
      </dgm:t>
    </dgm:pt>
    <dgm:pt modelId="{5D07066C-85A9-4ADA-9B38-1EB27FF8DF0B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个性配置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33CA739-773D-4998-AF1F-417D654B2468}" type="parTrans" cxnId="{C62A95B0-9270-4490-BC7C-EE583EBF9520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EB578BD-2D70-450E-A9FF-81C36AFC13D2}" type="sibTrans" cxnId="{C62A95B0-9270-4490-BC7C-EE583EBF9520}">
      <dgm:prSet/>
      <dgm:spPr/>
      <dgm:t>
        <a:bodyPr/>
        <a:lstStyle/>
        <a:p>
          <a:endParaRPr lang="zh-CN" altLang="en-US"/>
        </a:p>
      </dgm:t>
    </dgm:pt>
    <dgm:pt modelId="{3B32799A-4D97-4106-AEB7-2E5481AE5E8D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内容订阅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81E86E9-3293-44F8-9829-F7F57F569FA4}" type="parTrans" cxnId="{C503C737-2DC7-4AE3-B569-CBE47EC213B3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7A802C0E-26C8-4A9A-A157-78028D5C0C93}" type="sibTrans" cxnId="{C503C737-2DC7-4AE3-B569-CBE47EC213B3}">
      <dgm:prSet/>
      <dgm:spPr/>
      <dgm:t>
        <a:bodyPr/>
        <a:lstStyle/>
        <a:p>
          <a:endParaRPr lang="zh-CN" altLang="en-US"/>
        </a:p>
      </dgm:t>
    </dgm:pt>
    <dgm:pt modelId="{FB9118AC-3FDC-4140-8510-6562CF4B8D7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内容分享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33D18A-3F1C-4DC7-AC97-7E1775CD1C37}" type="parTrans" cxnId="{F0E14509-AE16-4813-831D-0529687CCE2D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1CF33A89-5E7B-4A9B-BCA6-A2131630046A}" type="sibTrans" cxnId="{F0E14509-AE16-4813-831D-0529687CCE2D}">
      <dgm:prSet/>
      <dgm:spPr/>
      <dgm:t>
        <a:bodyPr/>
        <a:lstStyle/>
        <a:p>
          <a:endParaRPr lang="zh-CN" altLang="en-US"/>
        </a:p>
      </dgm:t>
    </dgm:pt>
    <dgm:pt modelId="{03021402-219A-4AEB-B7E6-C8C618CD6776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营业管理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63076B-3DA6-4AFD-8306-503ACC4F713A}" type="parTrans" cxnId="{ECA89FED-B61C-4307-BA90-8C7552219E7F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9BA0CC92-4C82-4EF6-B2DB-85D696E95FD2}" type="sibTrans" cxnId="{ECA89FED-B61C-4307-BA90-8C7552219E7F}">
      <dgm:prSet/>
      <dgm:spPr/>
      <dgm:t>
        <a:bodyPr/>
        <a:lstStyle/>
        <a:p>
          <a:endParaRPr lang="zh-CN" altLang="en-US"/>
        </a:p>
      </dgm:t>
    </dgm:pt>
    <dgm:pt modelId="{85BFCCDC-2B25-4EE2-9FA2-998826ABAC7B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网吧超市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57C34D-086B-4510-99AD-1BA661E92CA2}" type="parTrans" cxnId="{B62BEC2F-D26E-48D1-BCAB-C2C89BB4E442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F00C2E7-78A0-40D9-9E17-4CD83EA6FB97}" type="sibTrans" cxnId="{B62BEC2F-D26E-48D1-BCAB-C2C89BB4E442}">
      <dgm:prSet/>
      <dgm:spPr/>
      <dgm:t>
        <a:bodyPr/>
        <a:lstStyle/>
        <a:p>
          <a:endParaRPr lang="zh-CN" altLang="en-US"/>
        </a:p>
      </dgm:t>
    </dgm:pt>
    <dgm:pt modelId="{8863B4F7-C7F2-407F-9B85-DD9740850020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商品分类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B00FFAA-3102-4C27-86B4-405E4DBD2B5C}" type="parTrans" cxnId="{97A33637-8627-4005-BE3E-13DEAEB3D70D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B2F4FBF0-0E8A-4941-BB49-BD359EBA57AF}" type="sibTrans" cxnId="{97A33637-8627-4005-BE3E-13DEAEB3D70D}">
      <dgm:prSet/>
      <dgm:spPr/>
      <dgm:t>
        <a:bodyPr/>
        <a:lstStyle/>
        <a:p>
          <a:endParaRPr lang="zh-CN" altLang="en-US"/>
        </a:p>
      </dgm:t>
    </dgm:pt>
    <dgm:pt modelId="{3D4FAC5D-767B-4F18-9684-E923443DEF55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经营管理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D8CAE52-9EBB-4512-BA1C-032ECA0D05F1}" type="parTrans" cxnId="{1CF3795E-FD75-4FDE-93E1-0509BA0FED6B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372E4CC-D9CE-44F3-9ED5-C82B42FE7F92}" type="sibTrans" cxnId="{1CF3795E-FD75-4FDE-93E1-0509BA0FED6B}">
      <dgm:prSet/>
      <dgm:spPr/>
      <dgm:t>
        <a:bodyPr/>
        <a:lstStyle/>
        <a:p>
          <a:endParaRPr lang="zh-CN" altLang="en-US"/>
        </a:p>
      </dgm:t>
    </dgm:pt>
    <dgm:pt modelId="{02C1C4D9-4994-4D75-9584-BAEFC5FA83C5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公告通知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892C6F1-C381-42CC-9A5A-705292F2A330}" type="parTrans" cxnId="{C4FA3AFE-31F7-433B-A7F9-43E7A56097CD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6EB0586-0CB6-4EDF-9259-590B80A965E6}" type="sibTrans" cxnId="{C4FA3AFE-31F7-433B-A7F9-43E7A56097CD}">
      <dgm:prSet/>
      <dgm:spPr/>
      <dgm:t>
        <a:bodyPr/>
        <a:lstStyle/>
        <a:p>
          <a:endParaRPr lang="zh-CN" altLang="en-US"/>
        </a:p>
      </dgm:t>
    </dgm:pt>
    <dgm:pt modelId="{3F7B599C-BA3B-4ADD-B6B6-17C1DE26612B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充值策略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53850E-0BF4-4F1B-8CF5-A9700290BB07}" type="parTrans" cxnId="{A724E857-B9E7-41A2-BC9E-483FDA6D2807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B11A0201-7220-4949-83AB-A7475F46620B}" type="sibTrans" cxnId="{A724E857-B9E7-41A2-BC9E-483FDA6D2807}">
      <dgm:prSet/>
      <dgm:spPr/>
      <dgm:t>
        <a:bodyPr/>
        <a:lstStyle/>
        <a:p>
          <a:endParaRPr lang="zh-CN" altLang="en-US"/>
        </a:p>
      </dgm:t>
    </dgm:pt>
    <dgm:pt modelId="{935AAB16-A746-4B1A-9C06-A4A122F28B7D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在线宣传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5FF27D-23A4-4D4C-955E-6F0C59B2CA22}" type="parTrans" cxnId="{57D1B3C8-9D61-4655-91F4-758113CFCFB5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B6867163-3544-4889-87A6-8EC90AD7A681}" type="sibTrans" cxnId="{57D1B3C8-9D61-4655-91F4-758113CFCFB5}">
      <dgm:prSet/>
      <dgm:spPr/>
      <dgm:t>
        <a:bodyPr/>
        <a:lstStyle/>
        <a:p>
          <a:endParaRPr lang="zh-CN" altLang="en-US"/>
        </a:p>
      </dgm:t>
    </dgm:pt>
    <dgm:pt modelId="{24F8D9B5-B627-41C2-A032-57542E058BBA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商品标价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9D81E0-6746-4B99-A85D-588991F25CA1}" type="parTrans" cxnId="{5AFF3ECA-45CF-4646-8EC5-E27C5B71ED94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16476D83-4342-4648-92AD-923DE08D1297}" type="sibTrans" cxnId="{5AFF3ECA-45CF-4646-8EC5-E27C5B71ED94}">
      <dgm:prSet/>
      <dgm:spPr/>
      <dgm:t>
        <a:bodyPr/>
        <a:lstStyle/>
        <a:p>
          <a:endParaRPr lang="zh-CN" altLang="en-US"/>
        </a:p>
      </dgm:t>
    </dgm:pt>
    <dgm:pt modelId="{09E99AA2-F98E-448C-96CB-8B6896FB3D16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上座分析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FA1289-D530-4961-AA2A-2D84848D03FA}" type="parTrans" cxnId="{98CDA8FB-EC88-4DCD-9315-D5004CDF79E1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A9DA112B-517D-4FD2-A527-A098A901064B}" type="sibTrans" cxnId="{98CDA8FB-EC88-4DCD-9315-D5004CDF79E1}">
      <dgm:prSet/>
      <dgm:spPr/>
      <dgm:t>
        <a:bodyPr/>
        <a:lstStyle/>
        <a:p>
          <a:endParaRPr lang="zh-CN" altLang="en-US"/>
        </a:p>
      </dgm:t>
    </dgm:pt>
    <dgm:pt modelId="{ACCC0B1A-F823-4EC4-B244-D45CCA715AB4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销售分析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B8B5AC-A3EC-4CE4-AB51-74F41FFCDBA5}" type="parTrans" cxnId="{1917F23D-B9B1-443D-A62E-41A12551DAD5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86C45EC4-84C8-472D-B2D3-7AD52347BC8E}" type="sibTrans" cxnId="{1917F23D-B9B1-443D-A62E-41A12551DAD5}">
      <dgm:prSet/>
      <dgm:spPr/>
      <dgm:t>
        <a:bodyPr/>
        <a:lstStyle/>
        <a:p>
          <a:endParaRPr lang="zh-CN" altLang="en-US"/>
        </a:p>
      </dgm:t>
    </dgm:pt>
    <dgm:pt modelId="{8BA3CBF1-5C2C-4C5B-9010-7C937EF6A2EE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当班统计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F41903-AACE-4771-99AB-2F080E9FAD5C}" type="parTrans" cxnId="{339362E0-C6F8-49DD-92D2-2B8188977785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FFABD52C-B199-4074-B2BA-F2CD0C618EBA}" type="sibTrans" cxnId="{339362E0-C6F8-49DD-92D2-2B8188977785}">
      <dgm:prSet/>
      <dgm:spPr/>
      <dgm:t>
        <a:bodyPr/>
        <a:lstStyle/>
        <a:p>
          <a:endParaRPr lang="zh-CN" altLang="en-US"/>
        </a:p>
      </dgm:t>
    </dgm:pt>
    <dgm:pt modelId="{DAD71E0F-F81E-4CCB-9166-B493E0FD0CC1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月度分析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D4DEC5-E378-460F-A635-4587E041BB23}" type="parTrans" cxnId="{9160948B-93EF-4A85-AF8B-1FAA7F12CCA6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9C785A0-0B67-4BFD-BA72-16E0CA456DA7}" type="sibTrans" cxnId="{9160948B-93EF-4A85-AF8B-1FAA7F12CCA6}">
      <dgm:prSet/>
      <dgm:spPr/>
      <dgm:t>
        <a:bodyPr/>
        <a:lstStyle/>
        <a:p>
          <a:endParaRPr lang="zh-CN" altLang="en-US"/>
        </a:p>
      </dgm:t>
    </dgm:pt>
    <dgm:pt modelId="{63526589-633D-40C5-8B5E-CE01C9BA0E67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平台支持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520DC9-02E4-4BED-966F-82B54F68CB9F}" type="parTrans" cxnId="{3D332509-A6FE-4674-8BBC-30A40B488C63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1749C8DA-2151-4C2F-999F-F30FD4C3B2FC}" type="sibTrans" cxnId="{3D332509-A6FE-4674-8BBC-30A40B488C63}">
      <dgm:prSet/>
      <dgm:spPr/>
      <dgm:t>
        <a:bodyPr/>
        <a:lstStyle/>
        <a:p>
          <a:endParaRPr lang="zh-CN" altLang="en-US"/>
        </a:p>
      </dgm:t>
    </dgm:pt>
    <dgm:pt modelId="{BA05FE27-B60B-44ED-8B7B-97DC9FB94AC6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信佑官网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087BA1C-F77C-4760-8546-89515D3F57F5}" type="parTrans" cxnId="{BA49225F-A4B8-4000-BBE1-6F930BEF9777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B1A0507E-422A-4FEF-9CDF-A83C10933649}" type="sibTrans" cxnId="{BA49225F-A4B8-4000-BBE1-6F930BEF9777}">
      <dgm:prSet/>
      <dgm:spPr/>
      <dgm:t>
        <a:bodyPr/>
        <a:lstStyle/>
        <a:p>
          <a:endParaRPr lang="zh-CN" altLang="en-US"/>
        </a:p>
      </dgm:t>
    </dgm:pt>
    <dgm:pt modelId="{763A1B9E-E1F7-4191-9D89-85345DD90874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信佑热线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5EE63EE-A3C0-4EA0-8853-D21AF3845476}" type="parTrans" cxnId="{357EE598-E7F1-4050-B8AA-5C9337BB7524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BE305887-1921-46A9-B288-5C8D81AE827A}" type="sibTrans" cxnId="{357EE598-E7F1-4050-B8AA-5C9337BB7524}">
      <dgm:prSet/>
      <dgm:spPr/>
      <dgm:t>
        <a:bodyPr/>
        <a:lstStyle/>
        <a:p>
          <a:endParaRPr lang="zh-CN" altLang="en-US"/>
        </a:p>
      </dgm:t>
    </dgm:pt>
    <dgm:pt modelId="{26D962B0-B3D4-4E59-8ABC-D10C449A2143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信佑咨询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E56E7D3-A8FA-4688-9F64-FB33079BDFBB}" type="parTrans" cxnId="{23ECF68D-4E1C-47A7-AD35-BDA50CAA802A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486E6243-4AB8-429D-BAF1-1B8A40F887CA}" type="sibTrans" cxnId="{23ECF68D-4E1C-47A7-AD35-BDA50CAA802A}">
      <dgm:prSet/>
      <dgm:spPr/>
      <dgm:t>
        <a:bodyPr/>
        <a:lstStyle/>
        <a:p>
          <a:endParaRPr lang="zh-CN" altLang="en-US"/>
        </a:p>
      </dgm:t>
    </dgm:pt>
    <dgm:pt modelId="{7A23203A-53A8-451D-AA36-DBF76B416E9D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使用帮助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00405A1-D1B5-462B-9EA2-89D09E6CF806}" type="parTrans" cxnId="{4136D027-2A09-4048-BABF-3B3961573A54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372AC03D-AE4A-4DCE-BE63-BC4B62729818}" type="sibTrans" cxnId="{4136D027-2A09-4048-BABF-3B3961573A54}">
      <dgm:prSet/>
      <dgm:spPr/>
      <dgm:t>
        <a:bodyPr/>
        <a:lstStyle/>
        <a:p>
          <a:endParaRPr lang="zh-CN" altLang="en-US"/>
        </a:p>
      </dgm:t>
    </dgm:pt>
    <dgm:pt modelId="{1D2D0998-235B-4476-8769-4643639E1DB8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平台版本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6D8A1F-4D0F-47BA-9DF4-11F27B5D1C9E}" type="parTrans" cxnId="{D6D357E0-E54F-43DB-955C-3544C2491ED2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3127B916-0C03-4E30-877E-3CF721773FA7}" type="sibTrans" cxnId="{D6D357E0-E54F-43DB-955C-3544C2491ED2}">
      <dgm:prSet/>
      <dgm:spPr/>
      <dgm:t>
        <a:bodyPr/>
        <a:lstStyle/>
        <a:p>
          <a:endParaRPr lang="zh-CN" altLang="en-US"/>
        </a:p>
      </dgm:t>
    </dgm:pt>
    <dgm:pt modelId="{91718E5A-FA6E-41EE-AD47-03761F49EFDD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升级助手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60DE76-4F64-4773-AA85-17E042A006A7}" type="parTrans" cxnId="{3D652666-1BA3-4803-8389-2020F139888C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9BB04E83-FD64-4AA2-AE80-32183A3DFADF}" type="sibTrans" cxnId="{3D652666-1BA3-4803-8389-2020F139888C}">
      <dgm:prSet/>
      <dgm:spPr/>
      <dgm:t>
        <a:bodyPr/>
        <a:lstStyle/>
        <a:p>
          <a:endParaRPr lang="zh-CN" altLang="en-US"/>
        </a:p>
      </dgm:t>
    </dgm:pt>
    <dgm:pt modelId="{9FA6C0C6-BFB2-4AB9-92C1-D917CD948BE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其他管理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939172-5CCA-4341-9926-3D5A7681237F}" type="parTrans" cxnId="{BA8A52C9-CC44-433C-B066-52A1741B456B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BD1FF0E6-AE71-4BFC-9A15-30E91002F865}" type="sibTrans" cxnId="{BA8A52C9-CC44-433C-B066-52A1741B456B}">
      <dgm:prSet/>
      <dgm:spPr/>
      <dgm:t>
        <a:bodyPr/>
        <a:lstStyle/>
        <a:p>
          <a:endParaRPr lang="zh-CN" altLang="en-US"/>
        </a:p>
      </dgm:t>
    </dgm:pt>
    <dgm:pt modelId="{F54FD860-A258-435A-8624-DF0CDB087B57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网吧平面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D6F1BC-424A-4FC2-A804-0BE418DECF0B}" type="parTrans" cxnId="{55AA9A32-EB66-4620-BC29-39F47584E280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503C2999-73D5-4BD6-BC7D-C2F200757B86}" type="sibTrans" cxnId="{55AA9A32-EB66-4620-BC29-39F47584E280}">
      <dgm:prSet/>
      <dgm:spPr/>
      <dgm:t>
        <a:bodyPr/>
        <a:lstStyle/>
        <a:p>
          <a:endParaRPr lang="zh-CN" altLang="en-US"/>
        </a:p>
      </dgm:t>
    </dgm:pt>
    <dgm:pt modelId="{FEDA8949-D9D2-4A31-A282-6B1247729DE0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视频监控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66C137-EE79-4E3E-9AEB-EE713D329849}" type="parTrans" cxnId="{3932D10B-41E1-4AEB-9282-4AE6C422EDD2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B1A13A91-7220-4058-90EC-ABA17C17A940}" type="sibTrans" cxnId="{3932D10B-41E1-4AEB-9282-4AE6C422EDD2}">
      <dgm:prSet/>
      <dgm:spPr/>
      <dgm:t>
        <a:bodyPr/>
        <a:lstStyle/>
        <a:p>
          <a:endParaRPr lang="zh-CN" altLang="en-US"/>
        </a:p>
      </dgm:t>
    </dgm:pt>
    <dgm:pt modelId="{EBD3FDD2-356D-456B-AFA5-0A50ACBC7D68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治安联动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FA441A-0C98-4119-9D7B-08D708A62201}" type="parTrans" cxnId="{99AD4804-37AE-430C-A5AC-007027BB5E4D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4CEFA5E-3DE4-4911-9E5A-47DABD6DD01F}" type="sibTrans" cxnId="{99AD4804-37AE-430C-A5AC-007027BB5E4D}">
      <dgm:prSet/>
      <dgm:spPr/>
      <dgm:t>
        <a:bodyPr/>
        <a:lstStyle/>
        <a:p>
          <a:endParaRPr lang="zh-CN" altLang="en-US"/>
        </a:p>
      </dgm:t>
    </dgm:pt>
    <dgm:pt modelId="{0EE3FF71-E291-46A1-986C-FC99789FFFBA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智能控制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FF88D99-E513-4930-9C22-9204B8342EEA}" type="parTrans" cxnId="{7A15EB91-D6CC-4C5F-9EEA-5BC13AC1973C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AA4C5F2F-FF4F-495E-9259-6DBD3E5C0A99}" type="sibTrans" cxnId="{7A15EB91-D6CC-4C5F-9EEA-5BC13AC1973C}">
      <dgm:prSet/>
      <dgm:spPr/>
      <dgm:t>
        <a:bodyPr/>
        <a:lstStyle/>
        <a:p>
          <a:endParaRPr lang="zh-CN" altLang="en-US"/>
        </a:p>
      </dgm:t>
    </dgm:pt>
    <dgm:pt modelId="{9498AFBB-CD0F-48BD-980E-FD02746D6A01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大屏内容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FCB88D-1A48-4D07-8273-934A9B6FAAB1}" type="parTrans" cxnId="{157A7DF1-D9B1-4F3E-BA13-64452CD1BA86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8897E5C4-D117-4BF4-B484-3B4DC04EB95B}" type="sibTrans" cxnId="{157A7DF1-D9B1-4F3E-BA13-64452CD1BA86}">
      <dgm:prSet/>
      <dgm:spPr/>
      <dgm:t>
        <a:bodyPr/>
        <a:lstStyle/>
        <a:p>
          <a:endParaRPr lang="zh-CN" altLang="en-US"/>
        </a:p>
      </dgm:t>
    </dgm:pt>
    <dgm:pt modelId="{307B3D32-4D9E-4746-972B-0B4482D87325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背景音乐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F044A4-FEA6-48A6-8FC1-A8CE595235BA}" type="parTrans" cxnId="{C37C6A82-6995-4A4C-98E2-185162FC50C3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87E6BA3-6E04-4ABA-8B9E-19B3C094AF97}" type="sibTrans" cxnId="{C37C6A82-6995-4A4C-98E2-185162FC50C3}">
      <dgm:prSet/>
      <dgm:spPr/>
      <dgm:t>
        <a:bodyPr/>
        <a:lstStyle/>
        <a:p>
          <a:endParaRPr lang="zh-CN" altLang="en-US"/>
        </a:p>
      </dgm:t>
    </dgm:pt>
    <dgm:pt modelId="{4BABEEB8-C21C-468A-A136-A4BF4996358F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设备维护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F83F70D-A9D3-4B0C-A0D6-EBFBE8C6C428}" type="parTrans" cxnId="{BC285C1E-FCF3-459C-8578-FB37FA8B411B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5B131B65-2E78-4423-9FC6-83EB55C364E8}" type="sibTrans" cxnId="{BC285C1E-FCF3-459C-8578-FB37FA8B411B}">
      <dgm:prSet/>
      <dgm:spPr/>
      <dgm:t>
        <a:bodyPr/>
        <a:lstStyle/>
        <a:p>
          <a:endParaRPr lang="zh-CN" altLang="en-US"/>
        </a:p>
      </dgm:t>
    </dgm:pt>
    <dgm:pt modelId="{C1788E24-4169-4022-AF3D-E4051FE939C4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硬件信息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E1890C6-F4ED-4261-8BC6-A479434547FF}" type="parTrans" cxnId="{44E5BD06-C5E1-4647-8AA2-4498C1C11D21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36D06B02-DC66-492F-A879-399597716BA1}" type="sibTrans" cxnId="{44E5BD06-C5E1-4647-8AA2-4498C1C11D21}">
      <dgm:prSet/>
      <dgm:spPr/>
      <dgm:t>
        <a:bodyPr/>
        <a:lstStyle/>
        <a:p>
          <a:endParaRPr lang="zh-CN" altLang="en-US"/>
        </a:p>
      </dgm:t>
    </dgm:pt>
    <dgm:pt modelId="{6A3DD414-EC61-4DC4-9958-C49C24222FC4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软件信息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607CD04-C0E9-4B93-A651-618F56E0B10C}" type="parTrans" cxnId="{12566475-518D-4285-978F-41C1DD25ECF4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8048FB4A-1AFD-4ADE-B792-0568D751BEB0}" type="sibTrans" cxnId="{12566475-518D-4285-978F-41C1DD25ECF4}">
      <dgm:prSet/>
      <dgm:spPr/>
      <dgm:t>
        <a:bodyPr/>
        <a:lstStyle/>
        <a:p>
          <a:endParaRPr lang="zh-CN" altLang="en-US"/>
        </a:p>
      </dgm:t>
    </dgm:pt>
    <dgm:pt modelId="{2C958A73-D6D7-4982-B284-32F278B037D3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内容信息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04764D-2DD4-4B1B-8946-04C143B2A0C0}" type="parTrans" cxnId="{1AE87DE7-CF92-45D9-8E99-B8AC19CDF8E6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1AE5FE52-A545-4681-90F2-8566F3DA9C82}" type="sibTrans" cxnId="{1AE87DE7-CF92-45D9-8E99-B8AC19CDF8E6}">
      <dgm:prSet/>
      <dgm:spPr/>
      <dgm:t>
        <a:bodyPr/>
        <a:lstStyle/>
        <a:p>
          <a:endParaRPr lang="zh-CN" altLang="en-US"/>
        </a:p>
      </dgm:t>
    </dgm:pt>
    <dgm:pt modelId="{95E2E75B-8FFB-43DD-9048-272253662BB0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硬件控制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A959A0-F729-4683-AA62-0B34B13B6D65}" type="parTrans" cxnId="{EF1604F0-AF00-42E3-8461-18071E656DEF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24D2721-9517-4CDE-B3E7-D0BE95F46751}" type="sibTrans" cxnId="{EF1604F0-AF00-42E3-8461-18071E656DEF}">
      <dgm:prSet/>
      <dgm:spPr/>
      <dgm:t>
        <a:bodyPr/>
        <a:lstStyle/>
        <a:p>
          <a:endParaRPr lang="zh-CN" altLang="en-US"/>
        </a:p>
      </dgm:t>
    </dgm:pt>
    <dgm:pt modelId="{2780DFCC-755B-45F9-A750-D4DA87D8501E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软件优化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DD360CD-C01E-4BD7-9470-E52CB1EAD91F}" type="parTrans" cxnId="{1C500924-F38B-4E99-9795-E42586EC40A0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89BC9446-3CDF-429F-BCB5-AD7937F14105}" type="sibTrans" cxnId="{1C500924-F38B-4E99-9795-E42586EC40A0}">
      <dgm:prSet/>
      <dgm:spPr/>
      <dgm:t>
        <a:bodyPr/>
        <a:lstStyle/>
        <a:p>
          <a:endParaRPr lang="zh-CN" altLang="en-US"/>
        </a:p>
      </dgm:t>
    </dgm:pt>
    <dgm:pt modelId="{9B5548C2-5B3D-415E-A438-9FFCD7415B44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预警设置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88145-BF05-4B45-95C0-75C85B75A6C9}" type="parTrans" cxnId="{E6158A85-A6B6-4AFD-B6C3-33BBD9D088CF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39D04FB-D065-4968-877F-A1278C08DDB9}" type="sibTrans" cxnId="{E6158A85-A6B6-4AFD-B6C3-33BBD9D088CF}">
      <dgm:prSet/>
      <dgm:spPr/>
      <dgm:t>
        <a:bodyPr/>
        <a:lstStyle/>
        <a:p>
          <a:endParaRPr lang="zh-CN" altLang="en-US"/>
        </a:p>
      </dgm:t>
    </dgm:pt>
    <dgm:pt modelId="{C3BD8D6E-D734-452C-9792-5A3B248BD2A2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带宽监控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851742-DBB9-49E7-992E-BAED4D3D3723}" type="parTrans" cxnId="{F3CFA5BB-AF89-4D05-AA56-005E655695C5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084E563B-8748-46B3-BE7F-02629FB1E9FF}" type="sibTrans" cxnId="{F3CFA5BB-AF89-4D05-AA56-005E655695C5}">
      <dgm:prSet/>
      <dgm:spPr/>
      <dgm:t>
        <a:bodyPr/>
        <a:lstStyle/>
        <a:p>
          <a:endParaRPr lang="zh-CN" altLang="en-US"/>
        </a:p>
      </dgm:t>
    </dgm:pt>
    <dgm:pt modelId="{2A4CDA80-76B2-4F41-B882-5946518DDDAB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上机派座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8C55E7-C67C-487C-9481-9BFC6D3FE2B1}" type="parTrans" cxnId="{2727185A-ED2A-4E00-9F3D-D05CDE801DF7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60DA7BE5-9321-436D-B260-0BC44460E92F}" type="sibTrans" cxnId="{2727185A-ED2A-4E00-9F3D-D05CDE801DF7}">
      <dgm:prSet/>
      <dgm:spPr/>
      <dgm:t>
        <a:bodyPr/>
        <a:lstStyle/>
        <a:p>
          <a:endParaRPr lang="zh-CN" altLang="en-US"/>
        </a:p>
      </dgm:t>
    </dgm:pt>
    <dgm:pt modelId="{90B3CE4E-FB4C-44E7-8252-315A9D95E99A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消费结账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59BEF8-6F46-4A29-9DA0-2D3173D3319A}" type="parTrans" cxnId="{B1B67624-448C-4429-964F-9CE531C74424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092C1997-AFD4-49DD-9DCD-65F24FD68FB3}" type="sibTrans" cxnId="{B1B67624-448C-4429-964F-9CE531C74424}">
      <dgm:prSet/>
      <dgm:spPr/>
      <dgm:t>
        <a:bodyPr/>
        <a:lstStyle/>
        <a:p>
          <a:endParaRPr lang="zh-CN" altLang="en-US"/>
        </a:p>
      </dgm:t>
    </dgm:pt>
    <dgm:pt modelId="{0B4EA181-86C7-4587-870A-44D5CE588009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语音呼叫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33A144-C3BE-4091-A759-2F01AD4DBFE1}" type="parTrans" cxnId="{51B20420-B7DC-49AB-9206-62BA58F69106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2AF43B39-4B8E-4102-B14B-4D278EC77FEA}" type="sibTrans" cxnId="{51B20420-B7DC-49AB-9206-62BA58F69106}">
      <dgm:prSet/>
      <dgm:spPr/>
      <dgm:t>
        <a:bodyPr/>
        <a:lstStyle/>
        <a:p>
          <a:endParaRPr lang="zh-CN" altLang="en-US"/>
        </a:p>
      </dgm:t>
    </dgm:pt>
    <dgm:pt modelId="{345D224A-0565-4708-B4C0-96A1C210572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物品保管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482F50-8714-41D6-95E9-9937851625FE}" type="parTrans" cxnId="{6CFF7B3E-2705-4CBA-82D2-665E04EB10BB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5949D536-F393-478E-8770-1977747DFD5D}" type="sibTrans" cxnId="{6CFF7B3E-2705-4CBA-82D2-665E04EB10BB}">
      <dgm:prSet/>
      <dgm:spPr/>
      <dgm:t>
        <a:bodyPr/>
        <a:lstStyle/>
        <a:p>
          <a:endParaRPr lang="zh-CN" altLang="en-US"/>
        </a:p>
      </dgm:t>
    </dgm:pt>
    <dgm:pt modelId="{C60B3F88-148C-4372-84EF-59EACF41A3CF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库存盘点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51B855-A38F-467B-90AE-1B75ACC7CF9A}" type="parTrans" cxnId="{BF30223A-EF33-4016-B9C1-A44C47BA0D0A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D760A09-EDB3-428C-8CAE-9A77515B0B17}" type="sibTrans" cxnId="{BF30223A-EF33-4016-B9C1-A44C47BA0D0A}">
      <dgm:prSet/>
      <dgm:spPr/>
      <dgm:t>
        <a:bodyPr/>
        <a:lstStyle/>
        <a:p>
          <a:endParaRPr lang="zh-CN" altLang="en-US"/>
        </a:p>
      </dgm:t>
    </dgm:pt>
    <dgm:pt modelId="{00E16054-8490-4F72-84B4-2B9261E28713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商品进货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3C68C19-0F63-4CF5-9946-888B1C7B302D}" type="parTrans" cxnId="{8E2FB565-719B-4772-B03C-AC07AA95E69C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27CBD9D7-77FE-4F9D-AB5C-810943BC3AA8}" type="sibTrans" cxnId="{8E2FB565-719B-4772-B03C-AC07AA95E69C}">
      <dgm:prSet/>
      <dgm:spPr/>
      <dgm:t>
        <a:bodyPr/>
        <a:lstStyle/>
        <a:p>
          <a:endParaRPr lang="zh-CN" altLang="en-US"/>
        </a:p>
      </dgm:t>
    </dgm:pt>
    <dgm:pt modelId="{49BB10B8-3E45-43E8-B9D0-F30A38D68A45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商品管理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934AD7-C3E9-47D7-9472-A760C445D41A}" type="parTrans" cxnId="{2CC4C32E-ED1F-4432-BE1C-84A6D9CE5B8B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2F950EF2-600A-459A-84EB-01043517F183}" type="sibTrans" cxnId="{2CC4C32E-ED1F-4432-BE1C-84A6D9CE5B8B}">
      <dgm:prSet/>
      <dgm:spPr/>
      <dgm:t>
        <a:bodyPr/>
        <a:lstStyle/>
        <a:p>
          <a:endParaRPr lang="zh-CN" altLang="en-US"/>
        </a:p>
      </dgm:t>
    </dgm:pt>
    <dgm:pt modelId="{3266129C-A856-4250-B4B8-CF4CD004555A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货源管理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00EFAB5-40A8-4331-B043-486705F7ABF1}" type="parTrans" cxnId="{755F1D1E-6EA1-44C1-B37F-9FE8CB5D0BA8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97F683D-6254-455F-9A1B-9EFA40451410}" type="sibTrans" cxnId="{755F1D1E-6EA1-44C1-B37F-9FE8CB5D0BA8}">
      <dgm:prSet/>
      <dgm:spPr/>
      <dgm:t>
        <a:bodyPr/>
        <a:lstStyle/>
        <a:p>
          <a:endParaRPr lang="zh-CN" altLang="en-US"/>
        </a:p>
      </dgm:t>
    </dgm:pt>
    <dgm:pt modelId="{EF75A075-FAEB-4A0B-A9C1-E71A617F9647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消费查询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341C7C-C1A3-44A3-8C8D-F851C9933F7B}" type="parTrans" cxnId="{7030A91D-5537-4F24-BD92-6F4F3DAE5405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D8A43861-77D4-4C86-95BE-38069B7018FB}" type="sibTrans" cxnId="{7030A91D-5537-4F24-BD92-6F4F3DAE5405}">
      <dgm:prSet/>
      <dgm:spPr/>
      <dgm:t>
        <a:bodyPr/>
        <a:lstStyle/>
        <a:p>
          <a:endParaRPr lang="zh-CN" altLang="en-US"/>
        </a:p>
      </dgm:t>
    </dgm:pt>
    <dgm:pt modelId="{1F30512A-D248-4DCF-91FB-698D7A1C69D9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散户管理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52D609-B172-483B-9EF6-4CB8F6DB6FE3}" type="parTrans" cxnId="{5C2A80B6-3EFB-4C90-9846-8F5915607139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06350F27-511B-46B6-94FD-87D1E4CDB6F7}" type="sibTrans" cxnId="{5C2A80B6-3EFB-4C90-9846-8F5915607139}">
      <dgm:prSet/>
      <dgm:spPr/>
      <dgm:t>
        <a:bodyPr/>
        <a:lstStyle/>
        <a:p>
          <a:endParaRPr lang="zh-CN" altLang="en-US"/>
        </a:p>
      </dgm:t>
    </dgm:pt>
    <dgm:pt modelId="{C19DB605-EB8B-4879-B4F5-1E38783AFBC1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计费策略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7EF4D4D-F9D0-4953-A86D-5AF0074F7105}" type="parTrans" cxnId="{09B9F35A-642B-41A5-BE7E-275E6A0AF678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80B9023-9210-4428-A9A1-B981BF96C6E2}" type="sibTrans" cxnId="{09B9F35A-642B-41A5-BE7E-275E6A0AF678}">
      <dgm:prSet/>
      <dgm:spPr/>
      <dgm:t>
        <a:bodyPr/>
        <a:lstStyle/>
        <a:p>
          <a:endParaRPr lang="zh-CN" altLang="en-US"/>
        </a:p>
      </dgm:t>
    </dgm:pt>
    <dgm:pt modelId="{3E979062-F9BB-4947-B469-AC54933410C1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身份核实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A65F65-4C9B-48E8-9919-B0CB6BE892AA}" type="parTrans" cxnId="{7D00967B-8BF6-417E-B81E-51F06593D3AA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2BC93C92-41E5-4673-8EFF-4E67BB32C43B}" type="sibTrans" cxnId="{7D00967B-8BF6-417E-B81E-51F06593D3AA}">
      <dgm:prSet/>
      <dgm:spPr/>
      <dgm:t>
        <a:bodyPr/>
        <a:lstStyle/>
        <a:p>
          <a:endParaRPr lang="zh-CN" altLang="en-US"/>
        </a:p>
      </dgm:t>
    </dgm:pt>
    <dgm:pt modelId="{6BAB53FF-05E4-4606-BD4E-052C7759AFA4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预约管理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71C20F-7B20-4DE9-AF2E-1889FE938060}" type="parTrans" cxnId="{1398361A-4EB0-40F5-B9FF-917749CD8337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DC1CB10-E41B-4D68-98CF-7F2DD9893EA5}" type="sibTrans" cxnId="{1398361A-4EB0-40F5-B9FF-917749CD8337}">
      <dgm:prSet/>
      <dgm:spPr/>
      <dgm:t>
        <a:bodyPr/>
        <a:lstStyle/>
        <a:p>
          <a:endParaRPr lang="zh-CN" altLang="en-US"/>
        </a:p>
      </dgm:t>
    </dgm:pt>
    <dgm:pt modelId="{DCED3AEB-D9C7-4A7F-BCB0-2D36B611C413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会员管理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9E24EFF-29FA-40B3-BC3A-5C30B2B0C128}" type="parTrans" cxnId="{EB892A08-AF9A-4375-901E-E91533C56AA7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4B4AADA-4DF9-4614-923A-04004165CE2E}" type="sibTrans" cxnId="{EB892A08-AF9A-4375-901E-E91533C56AA7}">
      <dgm:prSet/>
      <dgm:spPr/>
      <dgm:t>
        <a:bodyPr/>
        <a:lstStyle/>
        <a:p>
          <a:endParaRPr lang="zh-CN" altLang="en-US"/>
        </a:p>
      </dgm:t>
    </dgm:pt>
    <dgm:pt modelId="{6000FC0B-6C3F-4458-B43C-DE65399E05AF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商品配送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BDE05E6-086A-475D-BE5A-896E3DE0DA48}" type="parTrans" cxnId="{3F2D2881-E237-4AD6-84F7-5AE1BA47CBA1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820EA4A-9124-4FED-ACCB-5D1B1D9BA98E}" type="sibTrans" cxnId="{3F2D2881-E237-4AD6-84F7-5AE1BA47CBA1}">
      <dgm:prSet/>
      <dgm:spPr/>
      <dgm:t>
        <a:bodyPr/>
        <a:lstStyle/>
        <a:p>
          <a:endParaRPr lang="zh-CN" altLang="en-US"/>
        </a:p>
      </dgm:t>
    </dgm:pt>
    <dgm:pt modelId="{A21A62ED-5911-4658-80EA-CF30F9FEBBC2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网吧特供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44A8565-6115-47A2-AFD4-86F23B968312}" type="parTrans" cxnId="{BC4983EF-CFEA-473D-9615-0B69251DC9AF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2B3B5D4C-8F25-4AB8-AAF9-168285B456F8}" type="sibTrans" cxnId="{BC4983EF-CFEA-473D-9615-0B69251DC9AF}">
      <dgm:prSet/>
      <dgm:spPr/>
      <dgm:t>
        <a:bodyPr/>
        <a:lstStyle/>
        <a:p>
          <a:endParaRPr lang="zh-CN" altLang="en-US"/>
        </a:p>
      </dgm:t>
    </dgm:pt>
    <dgm:pt modelId="{D2B64512-776E-41DF-9BCF-3AB0D4FF08FC}" type="pres">
      <dgm:prSet presAssocID="{4703BE06-B246-4A26-8F40-2FA3C2906A1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648C561-7617-4FDA-BA5E-12B085ADAFC1}" type="pres">
      <dgm:prSet presAssocID="{0AFB26CE-111E-45F4-BF94-93D8342B066D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F245E2C-21F5-4F5E-8CBA-EDF38DB14FEA}" type="pres">
      <dgm:prSet presAssocID="{0AFB26CE-111E-45F4-BF94-93D8342B066D}" presName="rootComposite1" presStyleCnt="0"/>
      <dgm:spPr/>
      <dgm:t>
        <a:bodyPr/>
        <a:lstStyle/>
        <a:p>
          <a:endParaRPr lang="zh-CN" altLang="en-US"/>
        </a:p>
      </dgm:t>
    </dgm:pt>
    <dgm:pt modelId="{6FE5B998-26D3-4042-8A02-ADF131AA7A6D}" type="pres">
      <dgm:prSet presAssocID="{0AFB26CE-111E-45F4-BF94-93D8342B066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E757F02-5710-43DE-8712-9A5646B68315}" type="pres">
      <dgm:prSet presAssocID="{0AFB26CE-111E-45F4-BF94-93D8342B066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75117CF-CA61-48CD-9924-84DA04220B69}" type="pres">
      <dgm:prSet presAssocID="{0AFB26CE-111E-45F4-BF94-93D8342B066D}" presName="hierChild2" presStyleCnt="0"/>
      <dgm:spPr/>
      <dgm:t>
        <a:bodyPr/>
        <a:lstStyle/>
        <a:p>
          <a:endParaRPr lang="zh-CN" altLang="en-US"/>
        </a:p>
      </dgm:t>
    </dgm:pt>
    <dgm:pt modelId="{F4878242-B0D3-4F76-8AF6-CB23E69FFC22}" type="pres">
      <dgm:prSet presAssocID="{CD5A2BB2-B2B8-4F93-A9E3-6C2835AE7112}" presName="Name37" presStyleLbl="parChTrans1D2" presStyleIdx="0" presStyleCnt="9"/>
      <dgm:spPr/>
      <dgm:t>
        <a:bodyPr/>
        <a:lstStyle/>
        <a:p>
          <a:endParaRPr lang="zh-CN" altLang="en-US"/>
        </a:p>
      </dgm:t>
    </dgm:pt>
    <dgm:pt modelId="{9BFE65D6-F478-4E86-8070-85659F8EFDFA}" type="pres">
      <dgm:prSet presAssocID="{C0BB568A-AD1F-41E4-9EE3-9D4D1BE6A15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1AC0F60-7DDF-4869-B423-DA8D9D47180E}" type="pres">
      <dgm:prSet presAssocID="{C0BB568A-AD1F-41E4-9EE3-9D4D1BE6A15D}" presName="rootComposite" presStyleCnt="0"/>
      <dgm:spPr/>
      <dgm:t>
        <a:bodyPr/>
        <a:lstStyle/>
        <a:p>
          <a:endParaRPr lang="zh-CN" altLang="en-US"/>
        </a:p>
      </dgm:t>
    </dgm:pt>
    <dgm:pt modelId="{0BB573D4-1987-4CCD-8673-03DB1A56EF02}" type="pres">
      <dgm:prSet presAssocID="{C0BB568A-AD1F-41E4-9EE3-9D4D1BE6A15D}" presName="rootText" presStyleLbl="node2" presStyleIdx="0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1AFEF0-98D4-4D32-A9C1-67C2A56020C8}" type="pres">
      <dgm:prSet presAssocID="{C0BB568A-AD1F-41E4-9EE3-9D4D1BE6A15D}" presName="rootConnector" presStyleLbl="node2" presStyleIdx="0" presStyleCnt="9"/>
      <dgm:spPr/>
      <dgm:t>
        <a:bodyPr/>
        <a:lstStyle/>
        <a:p>
          <a:endParaRPr lang="zh-CN" altLang="en-US"/>
        </a:p>
      </dgm:t>
    </dgm:pt>
    <dgm:pt modelId="{C70B3956-95E6-49FD-A1C8-C5DFAAE7E5A1}" type="pres">
      <dgm:prSet presAssocID="{C0BB568A-AD1F-41E4-9EE3-9D4D1BE6A15D}" presName="hierChild4" presStyleCnt="0"/>
      <dgm:spPr/>
      <dgm:t>
        <a:bodyPr/>
        <a:lstStyle/>
        <a:p>
          <a:endParaRPr lang="zh-CN" altLang="en-US"/>
        </a:p>
      </dgm:t>
    </dgm:pt>
    <dgm:pt modelId="{2C34C1CA-CB62-479F-A75F-2F16E254D4F8}" type="pres">
      <dgm:prSet presAssocID="{3D112442-1DC6-46E8-92BB-319445FBBB7D}" presName="Name37" presStyleLbl="parChTrans1D3" presStyleIdx="0" presStyleCnt="64"/>
      <dgm:spPr/>
      <dgm:t>
        <a:bodyPr/>
        <a:lstStyle/>
        <a:p>
          <a:endParaRPr lang="zh-CN" altLang="en-US"/>
        </a:p>
      </dgm:t>
    </dgm:pt>
    <dgm:pt modelId="{DD037295-3617-4A35-89DD-3BF14DF800D1}" type="pres">
      <dgm:prSet presAssocID="{E22930EE-0DF2-4B00-BC0F-FA2E588E714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8868368-45D3-44FF-8D97-D4BB1CD62798}" type="pres">
      <dgm:prSet presAssocID="{E22930EE-0DF2-4B00-BC0F-FA2E588E714C}" presName="rootComposite" presStyleCnt="0"/>
      <dgm:spPr/>
      <dgm:t>
        <a:bodyPr/>
        <a:lstStyle/>
        <a:p>
          <a:endParaRPr lang="zh-CN" altLang="en-US"/>
        </a:p>
      </dgm:t>
    </dgm:pt>
    <dgm:pt modelId="{EC958C6B-A396-46A6-BF8F-28587EDE7BF8}" type="pres">
      <dgm:prSet presAssocID="{E22930EE-0DF2-4B00-BC0F-FA2E588E714C}" presName="rootText" presStyleLbl="node3" presStyleIdx="0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8853DFB-5A11-46F0-AE3F-FE8DB9CD659A}" type="pres">
      <dgm:prSet presAssocID="{E22930EE-0DF2-4B00-BC0F-FA2E588E714C}" presName="rootConnector" presStyleLbl="node3" presStyleIdx="0" presStyleCnt="64"/>
      <dgm:spPr/>
      <dgm:t>
        <a:bodyPr/>
        <a:lstStyle/>
        <a:p>
          <a:endParaRPr lang="zh-CN" altLang="en-US"/>
        </a:p>
      </dgm:t>
    </dgm:pt>
    <dgm:pt modelId="{CA1B0FE6-1882-4CC8-B03D-8C4A22A0FE3C}" type="pres">
      <dgm:prSet presAssocID="{E22930EE-0DF2-4B00-BC0F-FA2E588E714C}" presName="hierChild4" presStyleCnt="0"/>
      <dgm:spPr/>
      <dgm:t>
        <a:bodyPr/>
        <a:lstStyle/>
        <a:p>
          <a:endParaRPr lang="zh-CN" altLang="en-US"/>
        </a:p>
      </dgm:t>
    </dgm:pt>
    <dgm:pt modelId="{5FC57875-613B-4C7B-90A8-151FDFF258B9}" type="pres">
      <dgm:prSet presAssocID="{E22930EE-0DF2-4B00-BC0F-FA2E588E714C}" presName="hierChild5" presStyleCnt="0"/>
      <dgm:spPr/>
      <dgm:t>
        <a:bodyPr/>
        <a:lstStyle/>
        <a:p>
          <a:endParaRPr lang="zh-CN" altLang="en-US"/>
        </a:p>
      </dgm:t>
    </dgm:pt>
    <dgm:pt modelId="{F960E438-92DB-45FC-9331-894E14E563FC}" type="pres">
      <dgm:prSet presAssocID="{7228A81B-E33D-42A8-B868-420FA84AB803}" presName="Name37" presStyleLbl="parChTrans1D3" presStyleIdx="1" presStyleCnt="64"/>
      <dgm:spPr/>
      <dgm:t>
        <a:bodyPr/>
        <a:lstStyle/>
        <a:p>
          <a:endParaRPr lang="zh-CN" altLang="en-US"/>
        </a:p>
      </dgm:t>
    </dgm:pt>
    <dgm:pt modelId="{CF900F3E-7C64-486A-B48F-438D6D9125E8}" type="pres">
      <dgm:prSet presAssocID="{3E0B458E-BCFF-430F-B4C9-2A47A5937F4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B5B153C-A0C4-4660-9F56-82A1BE5A7501}" type="pres">
      <dgm:prSet presAssocID="{3E0B458E-BCFF-430F-B4C9-2A47A5937F43}" presName="rootComposite" presStyleCnt="0"/>
      <dgm:spPr/>
      <dgm:t>
        <a:bodyPr/>
        <a:lstStyle/>
        <a:p>
          <a:endParaRPr lang="zh-CN" altLang="en-US"/>
        </a:p>
      </dgm:t>
    </dgm:pt>
    <dgm:pt modelId="{C7A8FA77-BCD9-4959-9B2B-30733FCB742F}" type="pres">
      <dgm:prSet presAssocID="{3E0B458E-BCFF-430F-B4C9-2A47A5937F43}" presName="rootText" presStyleLbl="node3" presStyleIdx="1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80E8AA-807E-4350-B76A-CDB35B58682D}" type="pres">
      <dgm:prSet presAssocID="{3E0B458E-BCFF-430F-B4C9-2A47A5937F43}" presName="rootConnector" presStyleLbl="node3" presStyleIdx="1" presStyleCnt="64"/>
      <dgm:spPr/>
      <dgm:t>
        <a:bodyPr/>
        <a:lstStyle/>
        <a:p>
          <a:endParaRPr lang="zh-CN" altLang="en-US"/>
        </a:p>
      </dgm:t>
    </dgm:pt>
    <dgm:pt modelId="{45B05652-558C-430D-A170-2C7BC4347588}" type="pres">
      <dgm:prSet presAssocID="{3E0B458E-BCFF-430F-B4C9-2A47A5937F43}" presName="hierChild4" presStyleCnt="0"/>
      <dgm:spPr/>
      <dgm:t>
        <a:bodyPr/>
        <a:lstStyle/>
        <a:p>
          <a:endParaRPr lang="zh-CN" altLang="en-US"/>
        </a:p>
      </dgm:t>
    </dgm:pt>
    <dgm:pt modelId="{EC3D68E0-99B8-4586-BC81-7D55E1D46128}" type="pres">
      <dgm:prSet presAssocID="{3E0B458E-BCFF-430F-B4C9-2A47A5937F43}" presName="hierChild5" presStyleCnt="0"/>
      <dgm:spPr/>
      <dgm:t>
        <a:bodyPr/>
        <a:lstStyle/>
        <a:p>
          <a:endParaRPr lang="zh-CN" altLang="en-US"/>
        </a:p>
      </dgm:t>
    </dgm:pt>
    <dgm:pt modelId="{BD4406BA-E9DE-4240-BF75-29F9CD1B1A19}" type="pres">
      <dgm:prSet presAssocID="{AC38D5EB-99F0-477A-8BA3-29359BB683DE}" presName="Name37" presStyleLbl="parChTrans1D3" presStyleIdx="2" presStyleCnt="64"/>
      <dgm:spPr/>
      <dgm:t>
        <a:bodyPr/>
        <a:lstStyle/>
        <a:p>
          <a:endParaRPr lang="zh-CN" altLang="en-US"/>
        </a:p>
      </dgm:t>
    </dgm:pt>
    <dgm:pt modelId="{672FCCC5-7194-4621-BFB8-E9052E66E87E}" type="pres">
      <dgm:prSet presAssocID="{6B340204-AF2A-4C66-8A9A-CFB7E58D4BE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4C562AF-75F8-4941-B3E9-37B19B08B086}" type="pres">
      <dgm:prSet presAssocID="{6B340204-AF2A-4C66-8A9A-CFB7E58D4BE6}" presName="rootComposite" presStyleCnt="0"/>
      <dgm:spPr/>
      <dgm:t>
        <a:bodyPr/>
        <a:lstStyle/>
        <a:p>
          <a:endParaRPr lang="zh-CN" altLang="en-US"/>
        </a:p>
      </dgm:t>
    </dgm:pt>
    <dgm:pt modelId="{1DFCB8BC-BC43-4DDB-868B-721911724C5C}" type="pres">
      <dgm:prSet presAssocID="{6B340204-AF2A-4C66-8A9A-CFB7E58D4BE6}" presName="rootText" presStyleLbl="node3" presStyleIdx="2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0FEE38C-FB6F-4C75-9CC7-C6A791566735}" type="pres">
      <dgm:prSet presAssocID="{6B340204-AF2A-4C66-8A9A-CFB7E58D4BE6}" presName="rootConnector" presStyleLbl="node3" presStyleIdx="2" presStyleCnt="64"/>
      <dgm:spPr/>
      <dgm:t>
        <a:bodyPr/>
        <a:lstStyle/>
        <a:p>
          <a:endParaRPr lang="zh-CN" altLang="en-US"/>
        </a:p>
      </dgm:t>
    </dgm:pt>
    <dgm:pt modelId="{238268A7-B789-4F17-8561-7AABDA3B9945}" type="pres">
      <dgm:prSet presAssocID="{6B340204-AF2A-4C66-8A9A-CFB7E58D4BE6}" presName="hierChild4" presStyleCnt="0"/>
      <dgm:spPr/>
      <dgm:t>
        <a:bodyPr/>
        <a:lstStyle/>
        <a:p>
          <a:endParaRPr lang="zh-CN" altLang="en-US"/>
        </a:p>
      </dgm:t>
    </dgm:pt>
    <dgm:pt modelId="{FA241751-7570-4CDC-B583-878845486897}" type="pres">
      <dgm:prSet presAssocID="{6B340204-AF2A-4C66-8A9A-CFB7E58D4BE6}" presName="hierChild5" presStyleCnt="0"/>
      <dgm:spPr/>
      <dgm:t>
        <a:bodyPr/>
        <a:lstStyle/>
        <a:p>
          <a:endParaRPr lang="zh-CN" altLang="en-US"/>
        </a:p>
      </dgm:t>
    </dgm:pt>
    <dgm:pt modelId="{F4183104-5539-4092-8A45-746AAD864D50}" type="pres">
      <dgm:prSet presAssocID="{D1608F7B-DE1F-4066-90B8-E2B42FFC70D1}" presName="Name37" presStyleLbl="parChTrans1D3" presStyleIdx="3" presStyleCnt="64"/>
      <dgm:spPr/>
      <dgm:t>
        <a:bodyPr/>
        <a:lstStyle/>
        <a:p>
          <a:endParaRPr lang="zh-CN" altLang="en-US"/>
        </a:p>
      </dgm:t>
    </dgm:pt>
    <dgm:pt modelId="{44DFB054-0BA6-432F-BD2D-9A2523A5E1D3}" type="pres">
      <dgm:prSet presAssocID="{F1D020F8-67F7-40BF-8E0F-9A91F2BD0D0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C8A1F46-3CF8-4396-BF2B-E7B2E743E303}" type="pres">
      <dgm:prSet presAssocID="{F1D020F8-67F7-40BF-8E0F-9A91F2BD0D09}" presName="rootComposite" presStyleCnt="0"/>
      <dgm:spPr/>
      <dgm:t>
        <a:bodyPr/>
        <a:lstStyle/>
        <a:p>
          <a:endParaRPr lang="zh-CN" altLang="en-US"/>
        </a:p>
      </dgm:t>
    </dgm:pt>
    <dgm:pt modelId="{1799C348-4930-4C15-B908-66172089F7FC}" type="pres">
      <dgm:prSet presAssocID="{F1D020F8-67F7-40BF-8E0F-9A91F2BD0D09}" presName="rootText" presStyleLbl="node3" presStyleIdx="3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B397DA-31F9-4ABA-A1D4-020C11A7B5CE}" type="pres">
      <dgm:prSet presAssocID="{F1D020F8-67F7-40BF-8E0F-9A91F2BD0D09}" presName="rootConnector" presStyleLbl="node3" presStyleIdx="3" presStyleCnt="64"/>
      <dgm:spPr/>
      <dgm:t>
        <a:bodyPr/>
        <a:lstStyle/>
        <a:p>
          <a:endParaRPr lang="zh-CN" altLang="en-US"/>
        </a:p>
      </dgm:t>
    </dgm:pt>
    <dgm:pt modelId="{2EC89CC7-244D-4E61-B4EA-7988631563E0}" type="pres">
      <dgm:prSet presAssocID="{F1D020F8-67F7-40BF-8E0F-9A91F2BD0D09}" presName="hierChild4" presStyleCnt="0"/>
      <dgm:spPr/>
      <dgm:t>
        <a:bodyPr/>
        <a:lstStyle/>
        <a:p>
          <a:endParaRPr lang="zh-CN" altLang="en-US"/>
        </a:p>
      </dgm:t>
    </dgm:pt>
    <dgm:pt modelId="{0FCB0569-6742-4590-957D-D02B789587D3}" type="pres">
      <dgm:prSet presAssocID="{F1D020F8-67F7-40BF-8E0F-9A91F2BD0D09}" presName="hierChild5" presStyleCnt="0"/>
      <dgm:spPr/>
      <dgm:t>
        <a:bodyPr/>
        <a:lstStyle/>
        <a:p>
          <a:endParaRPr lang="zh-CN" altLang="en-US"/>
        </a:p>
      </dgm:t>
    </dgm:pt>
    <dgm:pt modelId="{2B394269-73BE-48E5-BEDA-E5FC8A240F7F}" type="pres">
      <dgm:prSet presAssocID="{D4ADBD4C-DAF5-4C1F-9420-A1CDD1BE84C6}" presName="Name37" presStyleLbl="parChTrans1D3" presStyleIdx="4" presStyleCnt="64"/>
      <dgm:spPr/>
      <dgm:t>
        <a:bodyPr/>
        <a:lstStyle/>
        <a:p>
          <a:endParaRPr lang="zh-CN" altLang="en-US"/>
        </a:p>
      </dgm:t>
    </dgm:pt>
    <dgm:pt modelId="{D2155A02-7839-4F02-8B6F-25EAC3B9C867}" type="pres">
      <dgm:prSet presAssocID="{90E35A5A-1475-4DD9-8F70-77FB0371384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220B453-A654-45B5-B3CE-F079AA3A57A5}" type="pres">
      <dgm:prSet presAssocID="{90E35A5A-1475-4DD9-8F70-77FB03713842}" presName="rootComposite" presStyleCnt="0"/>
      <dgm:spPr/>
      <dgm:t>
        <a:bodyPr/>
        <a:lstStyle/>
        <a:p>
          <a:endParaRPr lang="zh-CN" altLang="en-US"/>
        </a:p>
      </dgm:t>
    </dgm:pt>
    <dgm:pt modelId="{E4FAC6E9-142D-46E1-9FBD-2A644229A953}" type="pres">
      <dgm:prSet presAssocID="{90E35A5A-1475-4DD9-8F70-77FB03713842}" presName="rootText" presStyleLbl="node3" presStyleIdx="4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D0BB72E-7B18-4584-A4C2-649CDB37D77D}" type="pres">
      <dgm:prSet presAssocID="{90E35A5A-1475-4DD9-8F70-77FB03713842}" presName="rootConnector" presStyleLbl="node3" presStyleIdx="4" presStyleCnt="64"/>
      <dgm:spPr/>
      <dgm:t>
        <a:bodyPr/>
        <a:lstStyle/>
        <a:p>
          <a:endParaRPr lang="zh-CN" altLang="en-US"/>
        </a:p>
      </dgm:t>
    </dgm:pt>
    <dgm:pt modelId="{4F651DC7-C350-4022-BCF0-148848B3DCE4}" type="pres">
      <dgm:prSet presAssocID="{90E35A5A-1475-4DD9-8F70-77FB03713842}" presName="hierChild4" presStyleCnt="0"/>
      <dgm:spPr/>
      <dgm:t>
        <a:bodyPr/>
        <a:lstStyle/>
        <a:p>
          <a:endParaRPr lang="zh-CN" altLang="en-US"/>
        </a:p>
      </dgm:t>
    </dgm:pt>
    <dgm:pt modelId="{B11E35F1-7548-4D71-8965-9BC5401C395B}" type="pres">
      <dgm:prSet presAssocID="{90E35A5A-1475-4DD9-8F70-77FB03713842}" presName="hierChild5" presStyleCnt="0"/>
      <dgm:spPr/>
      <dgm:t>
        <a:bodyPr/>
        <a:lstStyle/>
        <a:p>
          <a:endParaRPr lang="zh-CN" altLang="en-US"/>
        </a:p>
      </dgm:t>
    </dgm:pt>
    <dgm:pt modelId="{B3C1FC6C-D5B8-4747-9BFA-B77423090D17}" type="pres">
      <dgm:prSet presAssocID="{A56C57B5-5AE8-4336-BA49-EE048B8DE313}" presName="Name37" presStyleLbl="parChTrans1D3" presStyleIdx="5" presStyleCnt="64"/>
      <dgm:spPr/>
      <dgm:t>
        <a:bodyPr/>
        <a:lstStyle/>
        <a:p>
          <a:endParaRPr lang="zh-CN" altLang="en-US"/>
        </a:p>
      </dgm:t>
    </dgm:pt>
    <dgm:pt modelId="{D17D9129-1333-41D0-997F-47CDDC3DB50A}" type="pres">
      <dgm:prSet presAssocID="{B8FB7E82-FECC-4F12-8E11-E0CE05C5974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58C4DD1-E811-4DAF-912E-B69F27C05AAF}" type="pres">
      <dgm:prSet presAssocID="{B8FB7E82-FECC-4F12-8E11-E0CE05C5974A}" presName="rootComposite" presStyleCnt="0"/>
      <dgm:spPr/>
      <dgm:t>
        <a:bodyPr/>
        <a:lstStyle/>
        <a:p>
          <a:endParaRPr lang="zh-CN" altLang="en-US"/>
        </a:p>
      </dgm:t>
    </dgm:pt>
    <dgm:pt modelId="{4502C93A-C1D9-4F3F-9401-EB1A0DC13C77}" type="pres">
      <dgm:prSet presAssocID="{B8FB7E82-FECC-4F12-8E11-E0CE05C5974A}" presName="rootText" presStyleLbl="node3" presStyleIdx="5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B332EA-0BDC-4A81-8009-C5C9198A43CE}" type="pres">
      <dgm:prSet presAssocID="{B8FB7E82-FECC-4F12-8E11-E0CE05C5974A}" presName="rootConnector" presStyleLbl="node3" presStyleIdx="5" presStyleCnt="64"/>
      <dgm:spPr/>
      <dgm:t>
        <a:bodyPr/>
        <a:lstStyle/>
        <a:p>
          <a:endParaRPr lang="zh-CN" altLang="en-US"/>
        </a:p>
      </dgm:t>
    </dgm:pt>
    <dgm:pt modelId="{03825FB7-C857-4BE8-AFD3-8EB880734F0E}" type="pres">
      <dgm:prSet presAssocID="{B8FB7E82-FECC-4F12-8E11-E0CE05C5974A}" presName="hierChild4" presStyleCnt="0"/>
      <dgm:spPr/>
      <dgm:t>
        <a:bodyPr/>
        <a:lstStyle/>
        <a:p>
          <a:endParaRPr lang="zh-CN" altLang="en-US"/>
        </a:p>
      </dgm:t>
    </dgm:pt>
    <dgm:pt modelId="{489226A7-62CE-46DB-89F9-11C256525CEF}" type="pres">
      <dgm:prSet presAssocID="{B8FB7E82-FECC-4F12-8E11-E0CE05C5974A}" presName="hierChild5" presStyleCnt="0"/>
      <dgm:spPr/>
      <dgm:t>
        <a:bodyPr/>
        <a:lstStyle/>
        <a:p>
          <a:endParaRPr lang="zh-CN" altLang="en-US"/>
        </a:p>
      </dgm:t>
    </dgm:pt>
    <dgm:pt modelId="{CDF19E93-D415-42AA-A754-CF3C6F350A32}" type="pres">
      <dgm:prSet presAssocID="{C0BB568A-AD1F-41E4-9EE3-9D4D1BE6A15D}" presName="hierChild5" presStyleCnt="0"/>
      <dgm:spPr/>
      <dgm:t>
        <a:bodyPr/>
        <a:lstStyle/>
        <a:p>
          <a:endParaRPr lang="zh-CN" altLang="en-US"/>
        </a:p>
      </dgm:t>
    </dgm:pt>
    <dgm:pt modelId="{AE1C9EFA-315E-463E-AA1E-0F635284CF4E}" type="pres">
      <dgm:prSet presAssocID="{C5700379-4D4D-480C-93CE-AA063FD3C76B}" presName="Name37" presStyleLbl="parChTrans1D2" presStyleIdx="1" presStyleCnt="9"/>
      <dgm:spPr/>
      <dgm:t>
        <a:bodyPr/>
        <a:lstStyle/>
        <a:p>
          <a:endParaRPr lang="zh-CN" altLang="en-US"/>
        </a:p>
      </dgm:t>
    </dgm:pt>
    <dgm:pt modelId="{A8BAADB4-B524-40FA-AD15-FB82F8F13EEE}" type="pres">
      <dgm:prSet presAssocID="{153EA024-A409-49A1-BC95-314F9B2F811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CA7BE89-EFDE-453D-863E-8D9C3A409E85}" type="pres">
      <dgm:prSet presAssocID="{153EA024-A409-49A1-BC95-314F9B2F8113}" presName="rootComposite" presStyleCnt="0"/>
      <dgm:spPr/>
      <dgm:t>
        <a:bodyPr/>
        <a:lstStyle/>
        <a:p>
          <a:endParaRPr lang="zh-CN" altLang="en-US"/>
        </a:p>
      </dgm:t>
    </dgm:pt>
    <dgm:pt modelId="{3FE1C1A4-A91C-4EDB-9808-8415DDA1E1F4}" type="pres">
      <dgm:prSet presAssocID="{153EA024-A409-49A1-BC95-314F9B2F8113}" presName="rootText" presStyleLbl="node2" presStyleIdx="1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817A31A-E25E-41DA-8D33-9F54612070A2}" type="pres">
      <dgm:prSet presAssocID="{153EA024-A409-49A1-BC95-314F9B2F8113}" presName="rootConnector" presStyleLbl="node2" presStyleIdx="1" presStyleCnt="9"/>
      <dgm:spPr/>
      <dgm:t>
        <a:bodyPr/>
        <a:lstStyle/>
        <a:p>
          <a:endParaRPr lang="zh-CN" altLang="en-US"/>
        </a:p>
      </dgm:t>
    </dgm:pt>
    <dgm:pt modelId="{7AF15BB5-53CB-4A06-B7B7-A355F5FBD8EC}" type="pres">
      <dgm:prSet presAssocID="{153EA024-A409-49A1-BC95-314F9B2F8113}" presName="hierChild4" presStyleCnt="0"/>
      <dgm:spPr/>
      <dgm:t>
        <a:bodyPr/>
        <a:lstStyle/>
        <a:p>
          <a:endParaRPr lang="zh-CN" altLang="en-US"/>
        </a:p>
      </dgm:t>
    </dgm:pt>
    <dgm:pt modelId="{DB8E4FAD-6A9D-4A82-B53A-6D769E489077}" type="pres">
      <dgm:prSet presAssocID="{988528F9-EE01-41A0-9210-05BB014ABB25}" presName="Name37" presStyleLbl="parChTrans1D3" presStyleIdx="6" presStyleCnt="64"/>
      <dgm:spPr/>
      <dgm:t>
        <a:bodyPr/>
        <a:lstStyle/>
        <a:p>
          <a:endParaRPr lang="zh-CN" altLang="en-US"/>
        </a:p>
      </dgm:t>
    </dgm:pt>
    <dgm:pt modelId="{FE28DF7B-7F21-4665-A2BD-B0992F7AF3B2}" type="pres">
      <dgm:prSet presAssocID="{9D7DB83E-9562-438C-BADE-A8398506FF1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3A7D102-6D9A-4508-AED9-0FC785479DB5}" type="pres">
      <dgm:prSet presAssocID="{9D7DB83E-9562-438C-BADE-A8398506FF1E}" presName="rootComposite" presStyleCnt="0"/>
      <dgm:spPr/>
      <dgm:t>
        <a:bodyPr/>
        <a:lstStyle/>
        <a:p>
          <a:endParaRPr lang="zh-CN" altLang="en-US"/>
        </a:p>
      </dgm:t>
    </dgm:pt>
    <dgm:pt modelId="{14DB0506-D48C-4E61-877C-A4A2B8AA2F25}" type="pres">
      <dgm:prSet presAssocID="{9D7DB83E-9562-438C-BADE-A8398506FF1E}" presName="rootText" presStyleLbl="node3" presStyleIdx="6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F8A0929-F77D-4748-B257-0CF5D8A16A8E}" type="pres">
      <dgm:prSet presAssocID="{9D7DB83E-9562-438C-BADE-A8398506FF1E}" presName="rootConnector" presStyleLbl="node3" presStyleIdx="6" presStyleCnt="64"/>
      <dgm:spPr/>
      <dgm:t>
        <a:bodyPr/>
        <a:lstStyle/>
        <a:p>
          <a:endParaRPr lang="zh-CN" altLang="en-US"/>
        </a:p>
      </dgm:t>
    </dgm:pt>
    <dgm:pt modelId="{6209591C-EC62-4074-9F61-75911933AFD5}" type="pres">
      <dgm:prSet presAssocID="{9D7DB83E-9562-438C-BADE-A8398506FF1E}" presName="hierChild4" presStyleCnt="0"/>
      <dgm:spPr/>
      <dgm:t>
        <a:bodyPr/>
        <a:lstStyle/>
        <a:p>
          <a:endParaRPr lang="zh-CN" altLang="en-US"/>
        </a:p>
      </dgm:t>
    </dgm:pt>
    <dgm:pt modelId="{D4426CA3-305F-48F7-AA1F-682C823BF803}" type="pres">
      <dgm:prSet presAssocID="{9D7DB83E-9562-438C-BADE-A8398506FF1E}" presName="hierChild5" presStyleCnt="0"/>
      <dgm:spPr/>
      <dgm:t>
        <a:bodyPr/>
        <a:lstStyle/>
        <a:p>
          <a:endParaRPr lang="zh-CN" altLang="en-US"/>
        </a:p>
      </dgm:t>
    </dgm:pt>
    <dgm:pt modelId="{90A9548F-2B3D-4E3C-8ABE-F012C15F45D1}" type="pres">
      <dgm:prSet presAssocID="{D3C84B7D-D335-49C8-BB88-9293C7075839}" presName="Name37" presStyleLbl="parChTrans1D3" presStyleIdx="7" presStyleCnt="64"/>
      <dgm:spPr/>
      <dgm:t>
        <a:bodyPr/>
        <a:lstStyle/>
        <a:p>
          <a:endParaRPr lang="zh-CN" altLang="en-US"/>
        </a:p>
      </dgm:t>
    </dgm:pt>
    <dgm:pt modelId="{7869B293-2F10-4579-B6AD-3DC9DFD28CF9}" type="pres">
      <dgm:prSet presAssocID="{F66C5E9D-2EA0-4D0D-816D-20D03F5A76F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A0C4B0-2995-4C20-B0B6-17CDE0E85B61}" type="pres">
      <dgm:prSet presAssocID="{F66C5E9D-2EA0-4D0D-816D-20D03F5A76F8}" presName="rootComposite" presStyleCnt="0"/>
      <dgm:spPr/>
      <dgm:t>
        <a:bodyPr/>
        <a:lstStyle/>
        <a:p>
          <a:endParaRPr lang="zh-CN" altLang="en-US"/>
        </a:p>
      </dgm:t>
    </dgm:pt>
    <dgm:pt modelId="{B5AC06B2-EABB-48E2-B48A-834E2088745B}" type="pres">
      <dgm:prSet presAssocID="{F66C5E9D-2EA0-4D0D-816D-20D03F5A76F8}" presName="rootText" presStyleLbl="node3" presStyleIdx="7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E574B78-0CEE-45D6-8B35-F7C7ED553EC7}" type="pres">
      <dgm:prSet presAssocID="{F66C5E9D-2EA0-4D0D-816D-20D03F5A76F8}" presName="rootConnector" presStyleLbl="node3" presStyleIdx="7" presStyleCnt="64"/>
      <dgm:spPr/>
      <dgm:t>
        <a:bodyPr/>
        <a:lstStyle/>
        <a:p>
          <a:endParaRPr lang="zh-CN" altLang="en-US"/>
        </a:p>
      </dgm:t>
    </dgm:pt>
    <dgm:pt modelId="{DAA63225-0AAA-4EDC-8D2A-E93E5637EE85}" type="pres">
      <dgm:prSet presAssocID="{F66C5E9D-2EA0-4D0D-816D-20D03F5A76F8}" presName="hierChild4" presStyleCnt="0"/>
      <dgm:spPr/>
      <dgm:t>
        <a:bodyPr/>
        <a:lstStyle/>
        <a:p>
          <a:endParaRPr lang="zh-CN" altLang="en-US"/>
        </a:p>
      </dgm:t>
    </dgm:pt>
    <dgm:pt modelId="{0C0093A0-60D0-4561-9838-E5627EEDE298}" type="pres">
      <dgm:prSet presAssocID="{F66C5E9D-2EA0-4D0D-816D-20D03F5A76F8}" presName="hierChild5" presStyleCnt="0"/>
      <dgm:spPr/>
      <dgm:t>
        <a:bodyPr/>
        <a:lstStyle/>
        <a:p>
          <a:endParaRPr lang="zh-CN" altLang="en-US"/>
        </a:p>
      </dgm:t>
    </dgm:pt>
    <dgm:pt modelId="{FCDB41E4-9700-4683-9C83-BC2518D1BDF4}" type="pres">
      <dgm:prSet presAssocID="{AB349A70-3F5C-43E9-998D-FB4CD21F0865}" presName="Name37" presStyleLbl="parChTrans1D3" presStyleIdx="8" presStyleCnt="64"/>
      <dgm:spPr/>
      <dgm:t>
        <a:bodyPr/>
        <a:lstStyle/>
        <a:p>
          <a:endParaRPr lang="zh-CN" altLang="en-US"/>
        </a:p>
      </dgm:t>
    </dgm:pt>
    <dgm:pt modelId="{62273FF0-B043-4CCF-A5CD-D8C54FA8DE81}" type="pres">
      <dgm:prSet presAssocID="{6B6D657E-7367-42E5-B48D-93FCE390E54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4884AFD-1520-479F-9054-44F3E1D45641}" type="pres">
      <dgm:prSet presAssocID="{6B6D657E-7367-42E5-B48D-93FCE390E54F}" presName="rootComposite" presStyleCnt="0"/>
      <dgm:spPr/>
      <dgm:t>
        <a:bodyPr/>
        <a:lstStyle/>
        <a:p>
          <a:endParaRPr lang="zh-CN" altLang="en-US"/>
        </a:p>
      </dgm:t>
    </dgm:pt>
    <dgm:pt modelId="{4F90FCBD-017C-4B1B-9B3D-0ABB3B9B1A54}" type="pres">
      <dgm:prSet presAssocID="{6B6D657E-7367-42E5-B48D-93FCE390E54F}" presName="rootText" presStyleLbl="node3" presStyleIdx="8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4591A0-342F-4AEF-971B-49844567D88E}" type="pres">
      <dgm:prSet presAssocID="{6B6D657E-7367-42E5-B48D-93FCE390E54F}" presName="rootConnector" presStyleLbl="node3" presStyleIdx="8" presStyleCnt="64"/>
      <dgm:spPr/>
      <dgm:t>
        <a:bodyPr/>
        <a:lstStyle/>
        <a:p>
          <a:endParaRPr lang="zh-CN" altLang="en-US"/>
        </a:p>
      </dgm:t>
    </dgm:pt>
    <dgm:pt modelId="{7A954FE4-2E22-44DF-AC75-284ED6DF1A89}" type="pres">
      <dgm:prSet presAssocID="{6B6D657E-7367-42E5-B48D-93FCE390E54F}" presName="hierChild4" presStyleCnt="0"/>
      <dgm:spPr/>
      <dgm:t>
        <a:bodyPr/>
        <a:lstStyle/>
        <a:p>
          <a:endParaRPr lang="zh-CN" altLang="en-US"/>
        </a:p>
      </dgm:t>
    </dgm:pt>
    <dgm:pt modelId="{426BAF43-134A-4A2E-A82D-DB519089C87A}" type="pres">
      <dgm:prSet presAssocID="{6B6D657E-7367-42E5-B48D-93FCE390E54F}" presName="hierChild5" presStyleCnt="0"/>
      <dgm:spPr/>
      <dgm:t>
        <a:bodyPr/>
        <a:lstStyle/>
        <a:p>
          <a:endParaRPr lang="zh-CN" altLang="en-US"/>
        </a:p>
      </dgm:t>
    </dgm:pt>
    <dgm:pt modelId="{E650C980-47C6-49BF-BB3B-90890200A80E}" type="pres">
      <dgm:prSet presAssocID="{4788D4D6-8E3A-4990-A396-B3C40F10DAF0}" presName="Name37" presStyleLbl="parChTrans1D3" presStyleIdx="9" presStyleCnt="64"/>
      <dgm:spPr/>
      <dgm:t>
        <a:bodyPr/>
        <a:lstStyle/>
        <a:p>
          <a:endParaRPr lang="zh-CN" altLang="en-US"/>
        </a:p>
      </dgm:t>
    </dgm:pt>
    <dgm:pt modelId="{06E89A02-318B-4EA1-8120-09E0487A06F3}" type="pres">
      <dgm:prSet presAssocID="{5924B4EE-7EF8-413F-AAC1-B136A85AA8E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5E06C0E-38C4-4F54-B882-10600E5FD760}" type="pres">
      <dgm:prSet presAssocID="{5924B4EE-7EF8-413F-AAC1-B136A85AA8ED}" presName="rootComposite" presStyleCnt="0"/>
      <dgm:spPr/>
      <dgm:t>
        <a:bodyPr/>
        <a:lstStyle/>
        <a:p>
          <a:endParaRPr lang="zh-CN" altLang="en-US"/>
        </a:p>
      </dgm:t>
    </dgm:pt>
    <dgm:pt modelId="{BD64A6D2-E3DA-40EA-A15F-07542789D63A}" type="pres">
      <dgm:prSet presAssocID="{5924B4EE-7EF8-413F-AAC1-B136A85AA8ED}" presName="rootText" presStyleLbl="node3" presStyleIdx="9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89CBF86-D223-414A-8206-1BEE2D603E8B}" type="pres">
      <dgm:prSet presAssocID="{5924B4EE-7EF8-413F-AAC1-B136A85AA8ED}" presName="rootConnector" presStyleLbl="node3" presStyleIdx="9" presStyleCnt="64"/>
      <dgm:spPr/>
      <dgm:t>
        <a:bodyPr/>
        <a:lstStyle/>
        <a:p>
          <a:endParaRPr lang="zh-CN" altLang="en-US"/>
        </a:p>
      </dgm:t>
    </dgm:pt>
    <dgm:pt modelId="{6AED3061-41B3-4C9F-974A-FDEAC2EF4995}" type="pres">
      <dgm:prSet presAssocID="{5924B4EE-7EF8-413F-AAC1-B136A85AA8ED}" presName="hierChild4" presStyleCnt="0"/>
      <dgm:spPr/>
      <dgm:t>
        <a:bodyPr/>
        <a:lstStyle/>
        <a:p>
          <a:endParaRPr lang="zh-CN" altLang="en-US"/>
        </a:p>
      </dgm:t>
    </dgm:pt>
    <dgm:pt modelId="{C7691BE0-E2A2-44B3-B6E0-83E118B2391E}" type="pres">
      <dgm:prSet presAssocID="{5924B4EE-7EF8-413F-AAC1-B136A85AA8ED}" presName="hierChild5" presStyleCnt="0"/>
      <dgm:spPr/>
      <dgm:t>
        <a:bodyPr/>
        <a:lstStyle/>
        <a:p>
          <a:endParaRPr lang="zh-CN" altLang="en-US"/>
        </a:p>
      </dgm:t>
    </dgm:pt>
    <dgm:pt modelId="{35FAC785-D4B4-4635-825F-37B15CC06ADF}" type="pres">
      <dgm:prSet presAssocID="{10425117-2D16-4C11-9F36-F7A53036CC4C}" presName="Name37" presStyleLbl="parChTrans1D3" presStyleIdx="10" presStyleCnt="64"/>
      <dgm:spPr/>
      <dgm:t>
        <a:bodyPr/>
        <a:lstStyle/>
        <a:p>
          <a:endParaRPr lang="zh-CN" altLang="en-US"/>
        </a:p>
      </dgm:t>
    </dgm:pt>
    <dgm:pt modelId="{A82CF1A2-C969-4B0A-9236-DB30091CBF93}" type="pres">
      <dgm:prSet presAssocID="{5BFBB26F-5573-44A5-8AE0-B951C9A0D14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635A7E3-4D01-4BF4-85C3-F24D27751C5B}" type="pres">
      <dgm:prSet presAssocID="{5BFBB26F-5573-44A5-8AE0-B951C9A0D14E}" presName="rootComposite" presStyleCnt="0"/>
      <dgm:spPr/>
      <dgm:t>
        <a:bodyPr/>
        <a:lstStyle/>
        <a:p>
          <a:endParaRPr lang="zh-CN" altLang="en-US"/>
        </a:p>
      </dgm:t>
    </dgm:pt>
    <dgm:pt modelId="{8036AAEF-67F2-45B9-9951-CC18FF54E767}" type="pres">
      <dgm:prSet presAssocID="{5BFBB26F-5573-44A5-8AE0-B951C9A0D14E}" presName="rootText" presStyleLbl="node3" presStyleIdx="10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2F7F52-E3F4-477E-B25D-AFDEBD00BD13}" type="pres">
      <dgm:prSet presAssocID="{5BFBB26F-5573-44A5-8AE0-B951C9A0D14E}" presName="rootConnector" presStyleLbl="node3" presStyleIdx="10" presStyleCnt="64"/>
      <dgm:spPr/>
      <dgm:t>
        <a:bodyPr/>
        <a:lstStyle/>
        <a:p>
          <a:endParaRPr lang="zh-CN" altLang="en-US"/>
        </a:p>
      </dgm:t>
    </dgm:pt>
    <dgm:pt modelId="{20728A93-CD2E-4312-9094-77C9CAA383BF}" type="pres">
      <dgm:prSet presAssocID="{5BFBB26F-5573-44A5-8AE0-B951C9A0D14E}" presName="hierChild4" presStyleCnt="0"/>
      <dgm:spPr/>
      <dgm:t>
        <a:bodyPr/>
        <a:lstStyle/>
        <a:p>
          <a:endParaRPr lang="zh-CN" altLang="en-US"/>
        </a:p>
      </dgm:t>
    </dgm:pt>
    <dgm:pt modelId="{B15DE4CD-97A4-4F9F-B713-4F1E6ABDA5B2}" type="pres">
      <dgm:prSet presAssocID="{5BFBB26F-5573-44A5-8AE0-B951C9A0D14E}" presName="hierChild5" presStyleCnt="0"/>
      <dgm:spPr/>
      <dgm:t>
        <a:bodyPr/>
        <a:lstStyle/>
        <a:p>
          <a:endParaRPr lang="zh-CN" altLang="en-US"/>
        </a:p>
      </dgm:t>
    </dgm:pt>
    <dgm:pt modelId="{33BBBE2E-C9E5-4AA0-B347-E81DFE53A1B7}" type="pres">
      <dgm:prSet presAssocID="{B30DCCEA-1DB5-4080-BE0C-4DA1C84FA3F8}" presName="Name37" presStyleLbl="parChTrans1D3" presStyleIdx="11" presStyleCnt="64"/>
      <dgm:spPr/>
      <dgm:t>
        <a:bodyPr/>
        <a:lstStyle/>
        <a:p>
          <a:endParaRPr lang="zh-CN" altLang="en-US"/>
        </a:p>
      </dgm:t>
    </dgm:pt>
    <dgm:pt modelId="{FF883357-22E2-4DB8-BD96-748A89192D7E}" type="pres">
      <dgm:prSet presAssocID="{D7280D1B-9E48-4112-A393-B7FA7DA212A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4310F80-F000-4932-A983-CD4B082DC6BF}" type="pres">
      <dgm:prSet presAssocID="{D7280D1B-9E48-4112-A393-B7FA7DA212A0}" presName="rootComposite" presStyleCnt="0"/>
      <dgm:spPr/>
      <dgm:t>
        <a:bodyPr/>
        <a:lstStyle/>
        <a:p>
          <a:endParaRPr lang="zh-CN" altLang="en-US"/>
        </a:p>
      </dgm:t>
    </dgm:pt>
    <dgm:pt modelId="{D3C0203D-7CD4-4F28-B89D-11E4AC50C6CA}" type="pres">
      <dgm:prSet presAssocID="{D7280D1B-9E48-4112-A393-B7FA7DA212A0}" presName="rootText" presStyleLbl="node3" presStyleIdx="11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AA48C1-7CAC-4645-9D79-D92C8A0B8537}" type="pres">
      <dgm:prSet presAssocID="{D7280D1B-9E48-4112-A393-B7FA7DA212A0}" presName="rootConnector" presStyleLbl="node3" presStyleIdx="11" presStyleCnt="64"/>
      <dgm:spPr/>
      <dgm:t>
        <a:bodyPr/>
        <a:lstStyle/>
        <a:p>
          <a:endParaRPr lang="zh-CN" altLang="en-US"/>
        </a:p>
      </dgm:t>
    </dgm:pt>
    <dgm:pt modelId="{C2E33E2B-B096-40B2-9BA0-B2C01985970C}" type="pres">
      <dgm:prSet presAssocID="{D7280D1B-9E48-4112-A393-B7FA7DA212A0}" presName="hierChild4" presStyleCnt="0"/>
      <dgm:spPr/>
      <dgm:t>
        <a:bodyPr/>
        <a:lstStyle/>
        <a:p>
          <a:endParaRPr lang="zh-CN" altLang="en-US"/>
        </a:p>
      </dgm:t>
    </dgm:pt>
    <dgm:pt modelId="{86CEA2A4-8C11-45B9-BF31-B3E8067A7C59}" type="pres">
      <dgm:prSet presAssocID="{D7280D1B-9E48-4112-A393-B7FA7DA212A0}" presName="hierChild5" presStyleCnt="0"/>
      <dgm:spPr/>
      <dgm:t>
        <a:bodyPr/>
        <a:lstStyle/>
        <a:p>
          <a:endParaRPr lang="zh-CN" altLang="en-US"/>
        </a:p>
      </dgm:t>
    </dgm:pt>
    <dgm:pt modelId="{26954BB2-86B4-476F-B8C3-1A61EE69A6FF}" type="pres">
      <dgm:prSet presAssocID="{89701788-0710-4966-BC2A-C5C7408C29E7}" presName="Name37" presStyleLbl="parChTrans1D3" presStyleIdx="12" presStyleCnt="64"/>
      <dgm:spPr/>
      <dgm:t>
        <a:bodyPr/>
        <a:lstStyle/>
        <a:p>
          <a:endParaRPr lang="zh-CN" altLang="en-US"/>
        </a:p>
      </dgm:t>
    </dgm:pt>
    <dgm:pt modelId="{6629F386-FA91-4890-8A80-316E25C94AD9}" type="pres">
      <dgm:prSet presAssocID="{79409BE8-FFBF-4DFB-A53D-9B3099EFB63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DCF51C9-F30E-451D-A0FB-1E1CB13A54D8}" type="pres">
      <dgm:prSet presAssocID="{79409BE8-FFBF-4DFB-A53D-9B3099EFB635}" presName="rootComposite" presStyleCnt="0"/>
      <dgm:spPr/>
      <dgm:t>
        <a:bodyPr/>
        <a:lstStyle/>
        <a:p>
          <a:endParaRPr lang="zh-CN" altLang="en-US"/>
        </a:p>
      </dgm:t>
    </dgm:pt>
    <dgm:pt modelId="{D512D054-BC36-42C9-8B1B-8DB2FBB8A6E9}" type="pres">
      <dgm:prSet presAssocID="{79409BE8-FFBF-4DFB-A53D-9B3099EFB635}" presName="rootText" presStyleLbl="node3" presStyleIdx="12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1C1C3C-B0A7-4E67-911E-B3E1410D7D49}" type="pres">
      <dgm:prSet presAssocID="{79409BE8-FFBF-4DFB-A53D-9B3099EFB635}" presName="rootConnector" presStyleLbl="node3" presStyleIdx="12" presStyleCnt="64"/>
      <dgm:spPr/>
      <dgm:t>
        <a:bodyPr/>
        <a:lstStyle/>
        <a:p>
          <a:endParaRPr lang="zh-CN" altLang="en-US"/>
        </a:p>
      </dgm:t>
    </dgm:pt>
    <dgm:pt modelId="{BB4AEA3D-20E2-4918-805E-AA27F0486AA6}" type="pres">
      <dgm:prSet presAssocID="{79409BE8-FFBF-4DFB-A53D-9B3099EFB635}" presName="hierChild4" presStyleCnt="0"/>
      <dgm:spPr/>
      <dgm:t>
        <a:bodyPr/>
        <a:lstStyle/>
        <a:p>
          <a:endParaRPr lang="zh-CN" altLang="en-US"/>
        </a:p>
      </dgm:t>
    </dgm:pt>
    <dgm:pt modelId="{24332386-D82D-4D31-A4E9-D86C84D7F2E6}" type="pres">
      <dgm:prSet presAssocID="{79409BE8-FFBF-4DFB-A53D-9B3099EFB635}" presName="hierChild5" presStyleCnt="0"/>
      <dgm:spPr/>
      <dgm:t>
        <a:bodyPr/>
        <a:lstStyle/>
        <a:p>
          <a:endParaRPr lang="zh-CN" altLang="en-US"/>
        </a:p>
      </dgm:t>
    </dgm:pt>
    <dgm:pt modelId="{5E251531-D231-4ACB-B786-36461E490FDE}" type="pres">
      <dgm:prSet presAssocID="{153EA024-A409-49A1-BC95-314F9B2F8113}" presName="hierChild5" presStyleCnt="0"/>
      <dgm:spPr/>
      <dgm:t>
        <a:bodyPr/>
        <a:lstStyle/>
        <a:p>
          <a:endParaRPr lang="zh-CN" altLang="en-US"/>
        </a:p>
      </dgm:t>
    </dgm:pt>
    <dgm:pt modelId="{1053E761-F147-42B9-B19F-3F838CC11153}" type="pres">
      <dgm:prSet presAssocID="{C22DA46A-861D-4EAB-9AED-BE4E51810BE5}" presName="Name37" presStyleLbl="parChTrans1D2" presStyleIdx="2" presStyleCnt="9"/>
      <dgm:spPr/>
      <dgm:t>
        <a:bodyPr/>
        <a:lstStyle/>
        <a:p>
          <a:endParaRPr lang="zh-CN" altLang="en-US"/>
        </a:p>
      </dgm:t>
    </dgm:pt>
    <dgm:pt modelId="{1E6AD7D2-5444-49EE-8E73-F02EEAA15976}" type="pres">
      <dgm:prSet presAssocID="{30947DCD-5EC5-4DB7-B87F-23E4264E8B9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17E1239-CC2E-4687-97E2-9BEBFA33B8D9}" type="pres">
      <dgm:prSet presAssocID="{30947DCD-5EC5-4DB7-B87F-23E4264E8B92}" presName="rootComposite" presStyleCnt="0"/>
      <dgm:spPr/>
      <dgm:t>
        <a:bodyPr/>
        <a:lstStyle/>
        <a:p>
          <a:endParaRPr lang="zh-CN" altLang="en-US"/>
        </a:p>
      </dgm:t>
    </dgm:pt>
    <dgm:pt modelId="{B2E01192-5081-4E5D-B17D-7AB5378675D1}" type="pres">
      <dgm:prSet presAssocID="{30947DCD-5EC5-4DB7-B87F-23E4264E8B92}" presName="rootText" presStyleLbl="node2" presStyleIdx="2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FB4C39-DEBF-4646-82FC-7B1D8004D29D}" type="pres">
      <dgm:prSet presAssocID="{30947DCD-5EC5-4DB7-B87F-23E4264E8B92}" presName="rootConnector" presStyleLbl="node2" presStyleIdx="2" presStyleCnt="9"/>
      <dgm:spPr/>
      <dgm:t>
        <a:bodyPr/>
        <a:lstStyle/>
        <a:p>
          <a:endParaRPr lang="zh-CN" altLang="en-US"/>
        </a:p>
      </dgm:t>
    </dgm:pt>
    <dgm:pt modelId="{2F7C1DA0-5BF2-449B-B41F-73A6C286146F}" type="pres">
      <dgm:prSet presAssocID="{30947DCD-5EC5-4DB7-B87F-23E4264E8B92}" presName="hierChild4" presStyleCnt="0"/>
      <dgm:spPr/>
      <dgm:t>
        <a:bodyPr/>
        <a:lstStyle/>
        <a:p>
          <a:endParaRPr lang="zh-CN" altLang="en-US"/>
        </a:p>
      </dgm:t>
    </dgm:pt>
    <dgm:pt modelId="{F4C964FD-7786-494A-9444-B3F1E63FAEEF}" type="pres">
      <dgm:prSet presAssocID="{9882CD56-7DAA-42C2-AA5B-B9C141A4DD6E}" presName="Name37" presStyleLbl="parChTrans1D3" presStyleIdx="13" presStyleCnt="64"/>
      <dgm:spPr/>
      <dgm:t>
        <a:bodyPr/>
        <a:lstStyle/>
        <a:p>
          <a:endParaRPr lang="zh-CN" altLang="en-US"/>
        </a:p>
      </dgm:t>
    </dgm:pt>
    <dgm:pt modelId="{FEDF0822-BA13-44D6-AE00-44BDAB4F805E}" type="pres">
      <dgm:prSet presAssocID="{C3AE3B17-3C89-49E9-ADB1-708E5A8C8B1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F2B5E93-F7E8-4D79-B604-18485278C64B}" type="pres">
      <dgm:prSet presAssocID="{C3AE3B17-3C89-49E9-ADB1-708E5A8C8B1F}" presName="rootComposite" presStyleCnt="0"/>
      <dgm:spPr/>
      <dgm:t>
        <a:bodyPr/>
        <a:lstStyle/>
        <a:p>
          <a:endParaRPr lang="zh-CN" altLang="en-US"/>
        </a:p>
      </dgm:t>
    </dgm:pt>
    <dgm:pt modelId="{447B0B73-1BC1-47CD-8DD4-A895BAA56764}" type="pres">
      <dgm:prSet presAssocID="{C3AE3B17-3C89-49E9-ADB1-708E5A8C8B1F}" presName="rootText" presStyleLbl="node3" presStyleIdx="13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083309-EE39-4C34-9C28-32AFB5A95580}" type="pres">
      <dgm:prSet presAssocID="{C3AE3B17-3C89-49E9-ADB1-708E5A8C8B1F}" presName="rootConnector" presStyleLbl="node3" presStyleIdx="13" presStyleCnt="64"/>
      <dgm:spPr/>
      <dgm:t>
        <a:bodyPr/>
        <a:lstStyle/>
        <a:p>
          <a:endParaRPr lang="zh-CN" altLang="en-US"/>
        </a:p>
      </dgm:t>
    </dgm:pt>
    <dgm:pt modelId="{4D84C8AF-CD89-430F-B0F8-BEFB94EC8EEF}" type="pres">
      <dgm:prSet presAssocID="{C3AE3B17-3C89-49E9-ADB1-708E5A8C8B1F}" presName="hierChild4" presStyleCnt="0"/>
      <dgm:spPr/>
      <dgm:t>
        <a:bodyPr/>
        <a:lstStyle/>
        <a:p>
          <a:endParaRPr lang="zh-CN" altLang="en-US"/>
        </a:p>
      </dgm:t>
    </dgm:pt>
    <dgm:pt modelId="{666CD2E3-D364-46F8-8CB8-9521FE387835}" type="pres">
      <dgm:prSet presAssocID="{C3AE3B17-3C89-49E9-ADB1-708E5A8C8B1F}" presName="hierChild5" presStyleCnt="0"/>
      <dgm:spPr/>
      <dgm:t>
        <a:bodyPr/>
        <a:lstStyle/>
        <a:p>
          <a:endParaRPr lang="zh-CN" altLang="en-US"/>
        </a:p>
      </dgm:t>
    </dgm:pt>
    <dgm:pt modelId="{FBFBCBC0-4E7B-4502-89BB-06095108544E}" type="pres">
      <dgm:prSet presAssocID="{CFACD139-99BD-4E8B-A6FC-F42A86C98CBC}" presName="Name37" presStyleLbl="parChTrans1D3" presStyleIdx="14" presStyleCnt="64"/>
      <dgm:spPr/>
      <dgm:t>
        <a:bodyPr/>
        <a:lstStyle/>
        <a:p>
          <a:endParaRPr lang="zh-CN" altLang="en-US"/>
        </a:p>
      </dgm:t>
    </dgm:pt>
    <dgm:pt modelId="{F808B714-9879-4788-87F5-C80DB24CC321}" type="pres">
      <dgm:prSet presAssocID="{3324D5DB-AD91-4109-B30D-DC04EFD9473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0C4A7D0-1BAD-42DE-99C5-602E2370E73C}" type="pres">
      <dgm:prSet presAssocID="{3324D5DB-AD91-4109-B30D-DC04EFD94737}" presName="rootComposite" presStyleCnt="0"/>
      <dgm:spPr/>
      <dgm:t>
        <a:bodyPr/>
        <a:lstStyle/>
        <a:p>
          <a:endParaRPr lang="zh-CN" altLang="en-US"/>
        </a:p>
      </dgm:t>
    </dgm:pt>
    <dgm:pt modelId="{9FED1337-3521-4D44-AA5D-3146039EC188}" type="pres">
      <dgm:prSet presAssocID="{3324D5DB-AD91-4109-B30D-DC04EFD94737}" presName="rootText" presStyleLbl="node3" presStyleIdx="14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53E5C3-3C0D-4D47-A7F0-6B6FC88B3873}" type="pres">
      <dgm:prSet presAssocID="{3324D5DB-AD91-4109-B30D-DC04EFD94737}" presName="rootConnector" presStyleLbl="node3" presStyleIdx="14" presStyleCnt="64"/>
      <dgm:spPr/>
      <dgm:t>
        <a:bodyPr/>
        <a:lstStyle/>
        <a:p>
          <a:endParaRPr lang="zh-CN" altLang="en-US"/>
        </a:p>
      </dgm:t>
    </dgm:pt>
    <dgm:pt modelId="{C8CAC34F-3FB9-4A95-A3B5-60E99FA6178F}" type="pres">
      <dgm:prSet presAssocID="{3324D5DB-AD91-4109-B30D-DC04EFD94737}" presName="hierChild4" presStyleCnt="0"/>
      <dgm:spPr/>
      <dgm:t>
        <a:bodyPr/>
        <a:lstStyle/>
        <a:p>
          <a:endParaRPr lang="zh-CN" altLang="en-US"/>
        </a:p>
      </dgm:t>
    </dgm:pt>
    <dgm:pt modelId="{4EBFC9FA-0D65-4775-83CD-E62162764921}" type="pres">
      <dgm:prSet presAssocID="{3324D5DB-AD91-4109-B30D-DC04EFD94737}" presName="hierChild5" presStyleCnt="0"/>
      <dgm:spPr/>
      <dgm:t>
        <a:bodyPr/>
        <a:lstStyle/>
        <a:p>
          <a:endParaRPr lang="zh-CN" altLang="en-US"/>
        </a:p>
      </dgm:t>
    </dgm:pt>
    <dgm:pt modelId="{01B56F49-2E05-4580-B651-128826AD5282}" type="pres">
      <dgm:prSet presAssocID="{A0A78C55-8DFA-4869-9FFE-40E34259F068}" presName="Name37" presStyleLbl="parChTrans1D3" presStyleIdx="15" presStyleCnt="64"/>
      <dgm:spPr/>
      <dgm:t>
        <a:bodyPr/>
        <a:lstStyle/>
        <a:p>
          <a:endParaRPr lang="zh-CN" altLang="en-US"/>
        </a:p>
      </dgm:t>
    </dgm:pt>
    <dgm:pt modelId="{2E7EAA24-26DB-448D-BAC5-0BB23BFD0E9A}" type="pres">
      <dgm:prSet presAssocID="{0FE11EDD-D445-4CB6-984F-F46C8264F1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F5139DA-B318-4DF7-8009-DBC6E8F725F5}" type="pres">
      <dgm:prSet presAssocID="{0FE11EDD-D445-4CB6-984F-F46C8264F1B9}" presName="rootComposite" presStyleCnt="0"/>
      <dgm:spPr/>
      <dgm:t>
        <a:bodyPr/>
        <a:lstStyle/>
        <a:p>
          <a:endParaRPr lang="zh-CN" altLang="en-US"/>
        </a:p>
      </dgm:t>
    </dgm:pt>
    <dgm:pt modelId="{CB9413B1-24A4-4736-BE77-3DD95092E08D}" type="pres">
      <dgm:prSet presAssocID="{0FE11EDD-D445-4CB6-984F-F46C8264F1B9}" presName="rootText" presStyleLbl="node3" presStyleIdx="15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A864FBD-120B-4961-99E4-55A58C3C5E14}" type="pres">
      <dgm:prSet presAssocID="{0FE11EDD-D445-4CB6-984F-F46C8264F1B9}" presName="rootConnector" presStyleLbl="node3" presStyleIdx="15" presStyleCnt="64"/>
      <dgm:spPr/>
      <dgm:t>
        <a:bodyPr/>
        <a:lstStyle/>
        <a:p>
          <a:endParaRPr lang="zh-CN" altLang="en-US"/>
        </a:p>
      </dgm:t>
    </dgm:pt>
    <dgm:pt modelId="{AA6D99E0-7DDA-4498-B760-8F38B8D91F70}" type="pres">
      <dgm:prSet presAssocID="{0FE11EDD-D445-4CB6-984F-F46C8264F1B9}" presName="hierChild4" presStyleCnt="0"/>
      <dgm:spPr/>
      <dgm:t>
        <a:bodyPr/>
        <a:lstStyle/>
        <a:p>
          <a:endParaRPr lang="zh-CN" altLang="en-US"/>
        </a:p>
      </dgm:t>
    </dgm:pt>
    <dgm:pt modelId="{B39BACE1-77F9-46A4-B61A-7BCA8998280E}" type="pres">
      <dgm:prSet presAssocID="{0FE11EDD-D445-4CB6-984F-F46C8264F1B9}" presName="hierChild5" presStyleCnt="0"/>
      <dgm:spPr/>
      <dgm:t>
        <a:bodyPr/>
        <a:lstStyle/>
        <a:p>
          <a:endParaRPr lang="zh-CN" altLang="en-US"/>
        </a:p>
      </dgm:t>
    </dgm:pt>
    <dgm:pt modelId="{F6250385-9A3B-4C88-87D9-68748EA6ABF5}" type="pres">
      <dgm:prSet presAssocID="{7A4E6447-6A9D-4204-A404-355938B319AB}" presName="Name37" presStyleLbl="parChTrans1D3" presStyleIdx="16" presStyleCnt="64"/>
      <dgm:spPr/>
      <dgm:t>
        <a:bodyPr/>
        <a:lstStyle/>
        <a:p>
          <a:endParaRPr lang="zh-CN" altLang="en-US"/>
        </a:p>
      </dgm:t>
    </dgm:pt>
    <dgm:pt modelId="{DC89C69B-624F-4D1F-8B99-3ADCCAAA02AE}" type="pres">
      <dgm:prSet presAssocID="{F4D05038-8541-4B39-B995-8D023D8C36C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9E287F7-067F-4671-9034-8DE36E4148E3}" type="pres">
      <dgm:prSet presAssocID="{F4D05038-8541-4B39-B995-8D023D8C36C5}" presName="rootComposite" presStyleCnt="0"/>
      <dgm:spPr/>
      <dgm:t>
        <a:bodyPr/>
        <a:lstStyle/>
        <a:p>
          <a:endParaRPr lang="zh-CN" altLang="en-US"/>
        </a:p>
      </dgm:t>
    </dgm:pt>
    <dgm:pt modelId="{EC12F33D-84BF-4AF7-90D5-CD09DF00A063}" type="pres">
      <dgm:prSet presAssocID="{F4D05038-8541-4B39-B995-8D023D8C36C5}" presName="rootText" presStyleLbl="node3" presStyleIdx="16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2EF9F3-FF10-4B0B-A8E4-F98DBA323B14}" type="pres">
      <dgm:prSet presAssocID="{F4D05038-8541-4B39-B995-8D023D8C36C5}" presName="rootConnector" presStyleLbl="node3" presStyleIdx="16" presStyleCnt="64"/>
      <dgm:spPr/>
      <dgm:t>
        <a:bodyPr/>
        <a:lstStyle/>
        <a:p>
          <a:endParaRPr lang="zh-CN" altLang="en-US"/>
        </a:p>
      </dgm:t>
    </dgm:pt>
    <dgm:pt modelId="{21D767D8-88FB-4FC8-A91F-E2CFD0AFAB73}" type="pres">
      <dgm:prSet presAssocID="{F4D05038-8541-4B39-B995-8D023D8C36C5}" presName="hierChild4" presStyleCnt="0"/>
      <dgm:spPr/>
      <dgm:t>
        <a:bodyPr/>
        <a:lstStyle/>
        <a:p>
          <a:endParaRPr lang="zh-CN" altLang="en-US"/>
        </a:p>
      </dgm:t>
    </dgm:pt>
    <dgm:pt modelId="{12DEC3C9-666C-4581-A476-128261F4AD7A}" type="pres">
      <dgm:prSet presAssocID="{F4D05038-8541-4B39-B995-8D023D8C36C5}" presName="hierChild5" presStyleCnt="0"/>
      <dgm:spPr/>
      <dgm:t>
        <a:bodyPr/>
        <a:lstStyle/>
        <a:p>
          <a:endParaRPr lang="zh-CN" altLang="en-US"/>
        </a:p>
      </dgm:t>
    </dgm:pt>
    <dgm:pt modelId="{BA4C37C9-277A-4659-A4BE-FC5DEA9805FF}" type="pres">
      <dgm:prSet presAssocID="{B33CA739-773D-4998-AF1F-417D654B2468}" presName="Name37" presStyleLbl="parChTrans1D3" presStyleIdx="17" presStyleCnt="64"/>
      <dgm:spPr/>
      <dgm:t>
        <a:bodyPr/>
        <a:lstStyle/>
        <a:p>
          <a:endParaRPr lang="zh-CN" altLang="en-US"/>
        </a:p>
      </dgm:t>
    </dgm:pt>
    <dgm:pt modelId="{2F4C130B-03C9-4C47-97E9-CE62F02F1458}" type="pres">
      <dgm:prSet presAssocID="{5D07066C-85A9-4ADA-9B38-1EB27FF8DF0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FE2F4DD-8579-4062-B650-A02186F069DA}" type="pres">
      <dgm:prSet presAssocID="{5D07066C-85A9-4ADA-9B38-1EB27FF8DF0B}" presName="rootComposite" presStyleCnt="0"/>
      <dgm:spPr/>
      <dgm:t>
        <a:bodyPr/>
        <a:lstStyle/>
        <a:p>
          <a:endParaRPr lang="zh-CN" altLang="en-US"/>
        </a:p>
      </dgm:t>
    </dgm:pt>
    <dgm:pt modelId="{AEB3D8DB-168A-412F-8AF9-35038FC5442C}" type="pres">
      <dgm:prSet presAssocID="{5D07066C-85A9-4ADA-9B38-1EB27FF8DF0B}" presName="rootText" presStyleLbl="node3" presStyleIdx="17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12F20D-C451-4B57-86AC-CFF4573E4C9E}" type="pres">
      <dgm:prSet presAssocID="{5D07066C-85A9-4ADA-9B38-1EB27FF8DF0B}" presName="rootConnector" presStyleLbl="node3" presStyleIdx="17" presStyleCnt="64"/>
      <dgm:spPr/>
      <dgm:t>
        <a:bodyPr/>
        <a:lstStyle/>
        <a:p>
          <a:endParaRPr lang="zh-CN" altLang="en-US"/>
        </a:p>
      </dgm:t>
    </dgm:pt>
    <dgm:pt modelId="{E516A482-CE6A-4D69-8B52-BFCB5D6390C5}" type="pres">
      <dgm:prSet presAssocID="{5D07066C-85A9-4ADA-9B38-1EB27FF8DF0B}" presName="hierChild4" presStyleCnt="0"/>
      <dgm:spPr/>
      <dgm:t>
        <a:bodyPr/>
        <a:lstStyle/>
        <a:p>
          <a:endParaRPr lang="zh-CN" altLang="en-US"/>
        </a:p>
      </dgm:t>
    </dgm:pt>
    <dgm:pt modelId="{BD352490-120C-452B-AECB-CB8D0A31B7DB}" type="pres">
      <dgm:prSet presAssocID="{5D07066C-85A9-4ADA-9B38-1EB27FF8DF0B}" presName="hierChild5" presStyleCnt="0"/>
      <dgm:spPr/>
      <dgm:t>
        <a:bodyPr/>
        <a:lstStyle/>
        <a:p>
          <a:endParaRPr lang="zh-CN" altLang="en-US"/>
        </a:p>
      </dgm:t>
    </dgm:pt>
    <dgm:pt modelId="{94858854-C5B3-444F-B246-54816627661A}" type="pres">
      <dgm:prSet presAssocID="{081E86E9-3293-44F8-9829-F7F57F569FA4}" presName="Name37" presStyleLbl="parChTrans1D3" presStyleIdx="18" presStyleCnt="64"/>
      <dgm:spPr/>
      <dgm:t>
        <a:bodyPr/>
        <a:lstStyle/>
        <a:p>
          <a:endParaRPr lang="zh-CN" altLang="en-US"/>
        </a:p>
      </dgm:t>
    </dgm:pt>
    <dgm:pt modelId="{6488B881-3149-4B91-B9CC-C8AE784E1B15}" type="pres">
      <dgm:prSet presAssocID="{3B32799A-4D97-4106-AEB7-2E5481AE5E8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E93B573-28E6-4ACC-98C5-3669B3992BB4}" type="pres">
      <dgm:prSet presAssocID="{3B32799A-4D97-4106-AEB7-2E5481AE5E8D}" presName="rootComposite" presStyleCnt="0"/>
      <dgm:spPr/>
      <dgm:t>
        <a:bodyPr/>
        <a:lstStyle/>
        <a:p>
          <a:endParaRPr lang="zh-CN" altLang="en-US"/>
        </a:p>
      </dgm:t>
    </dgm:pt>
    <dgm:pt modelId="{FE09BF60-A4F2-4534-9E28-E9C345712903}" type="pres">
      <dgm:prSet presAssocID="{3B32799A-4D97-4106-AEB7-2E5481AE5E8D}" presName="rootText" presStyleLbl="node3" presStyleIdx="18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531F6F-6546-4CC6-84EA-42CB786C7A44}" type="pres">
      <dgm:prSet presAssocID="{3B32799A-4D97-4106-AEB7-2E5481AE5E8D}" presName="rootConnector" presStyleLbl="node3" presStyleIdx="18" presStyleCnt="64"/>
      <dgm:spPr/>
      <dgm:t>
        <a:bodyPr/>
        <a:lstStyle/>
        <a:p>
          <a:endParaRPr lang="zh-CN" altLang="en-US"/>
        </a:p>
      </dgm:t>
    </dgm:pt>
    <dgm:pt modelId="{7781083A-2BC5-4BDA-A417-ABE74C3887D9}" type="pres">
      <dgm:prSet presAssocID="{3B32799A-4D97-4106-AEB7-2E5481AE5E8D}" presName="hierChild4" presStyleCnt="0"/>
      <dgm:spPr/>
      <dgm:t>
        <a:bodyPr/>
        <a:lstStyle/>
        <a:p>
          <a:endParaRPr lang="zh-CN" altLang="en-US"/>
        </a:p>
      </dgm:t>
    </dgm:pt>
    <dgm:pt modelId="{C16D0E6D-98CC-428F-AEC4-1FB478FC21C7}" type="pres">
      <dgm:prSet presAssocID="{3B32799A-4D97-4106-AEB7-2E5481AE5E8D}" presName="hierChild5" presStyleCnt="0"/>
      <dgm:spPr/>
      <dgm:t>
        <a:bodyPr/>
        <a:lstStyle/>
        <a:p>
          <a:endParaRPr lang="zh-CN" altLang="en-US"/>
        </a:p>
      </dgm:t>
    </dgm:pt>
    <dgm:pt modelId="{D413DE16-28EE-47F4-9CEE-74219C2FC645}" type="pres">
      <dgm:prSet presAssocID="{7833D18A-3F1C-4DC7-AC97-7E1775CD1C37}" presName="Name37" presStyleLbl="parChTrans1D3" presStyleIdx="19" presStyleCnt="64"/>
      <dgm:spPr/>
      <dgm:t>
        <a:bodyPr/>
        <a:lstStyle/>
        <a:p>
          <a:endParaRPr lang="zh-CN" altLang="en-US"/>
        </a:p>
      </dgm:t>
    </dgm:pt>
    <dgm:pt modelId="{D1C74375-D5D7-40F5-8128-CDE0E74F5629}" type="pres">
      <dgm:prSet presAssocID="{FB9118AC-3FDC-4140-8510-6562CF4B8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C81F19-733A-4F8F-9B60-689BF911B6AC}" type="pres">
      <dgm:prSet presAssocID="{FB9118AC-3FDC-4140-8510-6562CF4B8D7C}" presName="rootComposite" presStyleCnt="0"/>
      <dgm:spPr/>
      <dgm:t>
        <a:bodyPr/>
        <a:lstStyle/>
        <a:p>
          <a:endParaRPr lang="zh-CN" altLang="en-US"/>
        </a:p>
      </dgm:t>
    </dgm:pt>
    <dgm:pt modelId="{54AFF588-0151-4648-A3A8-1D8BFC2833F5}" type="pres">
      <dgm:prSet presAssocID="{FB9118AC-3FDC-4140-8510-6562CF4B8D7C}" presName="rootText" presStyleLbl="node3" presStyleIdx="19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2F4938-2B43-43A6-8FF0-20DC70A823EB}" type="pres">
      <dgm:prSet presAssocID="{FB9118AC-3FDC-4140-8510-6562CF4B8D7C}" presName="rootConnector" presStyleLbl="node3" presStyleIdx="19" presStyleCnt="64"/>
      <dgm:spPr/>
      <dgm:t>
        <a:bodyPr/>
        <a:lstStyle/>
        <a:p>
          <a:endParaRPr lang="zh-CN" altLang="en-US"/>
        </a:p>
      </dgm:t>
    </dgm:pt>
    <dgm:pt modelId="{92A09DC8-13A1-454C-9B67-D6DF108C0B0F}" type="pres">
      <dgm:prSet presAssocID="{FB9118AC-3FDC-4140-8510-6562CF4B8D7C}" presName="hierChild4" presStyleCnt="0"/>
      <dgm:spPr/>
      <dgm:t>
        <a:bodyPr/>
        <a:lstStyle/>
        <a:p>
          <a:endParaRPr lang="zh-CN" altLang="en-US"/>
        </a:p>
      </dgm:t>
    </dgm:pt>
    <dgm:pt modelId="{2AD37FCC-2909-4767-A64E-96192DB6278F}" type="pres">
      <dgm:prSet presAssocID="{FB9118AC-3FDC-4140-8510-6562CF4B8D7C}" presName="hierChild5" presStyleCnt="0"/>
      <dgm:spPr/>
      <dgm:t>
        <a:bodyPr/>
        <a:lstStyle/>
        <a:p>
          <a:endParaRPr lang="zh-CN" altLang="en-US"/>
        </a:p>
      </dgm:t>
    </dgm:pt>
    <dgm:pt modelId="{3ADF2369-28ED-408C-9660-B75972FA4739}" type="pres">
      <dgm:prSet presAssocID="{30947DCD-5EC5-4DB7-B87F-23E4264E8B92}" presName="hierChild5" presStyleCnt="0"/>
      <dgm:spPr/>
      <dgm:t>
        <a:bodyPr/>
        <a:lstStyle/>
        <a:p>
          <a:endParaRPr lang="zh-CN" altLang="en-US"/>
        </a:p>
      </dgm:t>
    </dgm:pt>
    <dgm:pt modelId="{BE84010A-6439-4260-AF50-0FC97C154444}" type="pres">
      <dgm:prSet presAssocID="{2B57C34D-086B-4510-99AD-1BA661E92CA2}" presName="Name37" presStyleLbl="parChTrans1D2" presStyleIdx="3" presStyleCnt="9"/>
      <dgm:spPr/>
      <dgm:t>
        <a:bodyPr/>
        <a:lstStyle/>
        <a:p>
          <a:endParaRPr lang="zh-CN" altLang="en-US"/>
        </a:p>
      </dgm:t>
    </dgm:pt>
    <dgm:pt modelId="{22D99891-B8CA-473C-A5D0-2DFE84045F2A}" type="pres">
      <dgm:prSet presAssocID="{85BFCCDC-2B25-4EE2-9FA2-998826ABAC7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1AD3AA9-12EF-4264-B7B9-BDFBF0C5C805}" type="pres">
      <dgm:prSet presAssocID="{85BFCCDC-2B25-4EE2-9FA2-998826ABAC7B}" presName="rootComposite" presStyleCnt="0"/>
      <dgm:spPr/>
      <dgm:t>
        <a:bodyPr/>
        <a:lstStyle/>
        <a:p>
          <a:endParaRPr lang="zh-CN" altLang="en-US"/>
        </a:p>
      </dgm:t>
    </dgm:pt>
    <dgm:pt modelId="{B3E85D57-F13A-451C-B917-F9C14DB1DA3A}" type="pres">
      <dgm:prSet presAssocID="{85BFCCDC-2B25-4EE2-9FA2-998826ABAC7B}" presName="rootText" presStyleLbl="node2" presStyleIdx="3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F5B3A75-A403-445D-9BFC-5A14C4BFC7AA}" type="pres">
      <dgm:prSet presAssocID="{85BFCCDC-2B25-4EE2-9FA2-998826ABAC7B}" presName="rootConnector" presStyleLbl="node2" presStyleIdx="3" presStyleCnt="9"/>
      <dgm:spPr/>
      <dgm:t>
        <a:bodyPr/>
        <a:lstStyle/>
        <a:p>
          <a:endParaRPr lang="zh-CN" altLang="en-US"/>
        </a:p>
      </dgm:t>
    </dgm:pt>
    <dgm:pt modelId="{C5342DB6-5102-4F41-B315-267AC06BBD8F}" type="pres">
      <dgm:prSet presAssocID="{85BFCCDC-2B25-4EE2-9FA2-998826ABAC7B}" presName="hierChild4" presStyleCnt="0"/>
      <dgm:spPr/>
      <dgm:t>
        <a:bodyPr/>
        <a:lstStyle/>
        <a:p>
          <a:endParaRPr lang="zh-CN" altLang="en-US"/>
        </a:p>
      </dgm:t>
    </dgm:pt>
    <dgm:pt modelId="{2DC82766-49C4-4858-9591-C9D0EDBDAD57}" type="pres">
      <dgm:prSet presAssocID="{DB00FFAA-3102-4C27-86B4-405E4DBD2B5C}" presName="Name37" presStyleLbl="parChTrans1D3" presStyleIdx="20" presStyleCnt="64"/>
      <dgm:spPr/>
      <dgm:t>
        <a:bodyPr/>
        <a:lstStyle/>
        <a:p>
          <a:endParaRPr lang="zh-CN" altLang="en-US"/>
        </a:p>
      </dgm:t>
    </dgm:pt>
    <dgm:pt modelId="{9679CC6E-E595-41DA-80EC-F17C440CF806}" type="pres">
      <dgm:prSet presAssocID="{8863B4F7-C7F2-407F-9B85-DD974085002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40ECB19-F2F6-4965-810B-E72F3CB673EA}" type="pres">
      <dgm:prSet presAssocID="{8863B4F7-C7F2-407F-9B85-DD9740850020}" presName="rootComposite" presStyleCnt="0"/>
      <dgm:spPr/>
      <dgm:t>
        <a:bodyPr/>
        <a:lstStyle/>
        <a:p>
          <a:endParaRPr lang="zh-CN" altLang="en-US"/>
        </a:p>
      </dgm:t>
    </dgm:pt>
    <dgm:pt modelId="{5654C489-49F1-41E1-AAF4-03855377DCF2}" type="pres">
      <dgm:prSet presAssocID="{8863B4F7-C7F2-407F-9B85-DD9740850020}" presName="rootText" presStyleLbl="node3" presStyleIdx="20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175AC0-C841-4707-9C47-F0834FCDDDED}" type="pres">
      <dgm:prSet presAssocID="{8863B4F7-C7F2-407F-9B85-DD9740850020}" presName="rootConnector" presStyleLbl="node3" presStyleIdx="20" presStyleCnt="64"/>
      <dgm:spPr/>
      <dgm:t>
        <a:bodyPr/>
        <a:lstStyle/>
        <a:p>
          <a:endParaRPr lang="zh-CN" altLang="en-US"/>
        </a:p>
      </dgm:t>
    </dgm:pt>
    <dgm:pt modelId="{D901B496-45CB-4E45-860D-9E150D4F2B9F}" type="pres">
      <dgm:prSet presAssocID="{8863B4F7-C7F2-407F-9B85-DD9740850020}" presName="hierChild4" presStyleCnt="0"/>
      <dgm:spPr/>
      <dgm:t>
        <a:bodyPr/>
        <a:lstStyle/>
        <a:p>
          <a:endParaRPr lang="zh-CN" altLang="en-US"/>
        </a:p>
      </dgm:t>
    </dgm:pt>
    <dgm:pt modelId="{32C0F11B-1FF4-4EAA-92E5-169F46E7D7AA}" type="pres">
      <dgm:prSet presAssocID="{8863B4F7-C7F2-407F-9B85-DD9740850020}" presName="hierChild5" presStyleCnt="0"/>
      <dgm:spPr/>
      <dgm:t>
        <a:bodyPr/>
        <a:lstStyle/>
        <a:p>
          <a:endParaRPr lang="zh-CN" altLang="en-US"/>
        </a:p>
      </dgm:t>
    </dgm:pt>
    <dgm:pt modelId="{88D044D4-D749-405C-AFA8-60DA301A72E7}" type="pres">
      <dgm:prSet presAssocID="{8D934AD7-C3E9-47D7-9472-A760C445D41A}" presName="Name37" presStyleLbl="parChTrans1D3" presStyleIdx="21" presStyleCnt="64"/>
      <dgm:spPr/>
      <dgm:t>
        <a:bodyPr/>
        <a:lstStyle/>
        <a:p>
          <a:endParaRPr lang="zh-CN" altLang="en-US"/>
        </a:p>
      </dgm:t>
    </dgm:pt>
    <dgm:pt modelId="{DC689937-C274-48E1-86B9-71E90186BF62}" type="pres">
      <dgm:prSet presAssocID="{49BB10B8-3E45-43E8-B9D0-F30A38D68A4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80519EF-1FFB-4638-A591-27E4D1F90F3E}" type="pres">
      <dgm:prSet presAssocID="{49BB10B8-3E45-43E8-B9D0-F30A38D68A45}" presName="rootComposite" presStyleCnt="0"/>
      <dgm:spPr/>
      <dgm:t>
        <a:bodyPr/>
        <a:lstStyle/>
        <a:p>
          <a:endParaRPr lang="zh-CN" altLang="en-US"/>
        </a:p>
      </dgm:t>
    </dgm:pt>
    <dgm:pt modelId="{8A016DF7-BD72-45F5-9B1B-F206FC06C523}" type="pres">
      <dgm:prSet presAssocID="{49BB10B8-3E45-43E8-B9D0-F30A38D68A45}" presName="rootText" presStyleLbl="node3" presStyleIdx="21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0E8C2C-CA17-4300-8072-A239ADF2110D}" type="pres">
      <dgm:prSet presAssocID="{49BB10B8-3E45-43E8-B9D0-F30A38D68A45}" presName="rootConnector" presStyleLbl="node3" presStyleIdx="21" presStyleCnt="64"/>
      <dgm:spPr/>
      <dgm:t>
        <a:bodyPr/>
        <a:lstStyle/>
        <a:p>
          <a:endParaRPr lang="zh-CN" altLang="en-US"/>
        </a:p>
      </dgm:t>
    </dgm:pt>
    <dgm:pt modelId="{98923BCD-0EEC-4D14-AEC5-2178160BDE2A}" type="pres">
      <dgm:prSet presAssocID="{49BB10B8-3E45-43E8-B9D0-F30A38D68A45}" presName="hierChild4" presStyleCnt="0"/>
      <dgm:spPr/>
      <dgm:t>
        <a:bodyPr/>
        <a:lstStyle/>
        <a:p>
          <a:endParaRPr lang="zh-CN" altLang="en-US"/>
        </a:p>
      </dgm:t>
    </dgm:pt>
    <dgm:pt modelId="{A941C450-A62F-4B97-BB70-72FC362FB703}" type="pres">
      <dgm:prSet presAssocID="{49BB10B8-3E45-43E8-B9D0-F30A38D68A45}" presName="hierChild5" presStyleCnt="0"/>
      <dgm:spPr/>
      <dgm:t>
        <a:bodyPr/>
        <a:lstStyle/>
        <a:p>
          <a:endParaRPr lang="zh-CN" altLang="en-US"/>
        </a:p>
      </dgm:t>
    </dgm:pt>
    <dgm:pt modelId="{C980B45A-4A82-4FB7-A4EA-B2A2B55904CC}" type="pres">
      <dgm:prSet presAssocID="{800EFAB5-40A8-4331-B043-486705F7ABF1}" presName="Name37" presStyleLbl="parChTrans1D3" presStyleIdx="22" presStyleCnt="64"/>
      <dgm:spPr/>
      <dgm:t>
        <a:bodyPr/>
        <a:lstStyle/>
        <a:p>
          <a:endParaRPr lang="zh-CN" altLang="en-US"/>
        </a:p>
      </dgm:t>
    </dgm:pt>
    <dgm:pt modelId="{9046EA8D-6F0A-4FC7-BD9D-B985B091B0D7}" type="pres">
      <dgm:prSet presAssocID="{3266129C-A856-4250-B4B8-CF4CD004555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4DEBCB0-09AD-470F-8B88-2A466A2E1AD6}" type="pres">
      <dgm:prSet presAssocID="{3266129C-A856-4250-B4B8-CF4CD004555A}" presName="rootComposite" presStyleCnt="0"/>
      <dgm:spPr/>
      <dgm:t>
        <a:bodyPr/>
        <a:lstStyle/>
        <a:p>
          <a:endParaRPr lang="zh-CN" altLang="en-US"/>
        </a:p>
      </dgm:t>
    </dgm:pt>
    <dgm:pt modelId="{D6FEC3A9-0446-4017-8AE6-3952BCF77230}" type="pres">
      <dgm:prSet presAssocID="{3266129C-A856-4250-B4B8-CF4CD004555A}" presName="rootText" presStyleLbl="node3" presStyleIdx="22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89AEF1-2F6E-4EC1-8F45-91D91D0FC78D}" type="pres">
      <dgm:prSet presAssocID="{3266129C-A856-4250-B4B8-CF4CD004555A}" presName="rootConnector" presStyleLbl="node3" presStyleIdx="22" presStyleCnt="64"/>
      <dgm:spPr/>
      <dgm:t>
        <a:bodyPr/>
        <a:lstStyle/>
        <a:p>
          <a:endParaRPr lang="zh-CN" altLang="en-US"/>
        </a:p>
      </dgm:t>
    </dgm:pt>
    <dgm:pt modelId="{9DD8B489-6221-4492-80A5-41D8AA2BCB06}" type="pres">
      <dgm:prSet presAssocID="{3266129C-A856-4250-B4B8-CF4CD004555A}" presName="hierChild4" presStyleCnt="0"/>
      <dgm:spPr/>
      <dgm:t>
        <a:bodyPr/>
        <a:lstStyle/>
        <a:p>
          <a:endParaRPr lang="zh-CN" altLang="en-US"/>
        </a:p>
      </dgm:t>
    </dgm:pt>
    <dgm:pt modelId="{01CEBC7E-2A7E-42D2-9E74-8327D89B8223}" type="pres">
      <dgm:prSet presAssocID="{3266129C-A856-4250-B4B8-CF4CD004555A}" presName="hierChild5" presStyleCnt="0"/>
      <dgm:spPr/>
      <dgm:t>
        <a:bodyPr/>
        <a:lstStyle/>
        <a:p>
          <a:endParaRPr lang="zh-CN" altLang="en-US"/>
        </a:p>
      </dgm:t>
    </dgm:pt>
    <dgm:pt modelId="{748D5C41-21CC-4B00-8D43-0E1BE3CCB51C}" type="pres">
      <dgm:prSet presAssocID="{B3C68C19-0F63-4CF5-9946-888B1C7B302D}" presName="Name37" presStyleLbl="parChTrans1D3" presStyleIdx="23" presStyleCnt="64"/>
      <dgm:spPr/>
      <dgm:t>
        <a:bodyPr/>
        <a:lstStyle/>
        <a:p>
          <a:endParaRPr lang="zh-CN" altLang="en-US"/>
        </a:p>
      </dgm:t>
    </dgm:pt>
    <dgm:pt modelId="{FD744645-30F5-4DD2-B445-EE6A48631EC5}" type="pres">
      <dgm:prSet presAssocID="{00E16054-8490-4F72-84B4-2B9261E2871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0089344-8210-4C64-AB11-BF28A0CE8DD9}" type="pres">
      <dgm:prSet presAssocID="{00E16054-8490-4F72-84B4-2B9261E28713}" presName="rootComposite" presStyleCnt="0"/>
      <dgm:spPr/>
      <dgm:t>
        <a:bodyPr/>
        <a:lstStyle/>
        <a:p>
          <a:endParaRPr lang="zh-CN" altLang="en-US"/>
        </a:p>
      </dgm:t>
    </dgm:pt>
    <dgm:pt modelId="{153FABBF-3ACE-4AB8-ABD6-BD54E1546E9F}" type="pres">
      <dgm:prSet presAssocID="{00E16054-8490-4F72-84B4-2B9261E28713}" presName="rootText" presStyleLbl="node3" presStyleIdx="23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41AED2-1350-4BD7-BE2A-A549A495AADD}" type="pres">
      <dgm:prSet presAssocID="{00E16054-8490-4F72-84B4-2B9261E28713}" presName="rootConnector" presStyleLbl="node3" presStyleIdx="23" presStyleCnt="64"/>
      <dgm:spPr/>
      <dgm:t>
        <a:bodyPr/>
        <a:lstStyle/>
        <a:p>
          <a:endParaRPr lang="zh-CN" altLang="en-US"/>
        </a:p>
      </dgm:t>
    </dgm:pt>
    <dgm:pt modelId="{53AD2525-E651-48B7-BA4A-68051BAF3497}" type="pres">
      <dgm:prSet presAssocID="{00E16054-8490-4F72-84B4-2B9261E28713}" presName="hierChild4" presStyleCnt="0"/>
      <dgm:spPr/>
      <dgm:t>
        <a:bodyPr/>
        <a:lstStyle/>
        <a:p>
          <a:endParaRPr lang="zh-CN" altLang="en-US"/>
        </a:p>
      </dgm:t>
    </dgm:pt>
    <dgm:pt modelId="{1C942CC9-4A71-41A8-9F18-F370BF097F21}" type="pres">
      <dgm:prSet presAssocID="{00E16054-8490-4F72-84B4-2B9261E28713}" presName="hierChild5" presStyleCnt="0"/>
      <dgm:spPr/>
      <dgm:t>
        <a:bodyPr/>
        <a:lstStyle/>
        <a:p>
          <a:endParaRPr lang="zh-CN" altLang="en-US"/>
        </a:p>
      </dgm:t>
    </dgm:pt>
    <dgm:pt modelId="{E2132D29-FF2C-4BD3-AAB7-66367A748C07}" type="pres">
      <dgm:prSet presAssocID="{4451B855-A38F-467B-90AE-1B75ACC7CF9A}" presName="Name37" presStyleLbl="parChTrans1D3" presStyleIdx="24" presStyleCnt="64"/>
      <dgm:spPr/>
      <dgm:t>
        <a:bodyPr/>
        <a:lstStyle/>
        <a:p>
          <a:endParaRPr lang="zh-CN" altLang="en-US"/>
        </a:p>
      </dgm:t>
    </dgm:pt>
    <dgm:pt modelId="{406750C2-2F3B-4F9F-9FFE-A014A826AAD2}" type="pres">
      <dgm:prSet presAssocID="{C60B3F88-148C-4372-84EF-59EACF41A3C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B8F5B0B-C5BA-45FA-8637-6E994F28EADC}" type="pres">
      <dgm:prSet presAssocID="{C60B3F88-148C-4372-84EF-59EACF41A3CF}" presName="rootComposite" presStyleCnt="0"/>
      <dgm:spPr/>
      <dgm:t>
        <a:bodyPr/>
        <a:lstStyle/>
        <a:p>
          <a:endParaRPr lang="zh-CN" altLang="en-US"/>
        </a:p>
      </dgm:t>
    </dgm:pt>
    <dgm:pt modelId="{8AF3E85C-E823-4646-A584-0CFF2B39D0A5}" type="pres">
      <dgm:prSet presAssocID="{C60B3F88-148C-4372-84EF-59EACF41A3CF}" presName="rootText" presStyleLbl="node3" presStyleIdx="24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FD66C2-7EEC-4F9B-8296-7C1CD16E3608}" type="pres">
      <dgm:prSet presAssocID="{C60B3F88-148C-4372-84EF-59EACF41A3CF}" presName="rootConnector" presStyleLbl="node3" presStyleIdx="24" presStyleCnt="64"/>
      <dgm:spPr/>
      <dgm:t>
        <a:bodyPr/>
        <a:lstStyle/>
        <a:p>
          <a:endParaRPr lang="zh-CN" altLang="en-US"/>
        </a:p>
      </dgm:t>
    </dgm:pt>
    <dgm:pt modelId="{28722385-F7A0-4A96-A53B-194FEACC23B1}" type="pres">
      <dgm:prSet presAssocID="{C60B3F88-148C-4372-84EF-59EACF41A3CF}" presName="hierChild4" presStyleCnt="0"/>
      <dgm:spPr/>
      <dgm:t>
        <a:bodyPr/>
        <a:lstStyle/>
        <a:p>
          <a:endParaRPr lang="zh-CN" altLang="en-US"/>
        </a:p>
      </dgm:t>
    </dgm:pt>
    <dgm:pt modelId="{CFB1EFB7-9136-4886-9BB4-9C6FC2EE045B}" type="pres">
      <dgm:prSet presAssocID="{C60B3F88-148C-4372-84EF-59EACF41A3CF}" presName="hierChild5" presStyleCnt="0"/>
      <dgm:spPr/>
      <dgm:t>
        <a:bodyPr/>
        <a:lstStyle/>
        <a:p>
          <a:endParaRPr lang="zh-CN" altLang="en-US"/>
        </a:p>
      </dgm:t>
    </dgm:pt>
    <dgm:pt modelId="{CD82A3D0-F049-464F-AB52-EA1F3C33EBC4}" type="pres">
      <dgm:prSet presAssocID="{2B341C7C-C1A3-44A3-8C8D-F851C9933F7B}" presName="Name37" presStyleLbl="parChTrans1D3" presStyleIdx="25" presStyleCnt="64"/>
      <dgm:spPr/>
      <dgm:t>
        <a:bodyPr/>
        <a:lstStyle/>
        <a:p>
          <a:endParaRPr lang="zh-CN" altLang="en-US"/>
        </a:p>
      </dgm:t>
    </dgm:pt>
    <dgm:pt modelId="{4F8D7E90-4E6E-482A-B6C1-3780A966365D}" type="pres">
      <dgm:prSet presAssocID="{EF75A075-FAEB-4A0B-A9C1-E71A617F964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48F5046-C303-4597-8468-153395367C6E}" type="pres">
      <dgm:prSet presAssocID="{EF75A075-FAEB-4A0B-A9C1-E71A617F9647}" presName="rootComposite" presStyleCnt="0"/>
      <dgm:spPr/>
      <dgm:t>
        <a:bodyPr/>
        <a:lstStyle/>
        <a:p>
          <a:endParaRPr lang="zh-CN" altLang="en-US"/>
        </a:p>
      </dgm:t>
    </dgm:pt>
    <dgm:pt modelId="{EBA09FB1-A9A4-4235-A5C9-8D5A79AE6243}" type="pres">
      <dgm:prSet presAssocID="{EF75A075-FAEB-4A0B-A9C1-E71A617F9647}" presName="rootText" presStyleLbl="node3" presStyleIdx="25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E0EAFF2-98CB-41B2-908C-2C0803CAD5D2}" type="pres">
      <dgm:prSet presAssocID="{EF75A075-FAEB-4A0B-A9C1-E71A617F9647}" presName="rootConnector" presStyleLbl="node3" presStyleIdx="25" presStyleCnt="64"/>
      <dgm:spPr/>
      <dgm:t>
        <a:bodyPr/>
        <a:lstStyle/>
        <a:p>
          <a:endParaRPr lang="zh-CN" altLang="en-US"/>
        </a:p>
      </dgm:t>
    </dgm:pt>
    <dgm:pt modelId="{DBE28D18-C043-417D-9E66-090BF0697D14}" type="pres">
      <dgm:prSet presAssocID="{EF75A075-FAEB-4A0B-A9C1-E71A617F9647}" presName="hierChild4" presStyleCnt="0"/>
      <dgm:spPr/>
      <dgm:t>
        <a:bodyPr/>
        <a:lstStyle/>
        <a:p>
          <a:endParaRPr lang="zh-CN" altLang="en-US"/>
        </a:p>
      </dgm:t>
    </dgm:pt>
    <dgm:pt modelId="{4930EDFD-8155-4DDC-A6B0-17120FEDBF2D}" type="pres">
      <dgm:prSet presAssocID="{EF75A075-FAEB-4A0B-A9C1-E71A617F9647}" presName="hierChild5" presStyleCnt="0"/>
      <dgm:spPr/>
      <dgm:t>
        <a:bodyPr/>
        <a:lstStyle/>
        <a:p>
          <a:endParaRPr lang="zh-CN" altLang="en-US"/>
        </a:p>
      </dgm:t>
    </dgm:pt>
    <dgm:pt modelId="{E8CE8756-50B4-4740-90F9-B06122E56A9E}" type="pres">
      <dgm:prSet presAssocID="{85BFCCDC-2B25-4EE2-9FA2-998826ABAC7B}" presName="hierChild5" presStyleCnt="0"/>
      <dgm:spPr/>
      <dgm:t>
        <a:bodyPr/>
        <a:lstStyle/>
        <a:p>
          <a:endParaRPr lang="zh-CN" altLang="en-US"/>
        </a:p>
      </dgm:t>
    </dgm:pt>
    <dgm:pt modelId="{8B93A766-889A-4977-A1F8-130972229390}" type="pres">
      <dgm:prSet presAssocID="{FD8CAE52-9EBB-4512-BA1C-032ECA0D05F1}" presName="Name37" presStyleLbl="parChTrans1D2" presStyleIdx="4" presStyleCnt="9"/>
      <dgm:spPr/>
      <dgm:t>
        <a:bodyPr/>
        <a:lstStyle/>
        <a:p>
          <a:endParaRPr lang="zh-CN" altLang="en-US"/>
        </a:p>
      </dgm:t>
    </dgm:pt>
    <dgm:pt modelId="{6D52917D-9B6D-41EA-B5AB-C14DBF87A6E8}" type="pres">
      <dgm:prSet presAssocID="{3D4FAC5D-767B-4F18-9684-E923443DEF5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2557A4C-36EC-4D85-8598-5C2F6A4174C5}" type="pres">
      <dgm:prSet presAssocID="{3D4FAC5D-767B-4F18-9684-E923443DEF55}" presName="rootComposite" presStyleCnt="0"/>
      <dgm:spPr/>
      <dgm:t>
        <a:bodyPr/>
        <a:lstStyle/>
        <a:p>
          <a:endParaRPr lang="zh-CN" altLang="en-US"/>
        </a:p>
      </dgm:t>
    </dgm:pt>
    <dgm:pt modelId="{4A8C7222-2469-4A69-B90A-4FD26C68D3EB}" type="pres">
      <dgm:prSet presAssocID="{3D4FAC5D-767B-4F18-9684-E923443DEF55}" presName="rootText" presStyleLbl="node2" presStyleIdx="4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93FA28-210B-4707-B4FA-6D909C23D0BB}" type="pres">
      <dgm:prSet presAssocID="{3D4FAC5D-767B-4F18-9684-E923443DEF55}" presName="rootConnector" presStyleLbl="node2" presStyleIdx="4" presStyleCnt="9"/>
      <dgm:spPr/>
      <dgm:t>
        <a:bodyPr/>
        <a:lstStyle/>
        <a:p>
          <a:endParaRPr lang="zh-CN" altLang="en-US"/>
        </a:p>
      </dgm:t>
    </dgm:pt>
    <dgm:pt modelId="{1D6DC436-775B-4F90-88D4-1263BB7F693D}" type="pres">
      <dgm:prSet presAssocID="{3D4FAC5D-767B-4F18-9684-E923443DEF55}" presName="hierChild4" presStyleCnt="0"/>
      <dgm:spPr/>
      <dgm:t>
        <a:bodyPr/>
        <a:lstStyle/>
        <a:p>
          <a:endParaRPr lang="zh-CN" altLang="en-US"/>
        </a:p>
      </dgm:t>
    </dgm:pt>
    <dgm:pt modelId="{0F62542F-9C31-41AD-8798-3DEF4C17672B}" type="pres">
      <dgm:prSet presAssocID="{8892C6F1-C381-42CC-9A5A-705292F2A330}" presName="Name37" presStyleLbl="parChTrans1D3" presStyleIdx="26" presStyleCnt="64"/>
      <dgm:spPr/>
      <dgm:t>
        <a:bodyPr/>
        <a:lstStyle/>
        <a:p>
          <a:endParaRPr lang="zh-CN" altLang="en-US"/>
        </a:p>
      </dgm:t>
    </dgm:pt>
    <dgm:pt modelId="{5F979616-7B64-400B-9F46-C63F232F5C0D}" type="pres">
      <dgm:prSet presAssocID="{02C1C4D9-4994-4D75-9584-BAEFC5FA83C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8475E2B-70D3-49D0-ADDD-20870875F10F}" type="pres">
      <dgm:prSet presAssocID="{02C1C4D9-4994-4D75-9584-BAEFC5FA83C5}" presName="rootComposite" presStyleCnt="0"/>
      <dgm:spPr/>
      <dgm:t>
        <a:bodyPr/>
        <a:lstStyle/>
        <a:p>
          <a:endParaRPr lang="zh-CN" altLang="en-US"/>
        </a:p>
      </dgm:t>
    </dgm:pt>
    <dgm:pt modelId="{690EC736-71BD-44F8-8D56-A43155FAABD9}" type="pres">
      <dgm:prSet presAssocID="{02C1C4D9-4994-4D75-9584-BAEFC5FA83C5}" presName="rootText" presStyleLbl="node3" presStyleIdx="26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05E3E6E-F41F-489D-8C6B-79952C8084D6}" type="pres">
      <dgm:prSet presAssocID="{02C1C4D9-4994-4D75-9584-BAEFC5FA83C5}" presName="rootConnector" presStyleLbl="node3" presStyleIdx="26" presStyleCnt="64"/>
      <dgm:spPr/>
      <dgm:t>
        <a:bodyPr/>
        <a:lstStyle/>
        <a:p>
          <a:endParaRPr lang="zh-CN" altLang="en-US"/>
        </a:p>
      </dgm:t>
    </dgm:pt>
    <dgm:pt modelId="{F2A1E6D6-7015-4DD7-9527-A58C761E9606}" type="pres">
      <dgm:prSet presAssocID="{02C1C4D9-4994-4D75-9584-BAEFC5FA83C5}" presName="hierChild4" presStyleCnt="0"/>
      <dgm:spPr/>
      <dgm:t>
        <a:bodyPr/>
        <a:lstStyle/>
        <a:p>
          <a:endParaRPr lang="zh-CN" altLang="en-US"/>
        </a:p>
      </dgm:t>
    </dgm:pt>
    <dgm:pt modelId="{816CF916-8CAD-4450-AC35-650C726B4BE3}" type="pres">
      <dgm:prSet presAssocID="{02C1C4D9-4994-4D75-9584-BAEFC5FA83C5}" presName="hierChild5" presStyleCnt="0"/>
      <dgm:spPr/>
      <dgm:t>
        <a:bodyPr/>
        <a:lstStyle/>
        <a:p>
          <a:endParaRPr lang="zh-CN" altLang="en-US"/>
        </a:p>
      </dgm:t>
    </dgm:pt>
    <dgm:pt modelId="{EE4A4BB2-2544-4C73-B0CC-13306281118F}" type="pres">
      <dgm:prSet presAssocID="{0553850E-0BF4-4F1B-8CF5-A9700290BB07}" presName="Name37" presStyleLbl="parChTrans1D3" presStyleIdx="27" presStyleCnt="64"/>
      <dgm:spPr/>
      <dgm:t>
        <a:bodyPr/>
        <a:lstStyle/>
        <a:p>
          <a:endParaRPr lang="zh-CN" altLang="en-US"/>
        </a:p>
      </dgm:t>
    </dgm:pt>
    <dgm:pt modelId="{FD524570-339D-45D3-B81F-A7B8EFB12E1B}" type="pres">
      <dgm:prSet presAssocID="{3F7B599C-BA3B-4ADD-B6B6-17C1DE26612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374B1B-4ABC-42A3-96BA-8A61CD30EECA}" type="pres">
      <dgm:prSet presAssocID="{3F7B599C-BA3B-4ADD-B6B6-17C1DE26612B}" presName="rootComposite" presStyleCnt="0"/>
      <dgm:spPr/>
      <dgm:t>
        <a:bodyPr/>
        <a:lstStyle/>
        <a:p>
          <a:endParaRPr lang="zh-CN" altLang="en-US"/>
        </a:p>
      </dgm:t>
    </dgm:pt>
    <dgm:pt modelId="{6F074868-AB75-44F1-8907-6E931068E41D}" type="pres">
      <dgm:prSet presAssocID="{3F7B599C-BA3B-4ADD-B6B6-17C1DE26612B}" presName="rootText" presStyleLbl="node3" presStyleIdx="27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6960D7-88BF-429E-A065-F6289344E14D}" type="pres">
      <dgm:prSet presAssocID="{3F7B599C-BA3B-4ADD-B6B6-17C1DE26612B}" presName="rootConnector" presStyleLbl="node3" presStyleIdx="27" presStyleCnt="64"/>
      <dgm:spPr/>
      <dgm:t>
        <a:bodyPr/>
        <a:lstStyle/>
        <a:p>
          <a:endParaRPr lang="zh-CN" altLang="en-US"/>
        </a:p>
      </dgm:t>
    </dgm:pt>
    <dgm:pt modelId="{B29306A4-C0F0-4324-85D4-DD66DB2C308D}" type="pres">
      <dgm:prSet presAssocID="{3F7B599C-BA3B-4ADD-B6B6-17C1DE26612B}" presName="hierChild4" presStyleCnt="0"/>
      <dgm:spPr/>
      <dgm:t>
        <a:bodyPr/>
        <a:lstStyle/>
        <a:p>
          <a:endParaRPr lang="zh-CN" altLang="en-US"/>
        </a:p>
      </dgm:t>
    </dgm:pt>
    <dgm:pt modelId="{A2CE2DBC-734C-4501-B6ED-59BE830F8D8F}" type="pres">
      <dgm:prSet presAssocID="{3F7B599C-BA3B-4ADD-B6B6-17C1DE26612B}" presName="hierChild5" presStyleCnt="0"/>
      <dgm:spPr/>
      <dgm:t>
        <a:bodyPr/>
        <a:lstStyle/>
        <a:p>
          <a:endParaRPr lang="zh-CN" altLang="en-US"/>
        </a:p>
      </dgm:t>
    </dgm:pt>
    <dgm:pt modelId="{C78A0D05-EA86-4515-BAD2-961F0CABA872}" type="pres">
      <dgm:prSet presAssocID="{27EF4D4D-F9D0-4953-A86D-5AF0074F7105}" presName="Name37" presStyleLbl="parChTrans1D3" presStyleIdx="28" presStyleCnt="64"/>
      <dgm:spPr/>
      <dgm:t>
        <a:bodyPr/>
        <a:lstStyle/>
        <a:p>
          <a:endParaRPr lang="zh-CN" altLang="en-US"/>
        </a:p>
      </dgm:t>
    </dgm:pt>
    <dgm:pt modelId="{505AEEB6-E4FF-4D83-996C-438BC73A6AF4}" type="pres">
      <dgm:prSet presAssocID="{C19DB605-EB8B-4879-B4F5-1E38783AFBC1}" presName="hierRoot2" presStyleCnt="0">
        <dgm:presLayoutVars>
          <dgm:hierBranch val="init"/>
        </dgm:presLayoutVars>
      </dgm:prSet>
      <dgm:spPr/>
    </dgm:pt>
    <dgm:pt modelId="{3AA7D04A-8FEA-44F6-B6E2-3836B2D35042}" type="pres">
      <dgm:prSet presAssocID="{C19DB605-EB8B-4879-B4F5-1E38783AFBC1}" presName="rootComposite" presStyleCnt="0"/>
      <dgm:spPr/>
    </dgm:pt>
    <dgm:pt modelId="{B1443732-03E4-4625-BD11-BB866BD3259A}" type="pres">
      <dgm:prSet presAssocID="{C19DB605-EB8B-4879-B4F5-1E38783AFBC1}" presName="rootText" presStyleLbl="node3" presStyleIdx="28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E26ED8-FEB8-4C8C-BF93-04A3C6BE42B4}" type="pres">
      <dgm:prSet presAssocID="{C19DB605-EB8B-4879-B4F5-1E38783AFBC1}" presName="rootConnector" presStyleLbl="node3" presStyleIdx="28" presStyleCnt="64"/>
      <dgm:spPr/>
      <dgm:t>
        <a:bodyPr/>
        <a:lstStyle/>
        <a:p>
          <a:endParaRPr lang="zh-CN" altLang="en-US"/>
        </a:p>
      </dgm:t>
    </dgm:pt>
    <dgm:pt modelId="{1D241900-91E3-460F-8C05-A8EE4BA77EA7}" type="pres">
      <dgm:prSet presAssocID="{C19DB605-EB8B-4879-B4F5-1E38783AFBC1}" presName="hierChild4" presStyleCnt="0"/>
      <dgm:spPr/>
    </dgm:pt>
    <dgm:pt modelId="{AE3F8FF2-1106-4C71-A40E-3009D323DAFC}" type="pres">
      <dgm:prSet presAssocID="{C19DB605-EB8B-4879-B4F5-1E38783AFBC1}" presName="hierChild5" presStyleCnt="0"/>
      <dgm:spPr/>
    </dgm:pt>
    <dgm:pt modelId="{377B59FF-A41A-404B-A429-94953B82CD7F}" type="pres">
      <dgm:prSet presAssocID="{315FF27D-23A4-4D4C-955E-6F0C59B2CA22}" presName="Name37" presStyleLbl="parChTrans1D3" presStyleIdx="29" presStyleCnt="64"/>
      <dgm:spPr/>
      <dgm:t>
        <a:bodyPr/>
        <a:lstStyle/>
        <a:p>
          <a:endParaRPr lang="zh-CN" altLang="en-US"/>
        </a:p>
      </dgm:t>
    </dgm:pt>
    <dgm:pt modelId="{493AACC6-83EC-4CCD-B65B-59430A10ECAD}" type="pres">
      <dgm:prSet presAssocID="{935AAB16-A746-4B1A-9C06-A4A122F28B7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0FD3F96-477A-4F71-82D4-3B0399FEA81D}" type="pres">
      <dgm:prSet presAssocID="{935AAB16-A746-4B1A-9C06-A4A122F28B7D}" presName="rootComposite" presStyleCnt="0"/>
      <dgm:spPr/>
      <dgm:t>
        <a:bodyPr/>
        <a:lstStyle/>
        <a:p>
          <a:endParaRPr lang="zh-CN" altLang="en-US"/>
        </a:p>
      </dgm:t>
    </dgm:pt>
    <dgm:pt modelId="{10649DE9-F1E8-44DA-BFC3-2E2EADED955C}" type="pres">
      <dgm:prSet presAssocID="{935AAB16-A746-4B1A-9C06-A4A122F28B7D}" presName="rootText" presStyleLbl="node3" presStyleIdx="29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17D01D-763B-4600-8297-F9A4EAE400EB}" type="pres">
      <dgm:prSet presAssocID="{935AAB16-A746-4B1A-9C06-A4A122F28B7D}" presName="rootConnector" presStyleLbl="node3" presStyleIdx="29" presStyleCnt="64"/>
      <dgm:spPr/>
      <dgm:t>
        <a:bodyPr/>
        <a:lstStyle/>
        <a:p>
          <a:endParaRPr lang="zh-CN" altLang="en-US"/>
        </a:p>
      </dgm:t>
    </dgm:pt>
    <dgm:pt modelId="{A6333054-5C8C-49C4-8DF0-4EEBC77875E8}" type="pres">
      <dgm:prSet presAssocID="{935AAB16-A746-4B1A-9C06-A4A122F28B7D}" presName="hierChild4" presStyleCnt="0"/>
      <dgm:spPr/>
      <dgm:t>
        <a:bodyPr/>
        <a:lstStyle/>
        <a:p>
          <a:endParaRPr lang="zh-CN" altLang="en-US"/>
        </a:p>
      </dgm:t>
    </dgm:pt>
    <dgm:pt modelId="{5805733D-4017-43D5-9621-269ED8ED66FD}" type="pres">
      <dgm:prSet presAssocID="{935AAB16-A746-4B1A-9C06-A4A122F28B7D}" presName="hierChild5" presStyleCnt="0"/>
      <dgm:spPr/>
      <dgm:t>
        <a:bodyPr/>
        <a:lstStyle/>
        <a:p>
          <a:endParaRPr lang="zh-CN" altLang="en-US"/>
        </a:p>
      </dgm:t>
    </dgm:pt>
    <dgm:pt modelId="{582A1D3E-8615-4F6C-B83A-65E63E576E0C}" type="pres">
      <dgm:prSet presAssocID="{3D9D81E0-6746-4B99-A85D-588991F25CA1}" presName="Name37" presStyleLbl="parChTrans1D3" presStyleIdx="30" presStyleCnt="64"/>
      <dgm:spPr/>
      <dgm:t>
        <a:bodyPr/>
        <a:lstStyle/>
        <a:p>
          <a:endParaRPr lang="zh-CN" altLang="en-US"/>
        </a:p>
      </dgm:t>
    </dgm:pt>
    <dgm:pt modelId="{0F03D6B3-56BF-4852-B728-5641662D2829}" type="pres">
      <dgm:prSet presAssocID="{24F8D9B5-B627-41C2-A032-57542E058BB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E65C291-27DC-4713-9E36-48CE97526569}" type="pres">
      <dgm:prSet presAssocID="{24F8D9B5-B627-41C2-A032-57542E058BBA}" presName="rootComposite" presStyleCnt="0"/>
      <dgm:spPr/>
      <dgm:t>
        <a:bodyPr/>
        <a:lstStyle/>
        <a:p>
          <a:endParaRPr lang="zh-CN" altLang="en-US"/>
        </a:p>
      </dgm:t>
    </dgm:pt>
    <dgm:pt modelId="{4DCD014B-58F6-4C53-8BE4-B3639BCD9F20}" type="pres">
      <dgm:prSet presAssocID="{24F8D9B5-B627-41C2-A032-57542E058BBA}" presName="rootText" presStyleLbl="node3" presStyleIdx="30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78FE205-6DCA-4A2C-BDFC-5007479747E3}" type="pres">
      <dgm:prSet presAssocID="{24F8D9B5-B627-41C2-A032-57542E058BBA}" presName="rootConnector" presStyleLbl="node3" presStyleIdx="30" presStyleCnt="64"/>
      <dgm:spPr/>
      <dgm:t>
        <a:bodyPr/>
        <a:lstStyle/>
        <a:p>
          <a:endParaRPr lang="zh-CN" altLang="en-US"/>
        </a:p>
      </dgm:t>
    </dgm:pt>
    <dgm:pt modelId="{3F230495-ACB6-4F63-88A1-C39E6B0CFB7D}" type="pres">
      <dgm:prSet presAssocID="{24F8D9B5-B627-41C2-A032-57542E058BBA}" presName="hierChild4" presStyleCnt="0"/>
      <dgm:spPr/>
      <dgm:t>
        <a:bodyPr/>
        <a:lstStyle/>
        <a:p>
          <a:endParaRPr lang="zh-CN" altLang="en-US"/>
        </a:p>
      </dgm:t>
    </dgm:pt>
    <dgm:pt modelId="{CE2EE091-6A84-4E4B-A22E-6D0A22AAE89E}" type="pres">
      <dgm:prSet presAssocID="{24F8D9B5-B627-41C2-A032-57542E058BBA}" presName="hierChild5" presStyleCnt="0"/>
      <dgm:spPr/>
      <dgm:t>
        <a:bodyPr/>
        <a:lstStyle/>
        <a:p>
          <a:endParaRPr lang="zh-CN" altLang="en-US"/>
        </a:p>
      </dgm:t>
    </dgm:pt>
    <dgm:pt modelId="{81CBBE96-B82B-4193-929C-91DAA783CB9D}" type="pres">
      <dgm:prSet presAssocID="{B1FA1289-D530-4961-AA2A-2D84848D03FA}" presName="Name37" presStyleLbl="parChTrans1D3" presStyleIdx="31" presStyleCnt="64"/>
      <dgm:spPr/>
      <dgm:t>
        <a:bodyPr/>
        <a:lstStyle/>
        <a:p>
          <a:endParaRPr lang="zh-CN" altLang="en-US"/>
        </a:p>
      </dgm:t>
    </dgm:pt>
    <dgm:pt modelId="{B0619422-63E8-4F68-BEC6-253181C4ABF9}" type="pres">
      <dgm:prSet presAssocID="{09E99AA2-F98E-448C-96CB-8B6896FB3D1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11C6D5B-7E4E-4430-861D-0A4C743EF1B7}" type="pres">
      <dgm:prSet presAssocID="{09E99AA2-F98E-448C-96CB-8B6896FB3D16}" presName="rootComposite" presStyleCnt="0"/>
      <dgm:spPr/>
      <dgm:t>
        <a:bodyPr/>
        <a:lstStyle/>
        <a:p>
          <a:endParaRPr lang="zh-CN" altLang="en-US"/>
        </a:p>
      </dgm:t>
    </dgm:pt>
    <dgm:pt modelId="{782A062C-5584-4E48-9E35-67707C8BED43}" type="pres">
      <dgm:prSet presAssocID="{09E99AA2-F98E-448C-96CB-8B6896FB3D16}" presName="rootText" presStyleLbl="node3" presStyleIdx="31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8369B9-504C-40FD-9E90-B62D697B2CC3}" type="pres">
      <dgm:prSet presAssocID="{09E99AA2-F98E-448C-96CB-8B6896FB3D16}" presName="rootConnector" presStyleLbl="node3" presStyleIdx="31" presStyleCnt="64"/>
      <dgm:spPr/>
      <dgm:t>
        <a:bodyPr/>
        <a:lstStyle/>
        <a:p>
          <a:endParaRPr lang="zh-CN" altLang="en-US"/>
        </a:p>
      </dgm:t>
    </dgm:pt>
    <dgm:pt modelId="{FCC0F76C-764D-4DBA-ADBF-B02A5EBBDA4F}" type="pres">
      <dgm:prSet presAssocID="{09E99AA2-F98E-448C-96CB-8B6896FB3D16}" presName="hierChild4" presStyleCnt="0"/>
      <dgm:spPr/>
      <dgm:t>
        <a:bodyPr/>
        <a:lstStyle/>
        <a:p>
          <a:endParaRPr lang="zh-CN" altLang="en-US"/>
        </a:p>
      </dgm:t>
    </dgm:pt>
    <dgm:pt modelId="{A4206A75-D52F-4294-B319-89E9769DC9DE}" type="pres">
      <dgm:prSet presAssocID="{09E99AA2-F98E-448C-96CB-8B6896FB3D16}" presName="hierChild5" presStyleCnt="0"/>
      <dgm:spPr/>
      <dgm:t>
        <a:bodyPr/>
        <a:lstStyle/>
        <a:p>
          <a:endParaRPr lang="zh-CN" altLang="en-US"/>
        </a:p>
      </dgm:t>
    </dgm:pt>
    <dgm:pt modelId="{1B585D9A-69AB-4D89-ABD3-A8EDF6A0D6C5}" type="pres">
      <dgm:prSet presAssocID="{D2B8B5AC-A3EC-4CE4-AB51-74F41FFCDBA5}" presName="Name37" presStyleLbl="parChTrans1D3" presStyleIdx="32" presStyleCnt="64"/>
      <dgm:spPr/>
      <dgm:t>
        <a:bodyPr/>
        <a:lstStyle/>
        <a:p>
          <a:endParaRPr lang="zh-CN" altLang="en-US"/>
        </a:p>
      </dgm:t>
    </dgm:pt>
    <dgm:pt modelId="{35387DF3-B7FD-4702-A5AC-E141CA64824B}" type="pres">
      <dgm:prSet presAssocID="{ACCC0B1A-F823-4EC4-B244-D45CCA715AB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C2E9BFF-3CE7-43A2-8FFD-3EC242C7FCF1}" type="pres">
      <dgm:prSet presAssocID="{ACCC0B1A-F823-4EC4-B244-D45CCA715AB4}" presName="rootComposite" presStyleCnt="0"/>
      <dgm:spPr/>
      <dgm:t>
        <a:bodyPr/>
        <a:lstStyle/>
        <a:p>
          <a:endParaRPr lang="zh-CN" altLang="en-US"/>
        </a:p>
      </dgm:t>
    </dgm:pt>
    <dgm:pt modelId="{E11F5373-1359-476F-9B55-332A53757BDE}" type="pres">
      <dgm:prSet presAssocID="{ACCC0B1A-F823-4EC4-B244-D45CCA715AB4}" presName="rootText" presStyleLbl="node3" presStyleIdx="32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13BDBA-1D1B-4956-81F6-D85DB236BE12}" type="pres">
      <dgm:prSet presAssocID="{ACCC0B1A-F823-4EC4-B244-D45CCA715AB4}" presName="rootConnector" presStyleLbl="node3" presStyleIdx="32" presStyleCnt="64"/>
      <dgm:spPr/>
      <dgm:t>
        <a:bodyPr/>
        <a:lstStyle/>
        <a:p>
          <a:endParaRPr lang="zh-CN" altLang="en-US"/>
        </a:p>
      </dgm:t>
    </dgm:pt>
    <dgm:pt modelId="{12DCD739-E4BA-48A2-9FEE-288E75C6ED62}" type="pres">
      <dgm:prSet presAssocID="{ACCC0B1A-F823-4EC4-B244-D45CCA715AB4}" presName="hierChild4" presStyleCnt="0"/>
      <dgm:spPr/>
      <dgm:t>
        <a:bodyPr/>
        <a:lstStyle/>
        <a:p>
          <a:endParaRPr lang="zh-CN" altLang="en-US"/>
        </a:p>
      </dgm:t>
    </dgm:pt>
    <dgm:pt modelId="{027EDA8A-705A-442F-9AF2-286C11A76146}" type="pres">
      <dgm:prSet presAssocID="{ACCC0B1A-F823-4EC4-B244-D45CCA715AB4}" presName="hierChild5" presStyleCnt="0"/>
      <dgm:spPr/>
      <dgm:t>
        <a:bodyPr/>
        <a:lstStyle/>
        <a:p>
          <a:endParaRPr lang="zh-CN" altLang="en-US"/>
        </a:p>
      </dgm:t>
    </dgm:pt>
    <dgm:pt modelId="{4F40AE0A-1198-4FEB-B711-DC3354C6A84C}" type="pres">
      <dgm:prSet presAssocID="{59F41903-AACE-4771-99AB-2F080E9FAD5C}" presName="Name37" presStyleLbl="parChTrans1D3" presStyleIdx="33" presStyleCnt="64"/>
      <dgm:spPr/>
      <dgm:t>
        <a:bodyPr/>
        <a:lstStyle/>
        <a:p>
          <a:endParaRPr lang="zh-CN" altLang="en-US"/>
        </a:p>
      </dgm:t>
    </dgm:pt>
    <dgm:pt modelId="{67C6DD93-743B-41A2-B4C7-AECEC2717613}" type="pres">
      <dgm:prSet presAssocID="{8BA3CBF1-5C2C-4C5B-9010-7C937EF6A2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A1EB350-953F-407E-8F80-A011216170A3}" type="pres">
      <dgm:prSet presAssocID="{8BA3CBF1-5C2C-4C5B-9010-7C937EF6A2EE}" presName="rootComposite" presStyleCnt="0"/>
      <dgm:spPr/>
      <dgm:t>
        <a:bodyPr/>
        <a:lstStyle/>
        <a:p>
          <a:endParaRPr lang="zh-CN" altLang="en-US"/>
        </a:p>
      </dgm:t>
    </dgm:pt>
    <dgm:pt modelId="{F0D2A354-2329-4817-8434-CCB79C928620}" type="pres">
      <dgm:prSet presAssocID="{8BA3CBF1-5C2C-4C5B-9010-7C937EF6A2EE}" presName="rootText" presStyleLbl="node3" presStyleIdx="33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9CA544-EB48-4DF8-A3CE-72F38E934679}" type="pres">
      <dgm:prSet presAssocID="{8BA3CBF1-5C2C-4C5B-9010-7C937EF6A2EE}" presName="rootConnector" presStyleLbl="node3" presStyleIdx="33" presStyleCnt="64"/>
      <dgm:spPr/>
      <dgm:t>
        <a:bodyPr/>
        <a:lstStyle/>
        <a:p>
          <a:endParaRPr lang="zh-CN" altLang="en-US"/>
        </a:p>
      </dgm:t>
    </dgm:pt>
    <dgm:pt modelId="{34EFE9C7-14C0-43D6-B968-763FA20B36E2}" type="pres">
      <dgm:prSet presAssocID="{8BA3CBF1-5C2C-4C5B-9010-7C937EF6A2EE}" presName="hierChild4" presStyleCnt="0"/>
      <dgm:spPr/>
      <dgm:t>
        <a:bodyPr/>
        <a:lstStyle/>
        <a:p>
          <a:endParaRPr lang="zh-CN" altLang="en-US"/>
        </a:p>
      </dgm:t>
    </dgm:pt>
    <dgm:pt modelId="{4689761D-9E2A-4DE2-A25C-40968775CBA5}" type="pres">
      <dgm:prSet presAssocID="{8BA3CBF1-5C2C-4C5B-9010-7C937EF6A2EE}" presName="hierChild5" presStyleCnt="0"/>
      <dgm:spPr/>
      <dgm:t>
        <a:bodyPr/>
        <a:lstStyle/>
        <a:p>
          <a:endParaRPr lang="zh-CN" altLang="en-US"/>
        </a:p>
      </dgm:t>
    </dgm:pt>
    <dgm:pt modelId="{B0CFE300-BA6D-45B8-8323-B540C5C2BAF0}" type="pres">
      <dgm:prSet presAssocID="{50D4DEC5-E378-460F-A635-4587E041BB23}" presName="Name37" presStyleLbl="parChTrans1D3" presStyleIdx="34" presStyleCnt="64"/>
      <dgm:spPr/>
      <dgm:t>
        <a:bodyPr/>
        <a:lstStyle/>
        <a:p>
          <a:endParaRPr lang="zh-CN" altLang="en-US"/>
        </a:p>
      </dgm:t>
    </dgm:pt>
    <dgm:pt modelId="{920FE47B-BD0A-467E-A04F-A3CDDC02D64C}" type="pres">
      <dgm:prSet presAssocID="{DAD71E0F-F81E-4CCB-9166-B493E0FD0CC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063D67F-658C-4556-AACD-1889DB87E64C}" type="pres">
      <dgm:prSet presAssocID="{DAD71E0F-F81E-4CCB-9166-B493E0FD0CC1}" presName="rootComposite" presStyleCnt="0"/>
      <dgm:spPr/>
      <dgm:t>
        <a:bodyPr/>
        <a:lstStyle/>
        <a:p>
          <a:endParaRPr lang="zh-CN" altLang="en-US"/>
        </a:p>
      </dgm:t>
    </dgm:pt>
    <dgm:pt modelId="{77AA7BC2-7956-47B4-A228-472E43952FDB}" type="pres">
      <dgm:prSet presAssocID="{DAD71E0F-F81E-4CCB-9166-B493E0FD0CC1}" presName="rootText" presStyleLbl="node3" presStyleIdx="34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53ADB2-FA11-460E-BCC1-0DF451C711E7}" type="pres">
      <dgm:prSet presAssocID="{DAD71E0F-F81E-4CCB-9166-B493E0FD0CC1}" presName="rootConnector" presStyleLbl="node3" presStyleIdx="34" presStyleCnt="64"/>
      <dgm:spPr/>
      <dgm:t>
        <a:bodyPr/>
        <a:lstStyle/>
        <a:p>
          <a:endParaRPr lang="zh-CN" altLang="en-US"/>
        </a:p>
      </dgm:t>
    </dgm:pt>
    <dgm:pt modelId="{C143B565-0DF9-44F5-B15B-F267D3581636}" type="pres">
      <dgm:prSet presAssocID="{DAD71E0F-F81E-4CCB-9166-B493E0FD0CC1}" presName="hierChild4" presStyleCnt="0"/>
      <dgm:spPr/>
      <dgm:t>
        <a:bodyPr/>
        <a:lstStyle/>
        <a:p>
          <a:endParaRPr lang="zh-CN" altLang="en-US"/>
        </a:p>
      </dgm:t>
    </dgm:pt>
    <dgm:pt modelId="{320AD99E-00AC-4521-ABEE-05AF3CC61944}" type="pres">
      <dgm:prSet presAssocID="{DAD71E0F-F81E-4CCB-9166-B493E0FD0CC1}" presName="hierChild5" presStyleCnt="0"/>
      <dgm:spPr/>
      <dgm:t>
        <a:bodyPr/>
        <a:lstStyle/>
        <a:p>
          <a:endParaRPr lang="zh-CN" altLang="en-US"/>
        </a:p>
      </dgm:t>
    </dgm:pt>
    <dgm:pt modelId="{62CA6AFB-18B2-4DC3-9CF5-CEE3D05D41BD}" type="pres">
      <dgm:prSet presAssocID="{3D4FAC5D-767B-4F18-9684-E923443DEF55}" presName="hierChild5" presStyleCnt="0"/>
      <dgm:spPr/>
      <dgm:t>
        <a:bodyPr/>
        <a:lstStyle/>
        <a:p>
          <a:endParaRPr lang="zh-CN" altLang="en-US"/>
        </a:p>
      </dgm:t>
    </dgm:pt>
    <dgm:pt modelId="{FA0A9CC5-492F-4116-A584-429C81B70F0B}" type="pres">
      <dgm:prSet presAssocID="{06520DC9-02E4-4BED-966F-82B54F68CB9F}" presName="Name37" presStyleLbl="parChTrans1D2" presStyleIdx="5" presStyleCnt="9"/>
      <dgm:spPr/>
      <dgm:t>
        <a:bodyPr/>
        <a:lstStyle/>
        <a:p>
          <a:endParaRPr lang="zh-CN" altLang="en-US"/>
        </a:p>
      </dgm:t>
    </dgm:pt>
    <dgm:pt modelId="{3087CADF-737F-4B0C-AB5D-B6002BEF042D}" type="pres">
      <dgm:prSet presAssocID="{63526589-633D-40C5-8B5E-CE01C9BA0E6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B8332FC-0AF9-40B3-AE57-B074335061E4}" type="pres">
      <dgm:prSet presAssocID="{63526589-633D-40C5-8B5E-CE01C9BA0E67}" presName="rootComposite" presStyleCnt="0"/>
      <dgm:spPr/>
      <dgm:t>
        <a:bodyPr/>
        <a:lstStyle/>
        <a:p>
          <a:endParaRPr lang="zh-CN" altLang="en-US"/>
        </a:p>
      </dgm:t>
    </dgm:pt>
    <dgm:pt modelId="{108A7016-2D6E-44C4-953F-6E480CE16EF0}" type="pres">
      <dgm:prSet presAssocID="{63526589-633D-40C5-8B5E-CE01C9BA0E67}" presName="rootText" presStyleLbl="node2" presStyleIdx="5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565130-2E5E-41E7-AA59-31B0B06899D4}" type="pres">
      <dgm:prSet presAssocID="{63526589-633D-40C5-8B5E-CE01C9BA0E67}" presName="rootConnector" presStyleLbl="node2" presStyleIdx="5" presStyleCnt="9"/>
      <dgm:spPr/>
      <dgm:t>
        <a:bodyPr/>
        <a:lstStyle/>
        <a:p>
          <a:endParaRPr lang="zh-CN" altLang="en-US"/>
        </a:p>
      </dgm:t>
    </dgm:pt>
    <dgm:pt modelId="{C4C19B84-40AD-4513-9155-A55E93BA0BF7}" type="pres">
      <dgm:prSet presAssocID="{63526589-633D-40C5-8B5E-CE01C9BA0E67}" presName="hierChild4" presStyleCnt="0"/>
      <dgm:spPr/>
      <dgm:t>
        <a:bodyPr/>
        <a:lstStyle/>
        <a:p>
          <a:endParaRPr lang="zh-CN" altLang="en-US"/>
        </a:p>
      </dgm:t>
    </dgm:pt>
    <dgm:pt modelId="{6D8A4069-A498-47A5-A5A0-6AF3806CFAA2}" type="pres">
      <dgm:prSet presAssocID="{A087BA1C-F77C-4760-8546-89515D3F57F5}" presName="Name37" presStyleLbl="parChTrans1D3" presStyleIdx="35" presStyleCnt="64"/>
      <dgm:spPr/>
      <dgm:t>
        <a:bodyPr/>
        <a:lstStyle/>
        <a:p>
          <a:endParaRPr lang="zh-CN" altLang="en-US"/>
        </a:p>
      </dgm:t>
    </dgm:pt>
    <dgm:pt modelId="{5A64EF5E-B117-4D65-80CD-439D9D741ACB}" type="pres">
      <dgm:prSet presAssocID="{BA05FE27-B60B-44ED-8B7B-97DC9FB94AC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0D1BB29-3D3D-4EDB-8E05-5252F01C853E}" type="pres">
      <dgm:prSet presAssocID="{BA05FE27-B60B-44ED-8B7B-97DC9FB94AC6}" presName="rootComposite" presStyleCnt="0"/>
      <dgm:spPr/>
      <dgm:t>
        <a:bodyPr/>
        <a:lstStyle/>
        <a:p>
          <a:endParaRPr lang="zh-CN" altLang="en-US"/>
        </a:p>
      </dgm:t>
    </dgm:pt>
    <dgm:pt modelId="{128F1811-F039-4629-96E1-780297904AC2}" type="pres">
      <dgm:prSet presAssocID="{BA05FE27-B60B-44ED-8B7B-97DC9FB94AC6}" presName="rootText" presStyleLbl="node3" presStyleIdx="35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4F90-9458-49EB-A030-B8B17FA019D4}" type="pres">
      <dgm:prSet presAssocID="{BA05FE27-B60B-44ED-8B7B-97DC9FB94AC6}" presName="rootConnector" presStyleLbl="node3" presStyleIdx="35" presStyleCnt="64"/>
      <dgm:spPr/>
      <dgm:t>
        <a:bodyPr/>
        <a:lstStyle/>
        <a:p>
          <a:endParaRPr lang="zh-CN" altLang="en-US"/>
        </a:p>
      </dgm:t>
    </dgm:pt>
    <dgm:pt modelId="{96A5BA3E-A9B1-4406-906E-C2CBB25A24CD}" type="pres">
      <dgm:prSet presAssocID="{BA05FE27-B60B-44ED-8B7B-97DC9FB94AC6}" presName="hierChild4" presStyleCnt="0"/>
      <dgm:spPr/>
      <dgm:t>
        <a:bodyPr/>
        <a:lstStyle/>
        <a:p>
          <a:endParaRPr lang="zh-CN" altLang="en-US"/>
        </a:p>
      </dgm:t>
    </dgm:pt>
    <dgm:pt modelId="{868E4C78-091D-4997-B5F6-7C636A2C166A}" type="pres">
      <dgm:prSet presAssocID="{BA05FE27-B60B-44ED-8B7B-97DC9FB94AC6}" presName="hierChild5" presStyleCnt="0"/>
      <dgm:spPr/>
      <dgm:t>
        <a:bodyPr/>
        <a:lstStyle/>
        <a:p>
          <a:endParaRPr lang="zh-CN" altLang="en-US"/>
        </a:p>
      </dgm:t>
    </dgm:pt>
    <dgm:pt modelId="{35D94673-A694-465B-BC92-3CBA7D1653E8}" type="pres">
      <dgm:prSet presAssocID="{E5EE63EE-A3C0-4EA0-8853-D21AF3845476}" presName="Name37" presStyleLbl="parChTrans1D3" presStyleIdx="36" presStyleCnt="64"/>
      <dgm:spPr/>
      <dgm:t>
        <a:bodyPr/>
        <a:lstStyle/>
        <a:p>
          <a:endParaRPr lang="zh-CN" altLang="en-US"/>
        </a:p>
      </dgm:t>
    </dgm:pt>
    <dgm:pt modelId="{7C706A1F-F2A0-4D56-8CC6-3380F48ED57C}" type="pres">
      <dgm:prSet presAssocID="{763A1B9E-E1F7-4191-9D89-85345DD9087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FDE3F80-2202-495B-8FC7-9CFC9511F5AD}" type="pres">
      <dgm:prSet presAssocID="{763A1B9E-E1F7-4191-9D89-85345DD90874}" presName="rootComposite" presStyleCnt="0"/>
      <dgm:spPr/>
      <dgm:t>
        <a:bodyPr/>
        <a:lstStyle/>
        <a:p>
          <a:endParaRPr lang="zh-CN" altLang="en-US"/>
        </a:p>
      </dgm:t>
    </dgm:pt>
    <dgm:pt modelId="{B82128A2-895C-4149-9D68-46C72803EEB6}" type="pres">
      <dgm:prSet presAssocID="{763A1B9E-E1F7-4191-9D89-85345DD90874}" presName="rootText" presStyleLbl="node3" presStyleIdx="36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3D5A73-1F10-425D-B580-677EA04A3DB4}" type="pres">
      <dgm:prSet presAssocID="{763A1B9E-E1F7-4191-9D89-85345DD90874}" presName="rootConnector" presStyleLbl="node3" presStyleIdx="36" presStyleCnt="64"/>
      <dgm:spPr/>
      <dgm:t>
        <a:bodyPr/>
        <a:lstStyle/>
        <a:p>
          <a:endParaRPr lang="zh-CN" altLang="en-US"/>
        </a:p>
      </dgm:t>
    </dgm:pt>
    <dgm:pt modelId="{76C89BB0-F273-438D-9B06-5C53CFD705F6}" type="pres">
      <dgm:prSet presAssocID="{763A1B9E-E1F7-4191-9D89-85345DD90874}" presName="hierChild4" presStyleCnt="0"/>
      <dgm:spPr/>
      <dgm:t>
        <a:bodyPr/>
        <a:lstStyle/>
        <a:p>
          <a:endParaRPr lang="zh-CN" altLang="en-US"/>
        </a:p>
      </dgm:t>
    </dgm:pt>
    <dgm:pt modelId="{C5F9B84D-45AE-419A-A9AF-4CE7CC3609F9}" type="pres">
      <dgm:prSet presAssocID="{763A1B9E-E1F7-4191-9D89-85345DD90874}" presName="hierChild5" presStyleCnt="0"/>
      <dgm:spPr/>
      <dgm:t>
        <a:bodyPr/>
        <a:lstStyle/>
        <a:p>
          <a:endParaRPr lang="zh-CN" altLang="en-US"/>
        </a:p>
      </dgm:t>
    </dgm:pt>
    <dgm:pt modelId="{6E78E402-D2A5-4B08-8ED6-F8374EBD69C2}" type="pres">
      <dgm:prSet presAssocID="{9E56E7D3-A8FA-4688-9F64-FB33079BDFBB}" presName="Name37" presStyleLbl="parChTrans1D3" presStyleIdx="37" presStyleCnt="64"/>
      <dgm:spPr/>
      <dgm:t>
        <a:bodyPr/>
        <a:lstStyle/>
        <a:p>
          <a:endParaRPr lang="zh-CN" altLang="en-US"/>
        </a:p>
      </dgm:t>
    </dgm:pt>
    <dgm:pt modelId="{CD094281-9369-4081-8D2B-B79B3F3AB4E9}" type="pres">
      <dgm:prSet presAssocID="{26D962B0-B3D4-4E59-8ABC-D10C449A214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FA89916-4171-4149-8482-7774BBBAC358}" type="pres">
      <dgm:prSet presAssocID="{26D962B0-B3D4-4E59-8ABC-D10C449A2143}" presName="rootComposite" presStyleCnt="0"/>
      <dgm:spPr/>
      <dgm:t>
        <a:bodyPr/>
        <a:lstStyle/>
        <a:p>
          <a:endParaRPr lang="zh-CN" altLang="en-US"/>
        </a:p>
      </dgm:t>
    </dgm:pt>
    <dgm:pt modelId="{0452F411-2F4B-40FF-8A38-816433565810}" type="pres">
      <dgm:prSet presAssocID="{26D962B0-B3D4-4E59-8ABC-D10C449A2143}" presName="rootText" presStyleLbl="node3" presStyleIdx="37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64C61E-BA2D-42B9-A94B-17923AAAE6C2}" type="pres">
      <dgm:prSet presAssocID="{26D962B0-B3D4-4E59-8ABC-D10C449A2143}" presName="rootConnector" presStyleLbl="node3" presStyleIdx="37" presStyleCnt="64"/>
      <dgm:spPr/>
      <dgm:t>
        <a:bodyPr/>
        <a:lstStyle/>
        <a:p>
          <a:endParaRPr lang="zh-CN" altLang="en-US"/>
        </a:p>
      </dgm:t>
    </dgm:pt>
    <dgm:pt modelId="{0B98CE10-FF8D-4046-BD1B-4ABDE1F52620}" type="pres">
      <dgm:prSet presAssocID="{26D962B0-B3D4-4E59-8ABC-D10C449A2143}" presName="hierChild4" presStyleCnt="0"/>
      <dgm:spPr/>
      <dgm:t>
        <a:bodyPr/>
        <a:lstStyle/>
        <a:p>
          <a:endParaRPr lang="zh-CN" altLang="en-US"/>
        </a:p>
      </dgm:t>
    </dgm:pt>
    <dgm:pt modelId="{2E79BAD0-7D04-4EC8-9903-1F26D53227E3}" type="pres">
      <dgm:prSet presAssocID="{26D962B0-B3D4-4E59-8ABC-D10C449A2143}" presName="hierChild5" presStyleCnt="0"/>
      <dgm:spPr/>
      <dgm:t>
        <a:bodyPr/>
        <a:lstStyle/>
        <a:p>
          <a:endParaRPr lang="zh-CN" altLang="en-US"/>
        </a:p>
      </dgm:t>
    </dgm:pt>
    <dgm:pt modelId="{E21D0D3B-3916-41E7-B4F9-29C39194E481}" type="pres">
      <dgm:prSet presAssocID="{E00405A1-D1B5-462B-9EA2-89D09E6CF806}" presName="Name37" presStyleLbl="parChTrans1D3" presStyleIdx="38" presStyleCnt="64"/>
      <dgm:spPr/>
      <dgm:t>
        <a:bodyPr/>
        <a:lstStyle/>
        <a:p>
          <a:endParaRPr lang="zh-CN" altLang="en-US"/>
        </a:p>
      </dgm:t>
    </dgm:pt>
    <dgm:pt modelId="{F59314E3-651D-463B-BBA8-53F72A479C8E}" type="pres">
      <dgm:prSet presAssocID="{7A23203A-53A8-451D-AA36-DBF76B416E9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8F70EC9-0561-4A09-A759-43AD37A6683B}" type="pres">
      <dgm:prSet presAssocID="{7A23203A-53A8-451D-AA36-DBF76B416E9D}" presName="rootComposite" presStyleCnt="0"/>
      <dgm:spPr/>
      <dgm:t>
        <a:bodyPr/>
        <a:lstStyle/>
        <a:p>
          <a:endParaRPr lang="zh-CN" altLang="en-US"/>
        </a:p>
      </dgm:t>
    </dgm:pt>
    <dgm:pt modelId="{A0259C9F-45BF-4539-A626-B3A08DCC780F}" type="pres">
      <dgm:prSet presAssocID="{7A23203A-53A8-451D-AA36-DBF76B416E9D}" presName="rootText" presStyleLbl="node3" presStyleIdx="38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2014416-324D-4A61-ABB6-F069514D378A}" type="pres">
      <dgm:prSet presAssocID="{7A23203A-53A8-451D-AA36-DBF76B416E9D}" presName="rootConnector" presStyleLbl="node3" presStyleIdx="38" presStyleCnt="64"/>
      <dgm:spPr/>
      <dgm:t>
        <a:bodyPr/>
        <a:lstStyle/>
        <a:p>
          <a:endParaRPr lang="zh-CN" altLang="en-US"/>
        </a:p>
      </dgm:t>
    </dgm:pt>
    <dgm:pt modelId="{3D48C4F8-117C-414C-8F22-B9445EFBF151}" type="pres">
      <dgm:prSet presAssocID="{7A23203A-53A8-451D-AA36-DBF76B416E9D}" presName="hierChild4" presStyleCnt="0"/>
      <dgm:spPr/>
      <dgm:t>
        <a:bodyPr/>
        <a:lstStyle/>
        <a:p>
          <a:endParaRPr lang="zh-CN" altLang="en-US"/>
        </a:p>
      </dgm:t>
    </dgm:pt>
    <dgm:pt modelId="{6AF7E7DE-8829-4AEC-9AA2-5EE6197C7A8E}" type="pres">
      <dgm:prSet presAssocID="{7A23203A-53A8-451D-AA36-DBF76B416E9D}" presName="hierChild5" presStyleCnt="0"/>
      <dgm:spPr/>
      <dgm:t>
        <a:bodyPr/>
        <a:lstStyle/>
        <a:p>
          <a:endParaRPr lang="zh-CN" altLang="en-US"/>
        </a:p>
      </dgm:t>
    </dgm:pt>
    <dgm:pt modelId="{F80CC5ED-1471-4BFD-9643-8DA136CBA5C2}" type="pres">
      <dgm:prSet presAssocID="{EB6D8A1F-4D0F-47BA-9DF4-11F27B5D1C9E}" presName="Name37" presStyleLbl="parChTrans1D3" presStyleIdx="39" presStyleCnt="64"/>
      <dgm:spPr/>
      <dgm:t>
        <a:bodyPr/>
        <a:lstStyle/>
        <a:p>
          <a:endParaRPr lang="zh-CN" altLang="en-US"/>
        </a:p>
      </dgm:t>
    </dgm:pt>
    <dgm:pt modelId="{B08FC373-2795-409D-B703-8971A8CE73D1}" type="pres">
      <dgm:prSet presAssocID="{1D2D0998-235B-4476-8769-4643639E1DB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E14E000-B541-4D45-A069-64FACC0A7BE4}" type="pres">
      <dgm:prSet presAssocID="{1D2D0998-235B-4476-8769-4643639E1DB8}" presName="rootComposite" presStyleCnt="0"/>
      <dgm:spPr/>
      <dgm:t>
        <a:bodyPr/>
        <a:lstStyle/>
        <a:p>
          <a:endParaRPr lang="zh-CN" altLang="en-US"/>
        </a:p>
      </dgm:t>
    </dgm:pt>
    <dgm:pt modelId="{06EFFC57-A09A-47D4-8DB8-53D3E219D414}" type="pres">
      <dgm:prSet presAssocID="{1D2D0998-235B-4476-8769-4643639E1DB8}" presName="rootText" presStyleLbl="node3" presStyleIdx="39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378A6C6-FC79-4F19-8C98-CB0F24B4767E}" type="pres">
      <dgm:prSet presAssocID="{1D2D0998-235B-4476-8769-4643639E1DB8}" presName="rootConnector" presStyleLbl="node3" presStyleIdx="39" presStyleCnt="64"/>
      <dgm:spPr/>
      <dgm:t>
        <a:bodyPr/>
        <a:lstStyle/>
        <a:p>
          <a:endParaRPr lang="zh-CN" altLang="en-US"/>
        </a:p>
      </dgm:t>
    </dgm:pt>
    <dgm:pt modelId="{2203FF4C-2EEE-4CF0-B5EC-E2EE3EC3C009}" type="pres">
      <dgm:prSet presAssocID="{1D2D0998-235B-4476-8769-4643639E1DB8}" presName="hierChild4" presStyleCnt="0"/>
      <dgm:spPr/>
      <dgm:t>
        <a:bodyPr/>
        <a:lstStyle/>
        <a:p>
          <a:endParaRPr lang="zh-CN" altLang="en-US"/>
        </a:p>
      </dgm:t>
    </dgm:pt>
    <dgm:pt modelId="{FDB11F3C-7AB9-483D-BB59-3157889A25EB}" type="pres">
      <dgm:prSet presAssocID="{1D2D0998-235B-4476-8769-4643639E1DB8}" presName="hierChild5" presStyleCnt="0"/>
      <dgm:spPr/>
      <dgm:t>
        <a:bodyPr/>
        <a:lstStyle/>
        <a:p>
          <a:endParaRPr lang="zh-CN" altLang="en-US"/>
        </a:p>
      </dgm:t>
    </dgm:pt>
    <dgm:pt modelId="{ECC6ED59-ABCD-46D6-804C-2AAC5485AD29}" type="pres">
      <dgm:prSet presAssocID="{2B60DE76-4F64-4773-AA85-17E042A006A7}" presName="Name37" presStyleLbl="parChTrans1D3" presStyleIdx="40" presStyleCnt="64"/>
      <dgm:spPr/>
      <dgm:t>
        <a:bodyPr/>
        <a:lstStyle/>
        <a:p>
          <a:endParaRPr lang="zh-CN" altLang="en-US"/>
        </a:p>
      </dgm:t>
    </dgm:pt>
    <dgm:pt modelId="{DB80C507-1C06-4091-A2F1-E0C6D04C1B32}" type="pres">
      <dgm:prSet presAssocID="{91718E5A-FA6E-41EE-AD47-03761F49EFD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5119EEA-E452-4F47-8559-50AFC9559B9B}" type="pres">
      <dgm:prSet presAssocID="{91718E5A-FA6E-41EE-AD47-03761F49EFDD}" presName="rootComposite" presStyleCnt="0"/>
      <dgm:spPr/>
      <dgm:t>
        <a:bodyPr/>
        <a:lstStyle/>
        <a:p>
          <a:endParaRPr lang="zh-CN" altLang="en-US"/>
        </a:p>
      </dgm:t>
    </dgm:pt>
    <dgm:pt modelId="{1DFFA899-BFBD-4ACE-A0EB-0AF167D98BB0}" type="pres">
      <dgm:prSet presAssocID="{91718E5A-FA6E-41EE-AD47-03761F49EFDD}" presName="rootText" presStyleLbl="node3" presStyleIdx="40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A6F19FD-E74D-4D07-8ED4-D83498C09FDA}" type="pres">
      <dgm:prSet presAssocID="{91718E5A-FA6E-41EE-AD47-03761F49EFDD}" presName="rootConnector" presStyleLbl="node3" presStyleIdx="40" presStyleCnt="64"/>
      <dgm:spPr/>
      <dgm:t>
        <a:bodyPr/>
        <a:lstStyle/>
        <a:p>
          <a:endParaRPr lang="zh-CN" altLang="en-US"/>
        </a:p>
      </dgm:t>
    </dgm:pt>
    <dgm:pt modelId="{560E872F-84AD-4BCE-B76D-F4DD0E864A78}" type="pres">
      <dgm:prSet presAssocID="{91718E5A-FA6E-41EE-AD47-03761F49EFDD}" presName="hierChild4" presStyleCnt="0"/>
      <dgm:spPr/>
      <dgm:t>
        <a:bodyPr/>
        <a:lstStyle/>
        <a:p>
          <a:endParaRPr lang="zh-CN" altLang="en-US"/>
        </a:p>
      </dgm:t>
    </dgm:pt>
    <dgm:pt modelId="{0F66026D-7313-468F-B278-63F39B7763AE}" type="pres">
      <dgm:prSet presAssocID="{91718E5A-FA6E-41EE-AD47-03761F49EFDD}" presName="hierChild5" presStyleCnt="0"/>
      <dgm:spPr/>
      <dgm:t>
        <a:bodyPr/>
        <a:lstStyle/>
        <a:p>
          <a:endParaRPr lang="zh-CN" altLang="en-US"/>
        </a:p>
      </dgm:t>
    </dgm:pt>
    <dgm:pt modelId="{9287D4E6-8D2F-4317-A162-D83C0647A55B}" type="pres">
      <dgm:prSet presAssocID="{244A8565-6115-47A2-AFD4-86F23B968312}" presName="Name37" presStyleLbl="parChTrans1D3" presStyleIdx="41" presStyleCnt="64"/>
      <dgm:spPr/>
      <dgm:t>
        <a:bodyPr/>
        <a:lstStyle/>
        <a:p>
          <a:endParaRPr lang="zh-CN" altLang="en-US"/>
        </a:p>
      </dgm:t>
    </dgm:pt>
    <dgm:pt modelId="{301B6684-692D-4987-BCEB-FEAC8BE496DD}" type="pres">
      <dgm:prSet presAssocID="{A21A62ED-5911-4658-80EA-CF30F9FEBBC2}" presName="hierRoot2" presStyleCnt="0">
        <dgm:presLayoutVars>
          <dgm:hierBranch val="init"/>
        </dgm:presLayoutVars>
      </dgm:prSet>
      <dgm:spPr/>
    </dgm:pt>
    <dgm:pt modelId="{2902D259-8CDD-4544-A392-FA876D523B51}" type="pres">
      <dgm:prSet presAssocID="{A21A62ED-5911-4658-80EA-CF30F9FEBBC2}" presName="rootComposite" presStyleCnt="0"/>
      <dgm:spPr/>
    </dgm:pt>
    <dgm:pt modelId="{790BCD7D-B7EB-4AEE-8883-35086BC22B97}" type="pres">
      <dgm:prSet presAssocID="{A21A62ED-5911-4658-80EA-CF30F9FEBBC2}" presName="rootText" presStyleLbl="node3" presStyleIdx="41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E95EBB5-0CEB-4B48-B9E5-3B4FA1FCCA72}" type="pres">
      <dgm:prSet presAssocID="{A21A62ED-5911-4658-80EA-CF30F9FEBBC2}" presName="rootConnector" presStyleLbl="node3" presStyleIdx="41" presStyleCnt="64"/>
      <dgm:spPr/>
      <dgm:t>
        <a:bodyPr/>
        <a:lstStyle/>
        <a:p>
          <a:endParaRPr lang="zh-CN" altLang="en-US"/>
        </a:p>
      </dgm:t>
    </dgm:pt>
    <dgm:pt modelId="{AEA965BF-1387-4070-8537-FE3C837A686F}" type="pres">
      <dgm:prSet presAssocID="{A21A62ED-5911-4658-80EA-CF30F9FEBBC2}" presName="hierChild4" presStyleCnt="0"/>
      <dgm:spPr/>
    </dgm:pt>
    <dgm:pt modelId="{CCC255AD-EBAE-4F48-A829-557C96571158}" type="pres">
      <dgm:prSet presAssocID="{A21A62ED-5911-4658-80EA-CF30F9FEBBC2}" presName="hierChild5" presStyleCnt="0"/>
      <dgm:spPr/>
    </dgm:pt>
    <dgm:pt modelId="{6CE42F75-2A1E-45BD-ADF2-CE034CCF360F}" type="pres">
      <dgm:prSet presAssocID="{63526589-633D-40C5-8B5E-CE01C9BA0E67}" presName="hierChild5" presStyleCnt="0"/>
      <dgm:spPr/>
      <dgm:t>
        <a:bodyPr/>
        <a:lstStyle/>
        <a:p>
          <a:endParaRPr lang="zh-CN" altLang="en-US"/>
        </a:p>
      </dgm:t>
    </dgm:pt>
    <dgm:pt modelId="{DBA8DB14-C00B-4C55-AB42-C473EB791497}" type="pres">
      <dgm:prSet presAssocID="{0E939172-5CCA-4341-9926-3D5A7681237F}" presName="Name37" presStyleLbl="parChTrans1D2" presStyleIdx="6" presStyleCnt="9"/>
      <dgm:spPr/>
      <dgm:t>
        <a:bodyPr/>
        <a:lstStyle/>
        <a:p>
          <a:endParaRPr lang="zh-CN" altLang="en-US"/>
        </a:p>
      </dgm:t>
    </dgm:pt>
    <dgm:pt modelId="{61DD78DF-ADF9-40CD-841A-100BB8316550}" type="pres">
      <dgm:prSet presAssocID="{9FA6C0C6-BFB2-4AB9-92C1-D917CD948BE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002A0CF-5444-47C1-B078-F9019C50EE05}" type="pres">
      <dgm:prSet presAssocID="{9FA6C0C6-BFB2-4AB9-92C1-D917CD948BEC}" presName="rootComposite" presStyleCnt="0"/>
      <dgm:spPr/>
      <dgm:t>
        <a:bodyPr/>
        <a:lstStyle/>
        <a:p>
          <a:endParaRPr lang="zh-CN" altLang="en-US"/>
        </a:p>
      </dgm:t>
    </dgm:pt>
    <dgm:pt modelId="{BF97D513-117D-4386-AEFC-5A62688407AD}" type="pres">
      <dgm:prSet presAssocID="{9FA6C0C6-BFB2-4AB9-92C1-D917CD948BEC}" presName="rootText" presStyleLbl="node2" presStyleIdx="6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13D9E2-0C21-4BC4-BD91-E692CC343FEB}" type="pres">
      <dgm:prSet presAssocID="{9FA6C0C6-BFB2-4AB9-92C1-D917CD948BEC}" presName="rootConnector" presStyleLbl="node2" presStyleIdx="6" presStyleCnt="9"/>
      <dgm:spPr/>
      <dgm:t>
        <a:bodyPr/>
        <a:lstStyle/>
        <a:p>
          <a:endParaRPr lang="zh-CN" altLang="en-US"/>
        </a:p>
      </dgm:t>
    </dgm:pt>
    <dgm:pt modelId="{DAA37111-149B-4C6E-AF49-3912B96C7315}" type="pres">
      <dgm:prSet presAssocID="{9FA6C0C6-BFB2-4AB9-92C1-D917CD948BEC}" presName="hierChild4" presStyleCnt="0"/>
      <dgm:spPr/>
      <dgm:t>
        <a:bodyPr/>
        <a:lstStyle/>
        <a:p>
          <a:endParaRPr lang="zh-CN" altLang="en-US"/>
        </a:p>
      </dgm:t>
    </dgm:pt>
    <dgm:pt modelId="{CCF4B419-1BD2-44CC-BF76-54D2A0E245C7}" type="pres">
      <dgm:prSet presAssocID="{23D6F1BC-424A-4FC2-A804-0BE418DECF0B}" presName="Name37" presStyleLbl="parChTrans1D3" presStyleIdx="42" presStyleCnt="64"/>
      <dgm:spPr/>
      <dgm:t>
        <a:bodyPr/>
        <a:lstStyle/>
        <a:p>
          <a:endParaRPr lang="zh-CN" altLang="en-US"/>
        </a:p>
      </dgm:t>
    </dgm:pt>
    <dgm:pt modelId="{66F4696F-E03A-468C-ABB6-312622D37E3E}" type="pres">
      <dgm:prSet presAssocID="{F54FD860-A258-435A-8624-DF0CDB087B5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78D00B1-C7AC-49D7-838E-FB76EA1E51F1}" type="pres">
      <dgm:prSet presAssocID="{F54FD860-A258-435A-8624-DF0CDB087B57}" presName="rootComposite" presStyleCnt="0"/>
      <dgm:spPr/>
      <dgm:t>
        <a:bodyPr/>
        <a:lstStyle/>
        <a:p>
          <a:endParaRPr lang="zh-CN" altLang="en-US"/>
        </a:p>
      </dgm:t>
    </dgm:pt>
    <dgm:pt modelId="{18E2CAEC-5BEF-4AFB-9F4E-37DBC090B912}" type="pres">
      <dgm:prSet presAssocID="{F54FD860-A258-435A-8624-DF0CDB087B57}" presName="rootText" presStyleLbl="node3" presStyleIdx="42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FAC981-D111-485C-BAD2-8AC4F6C312F9}" type="pres">
      <dgm:prSet presAssocID="{F54FD860-A258-435A-8624-DF0CDB087B57}" presName="rootConnector" presStyleLbl="node3" presStyleIdx="42" presStyleCnt="64"/>
      <dgm:spPr/>
      <dgm:t>
        <a:bodyPr/>
        <a:lstStyle/>
        <a:p>
          <a:endParaRPr lang="zh-CN" altLang="en-US"/>
        </a:p>
      </dgm:t>
    </dgm:pt>
    <dgm:pt modelId="{FA857381-B674-4266-BBB2-91DD65FF13CF}" type="pres">
      <dgm:prSet presAssocID="{F54FD860-A258-435A-8624-DF0CDB087B57}" presName="hierChild4" presStyleCnt="0"/>
      <dgm:spPr/>
      <dgm:t>
        <a:bodyPr/>
        <a:lstStyle/>
        <a:p>
          <a:endParaRPr lang="zh-CN" altLang="en-US"/>
        </a:p>
      </dgm:t>
    </dgm:pt>
    <dgm:pt modelId="{DC15009F-3A7B-4833-B86D-17D6000E207E}" type="pres">
      <dgm:prSet presAssocID="{F54FD860-A258-435A-8624-DF0CDB087B57}" presName="hierChild5" presStyleCnt="0"/>
      <dgm:spPr/>
      <dgm:t>
        <a:bodyPr/>
        <a:lstStyle/>
        <a:p>
          <a:endParaRPr lang="zh-CN" altLang="en-US"/>
        </a:p>
      </dgm:t>
    </dgm:pt>
    <dgm:pt modelId="{95701F81-CC7C-4B45-93BF-5BFFD32AA286}" type="pres">
      <dgm:prSet presAssocID="{2B66C137-EE79-4E3E-9AEB-EE713D329849}" presName="Name37" presStyleLbl="parChTrans1D3" presStyleIdx="43" presStyleCnt="64"/>
      <dgm:spPr/>
      <dgm:t>
        <a:bodyPr/>
        <a:lstStyle/>
        <a:p>
          <a:endParaRPr lang="zh-CN" altLang="en-US"/>
        </a:p>
      </dgm:t>
    </dgm:pt>
    <dgm:pt modelId="{82AD9353-A76F-48D7-BF61-620E4BC11E81}" type="pres">
      <dgm:prSet presAssocID="{FEDA8949-D9D2-4A31-A282-6B1247729DE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A9FCF9C-95B2-49D2-A6E8-6F6A9B3B39CD}" type="pres">
      <dgm:prSet presAssocID="{FEDA8949-D9D2-4A31-A282-6B1247729DE0}" presName="rootComposite" presStyleCnt="0"/>
      <dgm:spPr/>
      <dgm:t>
        <a:bodyPr/>
        <a:lstStyle/>
        <a:p>
          <a:endParaRPr lang="zh-CN" altLang="en-US"/>
        </a:p>
      </dgm:t>
    </dgm:pt>
    <dgm:pt modelId="{7FF941B7-53B8-4CDC-855C-062B9C7B5B32}" type="pres">
      <dgm:prSet presAssocID="{FEDA8949-D9D2-4A31-A282-6B1247729DE0}" presName="rootText" presStyleLbl="node3" presStyleIdx="43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038E46-4133-4DC6-BEC2-9E022AE96EBB}" type="pres">
      <dgm:prSet presAssocID="{FEDA8949-D9D2-4A31-A282-6B1247729DE0}" presName="rootConnector" presStyleLbl="node3" presStyleIdx="43" presStyleCnt="64"/>
      <dgm:spPr/>
      <dgm:t>
        <a:bodyPr/>
        <a:lstStyle/>
        <a:p>
          <a:endParaRPr lang="zh-CN" altLang="en-US"/>
        </a:p>
      </dgm:t>
    </dgm:pt>
    <dgm:pt modelId="{E570CA88-DFD5-4B35-A4FE-5FA36CC50586}" type="pres">
      <dgm:prSet presAssocID="{FEDA8949-D9D2-4A31-A282-6B1247729DE0}" presName="hierChild4" presStyleCnt="0"/>
      <dgm:spPr/>
      <dgm:t>
        <a:bodyPr/>
        <a:lstStyle/>
        <a:p>
          <a:endParaRPr lang="zh-CN" altLang="en-US"/>
        </a:p>
      </dgm:t>
    </dgm:pt>
    <dgm:pt modelId="{E1C6E2F0-859A-4776-9468-B24761806F03}" type="pres">
      <dgm:prSet presAssocID="{FEDA8949-D9D2-4A31-A282-6B1247729DE0}" presName="hierChild5" presStyleCnt="0"/>
      <dgm:spPr/>
      <dgm:t>
        <a:bodyPr/>
        <a:lstStyle/>
        <a:p>
          <a:endParaRPr lang="zh-CN" altLang="en-US"/>
        </a:p>
      </dgm:t>
    </dgm:pt>
    <dgm:pt modelId="{E68E7D15-1CFE-4C3C-9167-FDF0E41A033A}" type="pres">
      <dgm:prSet presAssocID="{82FA441A-0C98-4119-9D7B-08D708A62201}" presName="Name37" presStyleLbl="parChTrans1D3" presStyleIdx="44" presStyleCnt="64"/>
      <dgm:spPr/>
      <dgm:t>
        <a:bodyPr/>
        <a:lstStyle/>
        <a:p>
          <a:endParaRPr lang="zh-CN" altLang="en-US"/>
        </a:p>
      </dgm:t>
    </dgm:pt>
    <dgm:pt modelId="{FAF78F6B-FC21-4366-83F8-1BA7D8DC108D}" type="pres">
      <dgm:prSet presAssocID="{EBD3FDD2-356D-456B-AFA5-0A50ACBC7D6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AAAE5EF-4327-44BC-9BFD-DC2C5C100933}" type="pres">
      <dgm:prSet presAssocID="{EBD3FDD2-356D-456B-AFA5-0A50ACBC7D68}" presName="rootComposite" presStyleCnt="0"/>
      <dgm:spPr/>
      <dgm:t>
        <a:bodyPr/>
        <a:lstStyle/>
        <a:p>
          <a:endParaRPr lang="zh-CN" altLang="en-US"/>
        </a:p>
      </dgm:t>
    </dgm:pt>
    <dgm:pt modelId="{0C734225-46C0-47BE-A644-B1D9A28F8832}" type="pres">
      <dgm:prSet presAssocID="{EBD3FDD2-356D-456B-AFA5-0A50ACBC7D68}" presName="rootText" presStyleLbl="node3" presStyleIdx="44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28BF87-CA08-473C-9C28-08F08D0AC9CB}" type="pres">
      <dgm:prSet presAssocID="{EBD3FDD2-356D-456B-AFA5-0A50ACBC7D68}" presName="rootConnector" presStyleLbl="node3" presStyleIdx="44" presStyleCnt="64"/>
      <dgm:spPr/>
      <dgm:t>
        <a:bodyPr/>
        <a:lstStyle/>
        <a:p>
          <a:endParaRPr lang="zh-CN" altLang="en-US"/>
        </a:p>
      </dgm:t>
    </dgm:pt>
    <dgm:pt modelId="{1F9927F1-D792-41A4-8A57-8E671DD30C78}" type="pres">
      <dgm:prSet presAssocID="{EBD3FDD2-356D-456B-AFA5-0A50ACBC7D68}" presName="hierChild4" presStyleCnt="0"/>
      <dgm:spPr/>
      <dgm:t>
        <a:bodyPr/>
        <a:lstStyle/>
        <a:p>
          <a:endParaRPr lang="zh-CN" altLang="en-US"/>
        </a:p>
      </dgm:t>
    </dgm:pt>
    <dgm:pt modelId="{E50A60BB-1974-40F9-A545-5184FBCB8F8F}" type="pres">
      <dgm:prSet presAssocID="{EBD3FDD2-356D-456B-AFA5-0A50ACBC7D68}" presName="hierChild5" presStyleCnt="0"/>
      <dgm:spPr/>
      <dgm:t>
        <a:bodyPr/>
        <a:lstStyle/>
        <a:p>
          <a:endParaRPr lang="zh-CN" altLang="en-US"/>
        </a:p>
      </dgm:t>
    </dgm:pt>
    <dgm:pt modelId="{88D53AA4-8F4C-458F-8007-DD5F1BEF5807}" type="pres">
      <dgm:prSet presAssocID="{4FF88D99-E513-4930-9C22-9204B8342EEA}" presName="Name37" presStyleLbl="parChTrans1D3" presStyleIdx="45" presStyleCnt="64"/>
      <dgm:spPr/>
      <dgm:t>
        <a:bodyPr/>
        <a:lstStyle/>
        <a:p>
          <a:endParaRPr lang="zh-CN" altLang="en-US"/>
        </a:p>
      </dgm:t>
    </dgm:pt>
    <dgm:pt modelId="{2F9B73A7-A0FD-4E9D-BF97-07DD2AF83D99}" type="pres">
      <dgm:prSet presAssocID="{0EE3FF71-E291-46A1-986C-FC99789FFFB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1A60273-2440-4D9E-9D67-1BEA961A66BE}" type="pres">
      <dgm:prSet presAssocID="{0EE3FF71-E291-46A1-986C-FC99789FFFBA}" presName="rootComposite" presStyleCnt="0"/>
      <dgm:spPr/>
      <dgm:t>
        <a:bodyPr/>
        <a:lstStyle/>
        <a:p>
          <a:endParaRPr lang="zh-CN" altLang="en-US"/>
        </a:p>
      </dgm:t>
    </dgm:pt>
    <dgm:pt modelId="{3761A609-8586-4161-ADCD-DBFFB1809856}" type="pres">
      <dgm:prSet presAssocID="{0EE3FF71-E291-46A1-986C-FC99789FFFBA}" presName="rootText" presStyleLbl="node3" presStyleIdx="45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8532A19-A437-4FA3-BA12-BB60774851ED}" type="pres">
      <dgm:prSet presAssocID="{0EE3FF71-E291-46A1-986C-FC99789FFFBA}" presName="rootConnector" presStyleLbl="node3" presStyleIdx="45" presStyleCnt="64"/>
      <dgm:spPr/>
      <dgm:t>
        <a:bodyPr/>
        <a:lstStyle/>
        <a:p>
          <a:endParaRPr lang="zh-CN" altLang="en-US"/>
        </a:p>
      </dgm:t>
    </dgm:pt>
    <dgm:pt modelId="{50D90F50-43C2-415C-A568-555696180E3C}" type="pres">
      <dgm:prSet presAssocID="{0EE3FF71-E291-46A1-986C-FC99789FFFBA}" presName="hierChild4" presStyleCnt="0"/>
      <dgm:spPr/>
      <dgm:t>
        <a:bodyPr/>
        <a:lstStyle/>
        <a:p>
          <a:endParaRPr lang="zh-CN" altLang="en-US"/>
        </a:p>
      </dgm:t>
    </dgm:pt>
    <dgm:pt modelId="{5073E437-24F7-44C4-B52F-7C8BAB5C9FCF}" type="pres">
      <dgm:prSet presAssocID="{0EE3FF71-E291-46A1-986C-FC99789FFFBA}" presName="hierChild5" presStyleCnt="0"/>
      <dgm:spPr/>
      <dgm:t>
        <a:bodyPr/>
        <a:lstStyle/>
        <a:p>
          <a:endParaRPr lang="zh-CN" altLang="en-US"/>
        </a:p>
      </dgm:t>
    </dgm:pt>
    <dgm:pt modelId="{B9DA4D02-0A11-4917-A312-16138DC1AAB9}" type="pres">
      <dgm:prSet presAssocID="{84FCB88D-1A48-4D07-8273-934A9B6FAAB1}" presName="Name37" presStyleLbl="parChTrans1D3" presStyleIdx="46" presStyleCnt="64"/>
      <dgm:spPr/>
      <dgm:t>
        <a:bodyPr/>
        <a:lstStyle/>
        <a:p>
          <a:endParaRPr lang="zh-CN" altLang="en-US"/>
        </a:p>
      </dgm:t>
    </dgm:pt>
    <dgm:pt modelId="{24E64329-13A0-4AFE-882A-4185DC8ECC2B}" type="pres">
      <dgm:prSet presAssocID="{9498AFBB-CD0F-48BD-980E-FD02746D6A0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C212030-D66C-4928-A40D-18A1BB55C922}" type="pres">
      <dgm:prSet presAssocID="{9498AFBB-CD0F-48BD-980E-FD02746D6A01}" presName="rootComposite" presStyleCnt="0"/>
      <dgm:spPr/>
      <dgm:t>
        <a:bodyPr/>
        <a:lstStyle/>
        <a:p>
          <a:endParaRPr lang="zh-CN" altLang="en-US"/>
        </a:p>
      </dgm:t>
    </dgm:pt>
    <dgm:pt modelId="{D3408F3F-EAFC-455B-AF8A-36B44930358B}" type="pres">
      <dgm:prSet presAssocID="{9498AFBB-CD0F-48BD-980E-FD02746D6A01}" presName="rootText" presStyleLbl="node3" presStyleIdx="46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1CBE4F-17B7-4D15-87C8-36139E17BF8A}" type="pres">
      <dgm:prSet presAssocID="{9498AFBB-CD0F-48BD-980E-FD02746D6A01}" presName="rootConnector" presStyleLbl="node3" presStyleIdx="46" presStyleCnt="64"/>
      <dgm:spPr/>
      <dgm:t>
        <a:bodyPr/>
        <a:lstStyle/>
        <a:p>
          <a:endParaRPr lang="zh-CN" altLang="en-US"/>
        </a:p>
      </dgm:t>
    </dgm:pt>
    <dgm:pt modelId="{DCBF4730-2631-4105-8018-160D40606DA2}" type="pres">
      <dgm:prSet presAssocID="{9498AFBB-CD0F-48BD-980E-FD02746D6A01}" presName="hierChild4" presStyleCnt="0"/>
      <dgm:spPr/>
      <dgm:t>
        <a:bodyPr/>
        <a:lstStyle/>
        <a:p>
          <a:endParaRPr lang="zh-CN" altLang="en-US"/>
        </a:p>
      </dgm:t>
    </dgm:pt>
    <dgm:pt modelId="{FB37B82F-DCCF-4063-A193-C32A5DCCF0AA}" type="pres">
      <dgm:prSet presAssocID="{9498AFBB-CD0F-48BD-980E-FD02746D6A01}" presName="hierChild5" presStyleCnt="0"/>
      <dgm:spPr/>
      <dgm:t>
        <a:bodyPr/>
        <a:lstStyle/>
        <a:p>
          <a:endParaRPr lang="zh-CN" altLang="en-US"/>
        </a:p>
      </dgm:t>
    </dgm:pt>
    <dgm:pt modelId="{90DD6BE3-E767-47C3-A901-3047536721D5}" type="pres">
      <dgm:prSet presAssocID="{4EF044A4-FEA6-48A6-8FC1-A8CE595235BA}" presName="Name37" presStyleLbl="parChTrans1D3" presStyleIdx="47" presStyleCnt="64"/>
      <dgm:spPr/>
      <dgm:t>
        <a:bodyPr/>
        <a:lstStyle/>
        <a:p>
          <a:endParaRPr lang="zh-CN" altLang="en-US"/>
        </a:p>
      </dgm:t>
    </dgm:pt>
    <dgm:pt modelId="{882CDF7E-1CD6-4679-B326-D70F07FC2944}" type="pres">
      <dgm:prSet presAssocID="{307B3D32-4D9E-4746-972B-0B4482D8732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42BCE8A-A854-4E56-8E63-731A410E32AF}" type="pres">
      <dgm:prSet presAssocID="{307B3D32-4D9E-4746-972B-0B4482D87325}" presName="rootComposite" presStyleCnt="0"/>
      <dgm:spPr/>
      <dgm:t>
        <a:bodyPr/>
        <a:lstStyle/>
        <a:p>
          <a:endParaRPr lang="zh-CN" altLang="en-US"/>
        </a:p>
      </dgm:t>
    </dgm:pt>
    <dgm:pt modelId="{C79D353D-CD4A-4588-9EE8-159A62F8D60F}" type="pres">
      <dgm:prSet presAssocID="{307B3D32-4D9E-4746-972B-0B4482D87325}" presName="rootText" presStyleLbl="node3" presStyleIdx="47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E8F01B-E1A6-45AF-9CD3-A9A51D80ED96}" type="pres">
      <dgm:prSet presAssocID="{307B3D32-4D9E-4746-972B-0B4482D87325}" presName="rootConnector" presStyleLbl="node3" presStyleIdx="47" presStyleCnt="64"/>
      <dgm:spPr/>
      <dgm:t>
        <a:bodyPr/>
        <a:lstStyle/>
        <a:p>
          <a:endParaRPr lang="zh-CN" altLang="en-US"/>
        </a:p>
      </dgm:t>
    </dgm:pt>
    <dgm:pt modelId="{EE78DED9-F6E8-4B20-868B-C7DD37026032}" type="pres">
      <dgm:prSet presAssocID="{307B3D32-4D9E-4746-972B-0B4482D87325}" presName="hierChild4" presStyleCnt="0"/>
      <dgm:spPr/>
      <dgm:t>
        <a:bodyPr/>
        <a:lstStyle/>
        <a:p>
          <a:endParaRPr lang="zh-CN" altLang="en-US"/>
        </a:p>
      </dgm:t>
    </dgm:pt>
    <dgm:pt modelId="{C5FC1937-9C3E-46BF-BB11-C891C0ED691B}" type="pres">
      <dgm:prSet presAssocID="{307B3D32-4D9E-4746-972B-0B4482D87325}" presName="hierChild5" presStyleCnt="0"/>
      <dgm:spPr/>
      <dgm:t>
        <a:bodyPr/>
        <a:lstStyle/>
        <a:p>
          <a:endParaRPr lang="zh-CN" altLang="en-US"/>
        </a:p>
      </dgm:t>
    </dgm:pt>
    <dgm:pt modelId="{D978BE1D-2D2D-4B14-8810-D7CA2D1259C0}" type="pres">
      <dgm:prSet presAssocID="{9FA6C0C6-BFB2-4AB9-92C1-D917CD948BEC}" presName="hierChild5" presStyleCnt="0"/>
      <dgm:spPr/>
      <dgm:t>
        <a:bodyPr/>
        <a:lstStyle/>
        <a:p>
          <a:endParaRPr lang="zh-CN" altLang="en-US"/>
        </a:p>
      </dgm:t>
    </dgm:pt>
    <dgm:pt modelId="{85B5DB22-1190-4A0F-BE5E-6A56F440DC8F}" type="pres">
      <dgm:prSet presAssocID="{2F83F70D-A9D3-4B0C-A0D6-EBFBE8C6C428}" presName="Name37" presStyleLbl="parChTrans1D2" presStyleIdx="7" presStyleCnt="9"/>
      <dgm:spPr/>
      <dgm:t>
        <a:bodyPr/>
        <a:lstStyle/>
        <a:p>
          <a:endParaRPr lang="zh-CN" altLang="en-US"/>
        </a:p>
      </dgm:t>
    </dgm:pt>
    <dgm:pt modelId="{61FF152C-59F3-49D5-AEAB-43BA0320B48D}" type="pres">
      <dgm:prSet presAssocID="{4BABEEB8-C21C-468A-A136-A4BF4996358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A303226-8794-4646-A40B-F1EB074F3BFD}" type="pres">
      <dgm:prSet presAssocID="{4BABEEB8-C21C-468A-A136-A4BF4996358F}" presName="rootComposite" presStyleCnt="0"/>
      <dgm:spPr/>
      <dgm:t>
        <a:bodyPr/>
        <a:lstStyle/>
        <a:p>
          <a:endParaRPr lang="zh-CN" altLang="en-US"/>
        </a:p>
      </dgm:t>
    </dgm:pt>
    <dgm:pt modelId="{04E31C81-2BEA-4F08-8D43-00CF86A21838}" type="pres">
      <dgm:prSet presAssocID="{4BABEEB8-C21C-468A-A136-A4BF4996358F}" presName="rootText" presStyleLbl="node2" presStyleIdx="7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ED2C913-F91D-4E45-974B-AE6B3EEAB903}" type="pres">
      <dgm:prSet presAssocID="{4BABEEB8-C21C-468A-A136-A4BF4996358F}" presName="rootConnector" presStyleLbl="node2" presStyleIdx="7" presStyleCnt="9"/>
      <dgm:spPr/>
      <dgm:t>
        <a:bodyPr/>
        <a:lstStyle/>
        <a:p>
          <a:endParaRPr lang="zh-CN" altLang="en-US"/>
        </a:p>
      </dgm:t>
    </dgm:pt>
    <dgm:pt modelId="{2C99B5D7-A221-4F92-B122-FCDDB977F3DA}" type="pres">
      <dgm:prSet presAssocID="{4BABEEB8-C21C-468A-A136-A4BF4996358F}" presName="hierChild4" presStyleCnt="0"/>
      <dgm:spPr/>
      <dgm:t>
        <a:bodyPr/>
        <a:lstStyle/>
        <a:p>
          <a:endParaRPr lang="zh-CN" altLang="en-US"/>
        </a:p>
      </dgm:t>
    </dgm:pt>
    <dgm:pt modelId="{7DBBA8A6-0A4D-4F79-8D11-7FFE02C5881B}" type="pres">
      <dgm:prSet presAssocID="{9E1890C6-F4ED-4261-8BC6-A479434547FF}" presName="Name37" presStyleLbl="parChTrans1D3" presStyleIdx="48" presStyleCnt="64"/>
      <dgm:spPr/>
      <dgm:t>
        <a:bodyPr/>
        <a:lstStyle/>
        <a:p>
          <a:endParaRPr lang="zh-CN" altLang="en-US"/>
        </a:p>
      </dgm:t>
    </dgm:pt>
    <dgm:pt modelId="{4BC43F32-5603-4725-AE8A-4B5046041458}" type="pres">
      <dgm:prSet presAssocID="{C1788E24-4169-4022-AF3D-E4051FE939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C44441A-C3B0-4AF6-8820-583B45A61B28}" type="pres">
      <dgm:prSet presAssocID="{C1788E24-4169-4022-AF3D-E4051FE939C4}" presName="rootComposite" presStyleCnt="0"/>
      <dgm:spPr/>
      <dgm:t>
        <a:bodyPr/>
        <a:lstStyle/>
        <a:p>
          <a:endParaRPr lang="zh-CN" altLang="en-US"/>
        </a:p>
      </dgm:t>
    </dgm:pt>
    <dgm:pt modelId="{DA1F4E09-95CE-4221-A6DB-2C7B134C1AD6}" type="pres">
      <dgm:prSet presAssocID="{C1788E24-4169-4022-AF3D-E4051FE939C4}" presName="rootText" presStyleLbl="node3" presStyleIdx="48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F9718D0-633B-4D0C-89A9-65E3608B8FAF}" type="pres">
      <dgm:prSet presAssocID="{C1788E24-4169-4022-AF3D-E4051FE939C4}" presName="rootConnector" presStyleLbl="node3" presStyleIdx="48" presStyleCnt="64"/>
      <dgm:spPr/>
      <dgm:t>
        <a:bodyPr/>
        <a:lstStyle/>
        <a:p>
          <a:endParaRPr lang="zh-CN" altLang="en-US"/>
        </a:p>
      </dgm:t>
    </dgm:pt>
    <dgm:pt modelId="{01AD2999-9FF4-4DCE-80D4-C999DDE4D069}" type="pres">
      <dgm:prSet presAssocID="{C1788E24-4169-4022-AF3D-E4051FE939C4}" presName="hierChild4" presStyleCnt="0"/>
      <dgm:spPr/>
      <dgm:t>
        <a:bodyPr/>
        <a:lstStyle/>
        <a:p>
          <a:endParaRPr lang="zh-CN" altLang="en-US"/>
        </a:p>
      </dgm:t>
    </dgm:pt>
    <dgm:pt modelId="{7CA79F23-9000-4FE1-97A1-EF2DEB67146D}" type="pres">
      <dgm:prSet presAssocID="{C1788E24-4169-4022-AF3D-E4051FE939C4}" presName="hierChild5" presStyleCnt="0"/>
      <dgm:spPr/>
      <dgm:t>
        <a:bodyPr/>
        <a:lstStyle/>
        <a:p>
          <a:endParaRPr lang="zh-CN" altLang="en-US"/>
        </a:p>
      </dgm:t>
    </dgm:pt>
    <dgm:pt modelId="{42BB6B90-F3FD-4FA4-B57A-1257219A6072}" type="pres">
      <dgm:prSet presAssocID="{6607CD04-C0E9-4B93-A651-618F56E0B10C}" presName="Name37" presStyleLbl="parChTrans1D3" presStyleIdx="49" presStyleCnt="64"/>
      <dgm:spPr/>
      <dgm:t>
        <a:bodyPr/>
        <a:lstStyle/>
        <a:p>
          <a:endParaRPr lang="zh-CN" altLang="en-US"/>
        </a:p>
      </dgm:t>
    </dgm:pt>
    <dgm:pt modelId="{E2A5B8BB-D913-46F5-8FB1-312E016C2134}" type="pres">
      <dgm:prSet presAssocID="{6A3DD414-EC61-4DC4-9958-C49C24222F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F3F833B-8520-420D-9697-0305D8D7EF67}" type="pres">
      <dgm:prSet presAssocID="{6A3DD414-EC61-4DC4-9958-C49C24222FC4}" presName="rootComposite" presStyleCnt="0"/>
      <dgm:spPr/>
      <dgm:t>
        <a:bodyPr/>
        <a:lstStyle/>
        <a:p>
          <a:endParaRPr lang="zh-CN" altLang="en-US"/>
        </a:p>
      </dgm:t>
    </dgm:pt>
    <dgm:pt modelId="{1A12976E-1BCF-440E-9F6E-EED231106230}" type="pres">
      <dgm:prSet presAssocID="{6A3DD414-EC61-4DC4-9958-C49C24222FC4}" presName="rootText" presStyleLbl="node3" presStyleIdx="49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2E5713-4E7E-44E5-B119-4CEAFDE7C9E2}" type="pres">
      <dgm:prSet presAssocID="{6A3DD414-EC61-4DC4-9958-C49C24222FC4}" presName="rootConnector" presStyleLbl="node3" presStyleIdx="49" presStyleCnt="64"/>
      <dgm:spPr/>
      <dgm:t>
        <a:bodyPr/>
        <a:lstStyle/>
        <a:p>
          <a:endParaRPr lang="zh-CN" altLang="en-US"/>
        </a:p>
      </dgm:t>
    </dgm:pt>
    <dgm:pt modelId="{8A879372-53F9-43DA-BBF0-E9D6BA9058FB}" type="pres">
      <dgm:prSet presAssocID="{6A3DD414-EC61-4DC4-9958-C49C24222FC4}" presName="hierChild4" presStyleCnt="0"/>
      <dgm:spPr/>
      <dgm:t>
        <a:bodyPr/>
        <a:lstStyle/>
        <a:p>
          <a:endParaRPr lang="zh-CN" altLang="en-US"/>
        </a:p>
      </dgm:t>
    </dgm:pt>
    <dgm:pt modelId="{9208BED3-B5CF-4633-A2AE-F5D465544C7C}" type="pres">
      <dgm:prSet presAssocID="{6A3DD414-EC61-4DC4-9958-C49C24222FC4}" presName="hierChild5" presStyleCnt="0"/>
      <dgm:spPr/>
      <dgm:t>
        <a:bodyPr/>
        <a:lstStyle/>
        <a:p>
          <a:endParaRPr lang="zh-CN" altLang="en-US"/>
        </a:p>
      </dgm:t>
    </dgm:pt>
    <dgm:pt modelId="{36BEA819-B65B-418C-9D30-BF735615E404}" type="pres">
      <dgm:prSet presAssocID="{8304764D-2DD4-4B1B-8946-04C143B2A0C0}" presName="Name37" presStyleLbl="parChTrans1D3" presStyleIdx="50" presStyleCnt="64"/>
      <dgm:spPr/>
      <dgm:t>
        <a:bodyPr/>
        <a:lstStyle/>
        <a:p>
          <a:endParaRPr lang="zh-CN" altLang="en-US"/>
        </a:p>
      </dgm:t>
    </dgm:pt>
    <dgm:pt modelId="{6D25AA93-98FB-4D55-AA62-2B85D28D8F06}" type="pres">
      <dgm:prSet presAssocID="{2C958A73-D6D7-4982-B284-32F278B037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27A6338-6265-48C0-A1BE-481353FC3D63}" type="pres">
      <dgm:prSet presAssocID="{2C958A73-D6D7-4982-B284-32F278B037D3}" presName="rootComposite" presStyleCnt="0"/>
      <dgm:spPr/>
      <dgm:t>
        <a:bodyPr/>
        <a:lstStyle/>
        <a:p>
          <a:endParaRPr lang="zh-CN" altLang="en-US"/>
        </a:p>
      </dgm:t>
    </dgm:pt>
    <dgm:pt modelId="{8A09E2EE-75C1-4D5F-84B0-3B6D1839EA7A}" type="pres">
      <dgm:prSet presAssocID="{2C958A73-D6D7-4982-B284-32F278B037D3}" presName="rootText" presStyleLbl="node3" presStyleIdx="50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73B568-68CA-431F-B5BA-97612099B7DC}" type="pres">
      <dgm:prSet presAssocID="{2C958A73-D6D7-4982-B284-32F278B037D3}" presName="rootConnector" presStyleLbl="node3" presStyleIdx="50" presStyleCnt="64"/>
      <dgm:spPr/>
      <dgm:t>
        <a:bodyPr/>
        <a:lstStyle/>
        <a:p>
          <a:endParaRPr lang="zh-CN" altLang="en-US"/>
        </a:p>
      </dgm:t>
    </dgm:pt>
    <dgm:pt modelId="{4A2D1DEF-339C-4386-A849-5AC1788CF399}" type="pres">
      <dgm:prSet presAssocID="{2C958A73-D6D7-4982-B284-32F278B037D3}" presName="hierChild4" presStyleCnt="0"/>
      <dgm:spPr/>
      <dgm:t>
        <a:bodyPr/>
        <a:lstStyle/>
        <a:p>
          <a:endParaRPr lang="zh-CN" altLang="en-US"/>
        </a:p>
      </dgm:t>
    </dgm:pt>
    <dgm:pt modelId="{6852BB5C-E14C-405F-B330-6F2E51F06F80}" type="pres">
      <dgm:prSet presAssocID="{2C958A73-D6D7-4982-B284-32F278B037D3}" presName="hierChild5" presStyleCnt="0"/>
      <dgm:spPr/>
      <dgm:t>
        <a:bodyPr/>
        <a:lstStyle/>
        <a:p>
          <a:endParaRPr lang="zh-CN" altLang="en-US"/>
        </a:p>
      </dgm:t>
    </dgm:pt>
    <dgm:pt modelId="{27C41F10-0F46-47AF-B9F3-A719569F182B}" type="pres">
      <dgm:prSet presAssocID="{8AA959A0-F729-4683-AA62-0B34B13B6D65}" presName="Name37" presStyleLbl="parChTrans1D3" presStyleIdx="51" presStyleCnt="64"/>
      <dgm:spPr/>
      <dgm:t>
        <a:bodyPr/>
        <a:lstStyle/>
        <a:p>
          <a:endParaRPr lang="zh-CN" altLang="en-US"/>
        </a:p>
      </dgm:t>
    </dgm:pt>
    <dgm:pt modelId="{B2896535-85ED-4EDA-8B9F-0807413F5B3E}" type="pres">
      <dgm:prSet presAssocID="{95E2E75B-8FFB-43DD-9048-272253662BB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7576CBA-A2F6-4427-9EDA-1361C3533BCC}" type="pres">
      <dgm:prSet presAssocID="{95E2E75B-8FFB-43DD-9048-272253662BB0}" presName="rootComposite" presStyleCnt="0"/>
      <dgm:spPr/>
      <dgm:t>
        <a:bodyPr/>
        <a:lstStyle/>
        <a:p>
          <a:endParaRPr lang="zh-CN" altLang="en-US"/>
        </a:p>
      </dgm:t>
    </dgm:pt>
    <dgm:pt modelId="{87529C4E-1E2E-4ED5-84D1-A00A1A52721E}" type="pres">
      <dgm:prSet presAssocID="{95E2E75B-8FFB-43DD-9048-272253662BB0}" presName="rootText" presStyleLbl="node3" presStyleIdx="51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756182-02C7-443A-83D6-E1BD01ADC93F}" type="pres">
      <dgm:prSet presAssocID="{95E2E75B-8FFB-43DD-9048-272253662BB0}" presName="rootConnector" presStyleLbl="node3" presStyleIdx="51" presStyleCnt="64"/>
      <dgm:spPr/>
      <dgm:t>
        <a:bodyPr/>
        <a:lstStyle/>
        <a:p>
          <a:endParaRPr lang="zh-CN" altLang="en-US"/>
        </a:p>
      </dgm:t>
    </dgm:pt>
    <dgm:pt modelId="{7581F67B-C5FC-425E-A759-A62831CF62FD}" type="pres">
      <dgm:prSet presAssocID="{95E2E75B-8FFB-43DD-9048-272253662BB0}" presName="hierChild4" presStyleCnt="0"/>
      <dgm:spPr/>
      <dgm:t>
        <a:bodyPr/>
        <a:lstStyle/>
        <a:p>
          <a:endParaRPr lang="zh-CN" altLang="en-US"/>
        </a:p>
      </dgm:t>
    </dgm:pt>
    <dgm:pt modelId="{5B6F37FC-BCE5-43E9-B0FB-6441F1A49A26}" type="pres">
      <dgm:prSet presAssocID="{95E2E75B-8FFB-43DD-9048-272253662BB0}" presName="hierChild5" presStyleCnt="0"/>
      <dgm:spPr/>
      <dgm:t>
        <a:bodyPr/>
        <a:lstStyle/>
        <a:p>
          <a:endParaRPr lang="zh-CN" altLang="en-US"/>
        </a:p>
      </dgm:t>
    </dgm:pt>
    <dgm:pt modelId="{87D79036-0627-41E9-BE7B-ED8DC31F652E}" type="pres">
      <dgm:prSet presAssocID="{ADD360CD-C01E-4BD7-9470-E52CB1EAD91F}" presName="Name37" presStyleLbl="parChTrans1D3" presStyleIdx="52" presStyleCnt="64"/>
      <dgm:spPr/>
      <dgm:t>
        <a:bodyPr/>
        <a:lstStyle/>
        <a:p>
          <a:endParaRPr lang="zh-CN" altLang="en-US"/>
        </a:p>
      </dgm:t>
    </dgm:pt>
    <dgm:pt modelId="{3E822A99-6C49-4DC7-9654-DF4B7E95B179}" type="pres">
      <dgm:prSet presAssocID="{2780DFCC-755B-45F9-A750-D4DA87D8501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5B92BA1-EFE8-4685-9941-5C029A3606DD}" type="pres">
      <dgm:prSet presAssocID="{2780DFCC-755B-45F9-A750-D4DA87D8501E}" presName="rootComposite" presStyleCnt="0"/>
      <dgm:spPr/>
      <dgm:t>
        <a:bodyPr/>
        <a:lstStyle/>
        <a:p>
          <a:endParaRPr lang="zh-CN" altLang="en-US"/>
        </a:p>
      </dgm:t>
    </dgm:pt>
    <dgm:pt modelId="{76C1DFAB-21B0-4E46-AD7B-C787257DD929}" type="pres">
      <dgm:prSet presAssocID="{2780DFCC-755B-45F9-A750-D4DA87D8501E}" presName="rootText" presStyleLbl="node3" presStyleIdx="52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6A60CD-C98F-4869-ADC3-E53D4F3EA01E}" type="pres">
      <dgm:prSet presAssocID="{2780DFCC-755B-45F9-A750-D4DA87D8501E}" presName="rootConnector" presStyleLbl="node3" presStyleIdx="52" presStyleCnt="64"/>
      <dgm:spPr/>
      <dgm:t>
        <a:bodyPr/>
        <a:lstStyle/>
        <a:p>
          <a:endParaRPr lang="zh-CN" altLang="en-US"/>
        </a:p>
      </dgm:t>
    </dgm:pt>
    <dgm:pt modelId="{D9C3CD67-AC6C-45FA-A9E8-9DDCB1BE7165}" type="pres">
      <dgm:prSet presAssocID="{2780DFCC-755B-45F9-A750-D4DA87D8501E}" presName="hierChild4" presStyleCnt="0"/>
      <dgm:spPr/>
      <dgm:t>
        <a:bodyPr/>
        <a:lstStyle/>
        <a:p>
          <a:endParaRPr lang="zh-CN" altLang="en-US"/>
        </a:p>
      </dgm:t>
    </dgm:pt>
    <dgm:pt modelId="{55B55C87-993C-4B8B-B10F-87F6487CCEC3}" type="pres">
      <dgm:prSet presAssocID="{2780DFCC-755B-45F9-A750-D4DA87D8501E}" presName="hierChild5" presStyleCnt="0"/>
      <dgm:spPr/>
      <dgm:t>
        <a:bodyPr/>
        <a:lstStyle/>
        <a:p>
          <a:endParaRPr lang="zh-CN" altLang="en-US"/>
        </a:p>
      </dgm:t>
    </dgm:pt>
    <dgm:pt modelId="{EABEA221-42A6-405C-913A-47589EB6B96E}" type="pres">
      <dgm:prSet presAssocID="{19688145-BF05-4B45-95C0-75C85B75A6C9}" presName="Name37" presStyleLbl="parChTrans1D3" presStyleIdx="53" presStyleCnt="64"/>
      <dgm:spPr/>
      <dgm:t>
        <a:bodyPr/>
        <a:lstStyle/>
        <a:p>
          <a:endParaRPr lang="zh-CN" altLang="en-US"/>
        </a:p>
      </dgm:t>
    </dgm:pt>
    <dgm:pt modelId="{E3214676-7B9B-42BC-ABCF-14012FAF342D}" type="pres">
      <dgm:prSet presAssocID="{9B5548C2-5B3D-415E-A438-9FFCD7415B4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0A1A68F-BCD5-46CC-8649-12DEAC3311D9}" type="pres">
      <dgm:prSet presAssocID="{9B5548C2-5B3D-415E-A438-9FFCD7415B44}" presName="rootComposite" presStyleCnt="0"/>
      <dgm:spPr/>
      <dgm:t>
        <a:bodyPr/>
        <a:lstStyle/>
        <a:p>
          <a:endParaRPr lang="zh-CN" altLang="en-US"/>
        </a:p>
      </dgm:t>
    </dgm:pt>
    <dgm:pt modelId="{3E89C8BA-1EDA-42C1-81B3-61449D5E119F}" type="pres">
      <dgm:prSet presAssocID="{9B5548C2-5B3D-415E-A438-9FFCD7415B44}" presName="rootText" presStyleLbl="node3" presStyleIdx="53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F2F7C5-4BA2-4800-93D8-B88F50E436B1}" type="pres">
      <dgm:prSet presAssocID="{9B5548C2-5B3D-415E-A438-9FFCD7415B44}" presName="rootConnector" presStyleLbl="node3" presStyleIdx="53" presStyleCnt="64"/>
      <dgm:spPr/>
      <dgm:t>
        <a:bodyPr/>
        <a:lstStyle/>
        <a:p>
          <a:endParaRPr lang="zh-CN" altLang="en-US"/>
        </a:p>
      </dgm:t>
    </dgm:pt>
    <dgm:pt modelId="{D7D45521-67A2-49F3-BCC2-763DB29E499D}" type="pres">
      <dgm:prSet presAssocID="{9B5548C2-5B3D-415E-A438-9FFCD7415B44}" presName="hierChild4" presStyleCnt="0"/>
      <dgm:spPr/>
      <dgm:t>
        <a:bodyPr/>
        <a:lstStyle/>
        <a:p>
          <a:endParaRPr lang="zh-CN" altLang="en-US"/>
        </a:p>
      </dgm:t>
    </dgm:pt>
    <dgm:pt modelId="{1854EE55-99CD-4C04-A52E-2D7558166FAC}" type="pres">
      <dgm:prSet presAssocID="{9B5548C2-5B3D-415E-A438-9FFCD7415B44}" presName="hierChild5" presStyleCnt="0"/>
      <dgm:spPr/>
      <dgm:t>
        <a:bodyPr/>
        <a:lstStyle/>
        <a:p>
          <a:endParaRPr lang="zh-CN" altLang="en-US"/>
        </a:p>
      </dgm:t>
    </dgm:pt>
    <dgm:pt modelId="{CA553A2E-7E89-4397-8642-026AE7770BE9}" type="pres">
      <dgm:prSet presAssocID="{42851742-DBB9-49E7-992E-BAED4D3D3723}" presName="Name37" presStyleLbl="parChTrans1D3" presStyleIdx="54" presStyleCnt="64"/>
      <dgm:spPr/>
      <dgm:t>
        <a:bodyPr/>
        <a:lstStyle/>
        <a:p>
          <a:endParaRPr lang="zh-CN" altLang="en-US"/>
        </a:p>
      </dgm:t>
    </dgm:pt>
    <dgm:pt modelId="{7BEE0619-DE20-4335-B223-35A0F96A31B6}" type="pres">
      <dgm:prSet presAssocID="{C3BD8D6E-D734-452C-9792-5A3B248BD2A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41C1438-5AEC-48C1-B910-4733FBFAACAA}" type="pres">
      <dgm:prSet presAssocID="{C3BD8D6E-D734-452C-9792-5A3B248BD2A2}" presName="rootComposite" presStyleCnt="0"/>
      <dgm:spPr/>
      <dgm:t>
        <a:bodyPr/>
        <a:lstStyle/>
        <a:p>
          <a:endParaRPr lang="zh-CN" altLang="en-US"/>
        </a:p>
      </dgm:t>
    </dgm:pt>
    <dgm:pt modelId="{28954867-3D74-45DE-A7FC-9B709A95DDB1}" type="pres">
      <dgm:prSet presAssocID="{C3BD8D6E-D734-452C-9792-5A3B248BD2A2}" presName="rootText" presStyleLbl="node3" presStyleIdx="54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C7AAF8-18AD-48F8-8829-E56ECCC125AF}" type="pres">
      <dgm:prSet presAssocID="{C3BD8D6E-D734-452C-9792-5A3B248BD2A2}" presName="rootConnector" presStyleLbl="node3" presStyleIdx="54" presStyleCnt="64"/>
      <dgm:spPr/>
      <dgm:t>
        <a:bodyPr/>
        <a:lstStyle/>
        <a:p>
          <a:endParaRPr lang="zh-CN" altLang="en-US"/>
        </a:p>
      </dgm:t>
    </dgm:pt>
    <dgm:pt modelId="{05CC5DF1-92F5-42AF-A47B-A02221CD7971}" type="pres">
      <dgm:prSet presAssocID="{C3BD8D6E-D734-452C-9792-5A3B248BD2A2}" presName="hierChild4" presStyleCnt="0"/>
      <dgm:spPr/>
      <dgm:t>
        <a:bodyPr/>
        <a:lstStyle/>
        <a:p>
          <a:endParaRPr lang="zh-CN" altLang="en-US"/>
        </a:p>
      </dgm:t>
    </dgm:pt>
    <dgm:pt modelId="{BA825D43-B7B3-4C77-807B-5588854FB992}" type="pres">
      <dgm:prSet presAssocID="{C3BD8D6E-D734-452C-9792-5A3B248BD2A2}" presName="hierChild5" presStyleCnt="0"/>
      <dgm:spPr/>
      <dgm:t>
        <a:bodyPr/>
        <a:lstStyle/>
        <a:p>
          <a:endParaRPr lang="zh-CN" altLang="en-US"/>
        </a:p>
      </dgm:t>
    </dgm:pt>
    <dgm:pt modelId="{16125927-43CA-4095-96E3-72060C76575C}" type="pres">
      <dgm:prSet presAssocID="{4BABEEB8-C21C-468A-A136-A4BF4996358F}" presName="hierChild5" presStyleCnt="0"/>
      <dgm:spPr/>
      <dgm:t>
        <a:bodyPr/>
        <a:lstStyle/>
        <a:p>
          <a:endParaRPr lang="zh-CN" altLang="en-US"/>
        </a:p>
      </dgm:t>
    </dgm:pt>
    <dgm:pt modelId="{CCB38B55-D978-43E6-AA02-CF294938F2C1}" type="pres">
      <dgm:prSet presAssocID="{C463076B-3DA6-4AFD-8306-503ACC4F713A}" presName="Name37" presStyleLbl="parChTrans1D2" presStyleIdx="8" presStyleCnt="9"/>
      <dgm:spPr/>
      <dgm:t>
        <a:bodyPr/>
        <a:lstStyle/>
        <a:p>
          <a:endParaRPr lang="zh-CN" altLang="en-US"/>
        </a:p>
      </dgm:t>
    </dgm:pt>
    <dgm:pt modelId="{6F6CEE7E-FA3D-47E9-A89C-34F1E1FFD6FF}" type="pres">
      <dgm:prSet presAssocID="{03021402-219A-4AEB-B7E6-C8C618CD67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3E35B0A-1797-4E93-8DE7-1ED118B4995E}" type="pres">
      <dgm:prSet presAssocID="{03021402-219A-4AEB-B7E6-C8C618CD6776}" presName="rootComposite" presStyleCnt="0"/>
      <dgm:spPr/>
      <dgm:t>
        <a:bodyPr/>
        <a:lstStyle/>
        <a:p>
          <a:endParaRPr lang="zh-CN" altLang="en-US"/>
        </a:p>
      </dgm:t>
    </dgm:pt>
    <dgm:pt modelId="{95DF7E4A-D937-40A4-BA6F-829075E1085B}" type="pres">
      <dgm:prSet presAssocID="{03021402-219A-4AEB-B7E6-C8C618CD6776}" presName="rootText" presStyleLbl="node2" presStyleIdx="8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498612A-1F8A-4948-83E3-2EEF2C06C8CA}" type="pres">
      <dgm:prSet presAssocID="{03021402-219A-4AEB-B7E6-C8C618CD6776}" presName="rootConnector" presStyleLbl="node2" presStyleIdx="8" presStyleCnt="9"/>
      <dgm:spPr/>
      <dgm:t>
        <a:bodyPr/>
        <a:lstStyle/>
        <a:p>
          <a:endParaRPr lang="zh-CN" altLang="en-US"/>
        </a:p>
      </dgm:t>
    </dgm:pt>
    <dgm:pt modelId="{4A81C6C1-DF05-4724-BD5C-F6F22911C7CC}" type="pres">
      <dgm:prSet presAssocID="{03021402-219A-4AEB-B7E6-C8C618CD6776}" presName="hierChild4" presStyleCnt="0"/>
      <dgm:spPr/>
      <dgm:t>
        <a:bodyPr/>
        <a:lstStyle/>
        <a:p>
          <a:endParaRPr lang="zh-CN" altLang="en-US"/>
        </a:p>
      </dgm:t>
    </dgm:pt>
    <dgm:pt modelId="{542C3291-2FFB-4406-8C11-AE6E6DCF951C}" type="pres">
      <dgm:prSet presAssocID="{9271C20F-7B20-4DE9-AF2E-1889FE938060}" presName="Name37" presStyleLbl="parChTrans1D3" presStyleIdx="55" presStyleCnt="64"/>
      <dgm:spPr/>
      <dgm:t>
        <a:bodyPr/>
        <a:lstStyle/>
        <a:p>
          <a:endParaRPr lang="zh-CN" altLang="en-US"/>
        </a:p>
      </dgm:t>
    </dgm:pt>
    <dgm:pt modelId="{BC08473F-0054-4B0A-A90D-008AC4A4332F}" type="pres">
      <dgm:prSet presAssocID="{6BAB53FF-05E4-4606-BD4E-052C7759AFA4}" presName="hierRoot2" presStyleCnt="0">
        <dgm:presLayoutVars>
          <dgm:hierBranch val="init"/>
        </dgm:presLayoutVars>
      </dgm:prSet>
      <dgm:spPr/>
    </dgm:pt>
    <dgm:pt modelId="{3912728C-25F8-4A0A-A37D-0CC2AAF41A67}" type="pres">
      <dgm:prSet presAssocID="{6BAB53FF-05E4-4606-BD4E-052C7759AFA4}" presName="rootComposite" presStyleCnt="0"/>
      <dgm:spPr/>
    </dgm:pt>
    <dgm:pt modelId="{F6A4EFFC-E73F-4D85-BD92-A8CF9B056AAB}" type="pres">
      <dgm:prSet presAssocID="{6BAB53FF-05E4-4606-BD4E-052C7759AFA4}" presName="rootText" presStyleLbl="node3" presStyleIdx="55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2D37D90-78AA-4363-B143-B5F9DEFBE73C}" type="pres">
      <dgm:prSet presAssocID="{6BAB53FF-05E4-4606-BD4E-052C7759AFA4}" presName="rootConnector" presStyleLbl="node3" presStyleIdx="55" presStyleCnt="64"/>
      <dgm:spPr/>
      <dgm:t>
        <a:bodyPr/>
        <a:lstStyle/>
        <a:p>
          <a:endParaRPr lang="zh-CN" altLang="en-US"/>
        </a:p>
      </dgm:t>
    </dgm:pt>
    <dgm:pt modelId="{BF796070-E772-47B5-8566-35A1B82CB61E}" type="pres">
      <dgm:prSet presAssocID="{6BAB53FF-05E4-4606-BD4E-052C7759AFA4}" presName="hierChild4" presStyleCnt="0"/>
      <dgm:spPr/>
    </dgm:pt>
    <dgm:pt modelId="{4248618A-C3EA-4149-AD57-6662EC4C34FB}" type="pres">
      <dgm:prSet presAssocID="{6BAB53FF-05E4-4606-BD4E-052C7759AFA4}" presName="hierChild5" presStyleCnt="0"/>
      <dgm:spPr/>
    </dgm:pt>
    <dgm:pt modelId="{D9BA527C-5D30-4A87-BBCA-9242B6BAD154}" type="pres">
      <dgm:prSet presAssocID="{A6A65F65-4C9B-48E8-9919-B0CB6BE892AA}" presName="Name37" presStyleLbl="parChTrans1D3" presStyleIdx="56" presStyleCnt="64"/>
      <dgm:spPr/>
      <dgm:t>
        <a:bodyPr/>
        <a:lstStyle/>
        <a:p>
          <a:endParaRPr lang="zh-CN" altLang="en-US"/>
        </a:p>
      </dgm:t>
    </dgm:pt>
    <dgm:pt modelId="{C53C00B4-CCF2-4C64-8C95-5ADF03B7EF11}" type="pres">
      <dgm:prSet presAssocID="{3E979062-F9BB-4947-B469-AC54933410C1}" presName="hierRoot2" presStyleCnt="0">
        <dgm:presLayoutVars>
          <dgm:hierBranch val="init"/>
        </dgm:presLayoutVars>
      </dgm:prSet>
      <dgm:spPr/>
    </dgm:pt>
    <dgm:pt modelId="{6C3DDA17-BC53-4F10-9EFD-9D8FC3ED4548}" type="pres">
      <dgm:prSet presAssocID="{3E979062-F9BB-4947-B469-AC54933410C1}" presName="rootComposite" presStyleCnt="0"/>
      <dgm:spPr/>
    </dgm:pt>
    <dgm:pt modelId="{0850AAFB-92CC-4446-877B-79C9B1B4DD3F}" type="pres">
      <dgm:prSet presAssocID="{3E979062-F9BB-4947-B469-AC54933410C1}" presName="rootText" presStyleLbl="node3" presStyleIdx="56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9C38A2-97EA-47CA-A297-FBEFD61C10AC}" type="pres">
      <dgm:prSet presAssocID="{3E979062-F9BB-4947-B469-AC54933410C1}" presName="rootConnector" presStyleLbl="node3" presStyleIdx="56" presStyleCnt="64"/>
      <dgm:spPr/>
      <dgm:t>
        <a:bodyPr/>
        <a:lstStyle/>
        <a:p>
          <a:endParaRPr lang="zh-CN" altLang="en-US"/>
        </a:p>
      </dgm:t>
    </dgm:pt>
    <dgm:pt modelId="{DF479C7E-2378-485C-B747-AF72EE72FF94}" type="pres">
      <dgm:prSet presAssocID="{3E979062-F9BB-4947-B469-AC54933410C1}" presName="hierChild4" presStyleCnt="0"/>
      <dgm:spPr/>
    </dgm:pt>
    <dgm:pt modelId="{1E70A2EA-57FD-4284-AE0B-64F05790D993}" type="pres">
      <dgm:prSet presAssocID="{3E979062-F9BB-4947-B469-AC54933410C1}" presName="hierChild5" presStyleCnt="0"/>
      <dgm:spPr/>
    </dgm:pt>
    <dgm:pt modelId="{2F1B5272-C3E3-4869-875D-A866722B28CD}" type="pres">
      <dgm:prSet presAssocID="{7952D609-B172-483B-9EF6-4CB8F6DB6FE3}" presName="Name37" presStyleLbl="parChTrans1D3" presStyleIdx="57" presStyleCnt="64"/>
      <dgm:spPr/>
      <dgm:t>
        <a:bodyPr/>
        <a:lstStyle/>
        <a:p>
          <a:endParaRPr lang="zh-CN" altLang="en-US"/>
        </a:p>
      </dgm:t>
    </dgm:pt>
    <dgm:pt modelId="{E1B2667C-0C0B-4175-8589-6DE152800252}" type="pres">
      <dgm:prSet presAssocID="{1F30512A-D248-4DCF-91FB-698D7A1C69D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8E09091-F04A-4D90-A625-96B4B045DA3F}" type="pres">
      <dgm:prSet presAssocID="{1F30512A-D248-4DCF-91FB-698D7A1C69D9}" presName="rootComposite" presStyleCnt="0"/>
      <dgm:spPr/>
      <dgm:t>
        <a:bodyPr/>
        <a:lstStyle/>
        <a:p>
          <a:endParaRPr lang="zh-CN" altLang="en-US"/>
        </a:p>
      </dgm:t>
    </dgm:pt>
    <dgm:pt modelId="{1399DFA8-94E9-493C-BBBD-8611D33578A7}" type="pres">
      <dgm:prSet presAssocID="{1F30512A-D248-4DCF-91FB-698D7A1C69D9}" presName="rootText" presStyleLbl="node3" presStyleIdx="57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A113688-8C31-4F0C-9FCB-7FCFA354FF9A}" type="pres">
      <dgm:prSet presAssocID="{1F30512A-D248-4DCF-91FB-698D7A1C69D9}" presName="rootConnector" presStyleLbl="node3" presStyleIdx="57" presStyleCnt="64"/>
      <dgm:spPr/>
      <dgm:t>
        <a:bodyPr/>
        <a:lstStyle/>
        <a:p>
          <a:endParaRPr lang="zh-CN" altLang="en-US"/>
        </a:p>
      </dgm:t>
    </dgm:pt>
    <dgm:pt modelId="{AD9BB2BE-6AE0-4DE2-8488-F4A0A036FA51}" type="pres">
      <dgm:prSet presAssocID="{1F30512A-D248-4DCF-91FB-698D7A1C69D9}" presName="hierChild4" presStyleCnt="0"/>
      <dgm:spPr/>
      <dgm:t>
        <a:bodyPr/>
        <a:lstStyle/>
        <a:p>
          <a:endParaRPr lang="zh-CN" altLang="en-US"/>
        </a:p>
      </dgm:t>
    </dgm:pt>
    <dgm:pt modelId="{2472F775-19B6-465A-9313-CE59B4233AAA}" type="pres">
      <dgm:prSet presAssocID="{1F30512A-D248-4DCF-91FB-698D7A1C69D9}" presName="hierChild5" presStyleCnt="0"/>
      <dgm:spPr/>
      <dgm:t>
        <a:bodyPr/>
        <a:lstStyle/>
        <a:p>
          <a:endParaRPr lang="zh-CN" altLang="en-US"/>
        </a:p>
      </dgm:t>
    </dgm:pt>
    <dgm:pt modelId="{A3E254C4-B8FA-45B3-8634-BD131711E486}" type="pres">
      <dgm:prSet presAssocID="{F9E24EFF-29FA-40B3-BC3A-5C30B2B0C128}" presName="Name37" presStyleLbl="parChTrans1D3" presStyleIdx="58" presStyleCnt="64"/>
      <dgm:spPr/>
      <dgm:t>
        <a:bodyPr/>
        <a:lstStyle/>
        <a:p>
          <a:endParaRPr lang="zh-CN" altLang="en-US"/>
        </a:p>
      </dgm:t>
    </dgm:pt>
    <dgm:pt modelId="{339E791B-FCD0-4C36-BA9D-1B8B36C8A629}" type="pres">
      <dgm:prSet presAssocID="{DCED3AEB-D9C7-4A7F-BCB0-2D36B611C413}" presName="hierRoot2" presStyleCnt="0">
        <dgm:presLayoutVars>
          <dgm:hierBranch val="init"/>
        </dgm:presLayoutVars>
      </dgm:prSet>
      <dgm:spPr/>
    </dgm:pt>
    <dgm:pt modelId="{A56EE1B0-FC60-4268-B141-D6D01DB6186E}" type="pres">
      <dgm:prSet presAssocID="{DCED3AEB-D9C7-4A7F-BCB0-2D36B611C413}" presName="rootComposite" presStyleCnt="0"/>
      <dgm:spPr/>
    </dgm:pt>
    <dgm:pt modelId="{FA58F5D9-DADB-4BCA-97E9-F55596C6FCBB}" type="pres">
      <dgm:prSet presAssocID="{DCED3AEB-D9C7-4A7F-BCB0-2D36B611C413}" presName="rootText" presStyleLbl="node3" presStyleIdx="58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F67E76-AF95-4803-BC59-6AC103452D68}" type="pres">
      <dgm:prSet presAssocID="{DCED3AEB-D9C7-4A7F-BCB0-2D36B611C413}" presName="rootConnector" presStyleLbl="node3" presStyleIdx="58" presStyleCnt="64"/>
      <dgm:spPr/>
      <dgm:t>
        <a:bodyPr/>
        <a:lstStyle/>
        <a:p>
          <a:endParaRPr lang="zh-CN" altLang="en-US"/>
        </a:p>
      </dgm:t>
    </dgm:pt>
    <dgm:pt modelId="{1127F21C-EB48-4B0A-B834-D82FA9F10884}" type="pres">
      <dgm:prSet presAssocID="{DCED3AEB-D9C7-4A7F-BCB0-2D36B611C413}" presName="hierChild4" presStyleCnt="0"/>
      <dgm:spPr/>
    </dgm:pt>
    <dgm:pt modelId="{19F28603-B1D2-465A-90E6-A9186A0E388C}" type="pres">
      <dgm:prSet presAssocID="{DCED3AEB-D9C7-4A7F-BCB0-2D36B611C413}" presName="hierChild5" presStyleCnt="0"/>
      <dgm:spPr/>
    </dgm:pt>
    <dgm:pt modelId="{51163279-1ABD-47AC-A139-A3F92C01D254}" type="pres">
      <dgm:prSet presAssocID="{DD8C55E7-C67C-487C-9481-9BFC6D3FE2B1}" presName="Name37" presStyleLbl="parChTrans1D3" presStyleIdx="59" presStyleCnt="64"/>
      <dgm:spPr/>
      <dgm:t>
        <a:bodyPr/>
        <a:lstStyle/>
        <a:p>
          <a:endParaRPr lang="zh-CN" altLang="en-US"/>
        </a:p>
      </dgm:t>
    </dgm:pt>
    <dgm:pt modelId="{944F7CD5-325A-4A77-B9FA-9E364F90BCF6}" type="pres">
      <dgm:prSet presAssocID="{2A4CDA80-76B2-4F41-B882-5946518DDDA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DFEDA4A-9992-4131-B929-74134136CD7D}" type="pres">
      <dgm:prSet presAssocID="{2A4CDA80-76B2-4F41-B882-5946518DDDAB}" presName="rootComposite" presStyleCnt="0"/>
      <dgm:spPr/>
      <dgm:t>
        <a:bodyPr/>
        <a:lstStyle/>
        <a:p>
          <a:endParaRPr lang="zh-CN" altLang="en-US"/>
        </a:p>
      </dgm:t>
    </dgm:pt>
    <dgm:pt modelId="{7E97AE6F-7F1A-4871-9567-86FD4D8034C7}" type="pres">
      <dgm:prSet presAssocID="{2A4CDA80-76B2-4F41-B882-5946518DDDAB}" presName="rootText" presStyleLbl="node3" presStyleIdx="59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A96F43-8B02-4EDE-8BEA-D41D5EFAD035}" type="pres">
      <dgm:prSet presAssocID="{2A4CDA80-76B2-4F41-B882-5946518DDDAB}" presName="rootConnector" presStyleLbl="node3" presStyleIdx="59" presStyleCnt="64"/>
      <dgm:spPr/>
      <dgm:t>
        <a:bodyPr/>
        <a:lstStyle/>
        <a:p>
          <a:endParaRPr lang="zh-CN" altLang="en-US"/>
        </a:p>
      </dgm:t>
    </dgm:pt>
    <dgm:pt modelId="{14FCB836-93C5-46B8-AA5C-A193FC4636CF}" type="pres">
      <dgm:prSet presAssocID="{2A4CDA80-76B2-4F41-B882-5946518DDDAB}" presName="hierChild4" presStyleCnt="0"/>
      <dgm:spPr/>
      <dgm:t>
        <a:bodyPr/>
        <a:lstStyle/>
        <a:p>
          <a:endParaRPr lang="zh-CN" altLang="en-US"/>
        </a:p>
      </dgm:t>
    </dgm:pt>
    <dgm:pt modelId="{49BDE48E-10A9-43B7-9077-7417FF362752}" type="pres">
      <dgm:prSet presAssocID="{2A4CDA80-76B2-4F41-B882-5946518DDDAB}" presName="hierChild5" presStyleCnt="0"/>
      <dgm:spPr/>
      <dgm:t>
        <a:bodyPr/>
        <a:lstStyle/>
        <a:p>
          <a:endParaRPr lang="zh-CN" altLang="en-US"/>
        </a:p>
      </dgm:t>
    </dgm:pt>
    <dgm:pt modelId="{495790AE-7A9E-4354-8C6A-09894CE40EFE}" type="pres">
      <dgm:prSet presAssocID="{5559BEF8-6F46-4A29-9DA0-2D3173D3319A}" presName="Name37" presStyleLbl="parChTrans1D3" presStyleIdx="60" presStyleCnt="64"/>
      <dgm:spPr/>
      <dgm:t>
        <a:bodyPr/>
        <a:lstStyle/>
        <a:p>
          <a:endParaRPr lang="zh-CN" altLang="en-US"/>
        </a:p>
      </dgm:t>
    </dgm:pt>
    <dgm:pt modelId="{B3FC91A2-30A8-40C1-AB98-ADEE58AEF949}" type="pres">
      <dgm:prSet presAssocID="{90B3CE4E-FB4C-44E7-8252-315A9D95E9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B8DD5B9-D65F-4584-947D-75746F07917D}" type="pres">
      <dgm:prSet presAssocID="{90B3CE4E-FB4C-44E7-8252-315A9D95E99A}" presName="rootComposite" presStyleCnt="0"/>
      <dgm:spPr/>
      <dgm:t>
        <a:bodyPr/>
        <a:lstStyle/>
        <a:p>
          <a:endParaRPr lang="zh-CN" altLang="en-US"/>
        </a:p>
      </dgm:t>
    </dgm:pt>
    <dgm:pt modelId="{B54F87E6-2C45-4663-9E3B-2CDDBB77A164}" type="pres">
      <dgm:prSet presAssocID="{90B3CE4E-FB4C-44E7-8252-315A9D95E99A}" presName="rootText" presStyleLbl="node3" presStyleIdx="60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51D579-66D5-4D1A-BD9B-54415E233875}" type="pres">
      <dgm:prSet presAssocID="{90B3CE4E-FB4C-44E7-8252-315A9D95E99A}" presName="rootConnector" presStyleLbl="node3" presStyleIdx="60" presStyleCnt="64"/>
      <dgm:spPr/>
      <dgm:t>
        <a:bodyPr/>
        <a:lstStyle/>
        <a:p>
          <a:endParaRPr lang="zh-CN" altLang="en-US"/>
        </a:p>
      </dgm:t>
    </dgm:pt>
    <dgm:pt modelId="{5BA646A3-515A-4E42-A6EA-07FC567FBC6E}" type="pres">
      <dgm:prSet presAssocID="{90B3CE4E-FB4C-44E7-8252-315A9D95E99A}" presName="hierChild4" presStyleCnt="0"/>
      <dgm:spPr/>
      <dgm:t>
        <a:bodyPr/>
        <a:lstStyle/>
        <a:p>
          <a:endParaRPr lang="zh-CN" altLang="en-US"/>
        </a:p>
      </dgm:t>
    </dgm:pt>
    <dgm:pt modelId="{4468AB7D-E197-41BD-B5BE-3596BB3C2382}" type="pres">
      <dgm:prSet presAssocID="{90B3CE4E-FB4C-44E7-8252-315A9D95E99A}" presName="hierChild5" presStyleCnt="0"/>
      <dgm:spPr/>
      <dgm:t>
        <a:bodyPr/>
        <a:lstStyle/>
        <a:p>
          <a:endParaRPr lang="zh-CN" altLang="en-US"/>
        </a:p>
      </dgm:t>
    </dgm:pt>
    <dgm:pt modelId="{21FBC394-4224-4FFD-AC52-416BD52CF296}" type="pres">
      <dgm:prSet presAssocID="{8733A144-C3BE-4091-A759-2F01AD4DBFE1}" presName="Name37" presStyleLbl="parChTrans1D3" presStyleIdx="61" presStyleCnt="64"/>
      <dgm:spPr/>
      <dgm:t>
        <a:bodyPr/>
        <a:lstStyle/>
        <a:p>
          <a:endParaRPr lang="zh-CN" altLang="en-US"/>
        </a:p>
      </dgm:t>
    </dgm:pt>
    <dgm:pt modelId="{5BC4CAC9-714F-475C-8A54-55B24E9F3C00}" type="pres">
      <dgm:prSet presAssocID="{0B4EA181-86C7-4587-870A-44D5CE58800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6E9CDF8-793E-49BC-81A5-709FEA4DB1B1}" type="pres">
      <dgm:prSet presAssocID="{0B4EA181-86C7-4587-870A-44D5CE588009}" presName="rootComposite" presStyleCnt="0"/>
      <dgm:spPr/>
      <dgm:t>
        <a:bodyPr/>
        <a:lstStyle/>
        <a:p>
          <a:endParaRPr lang="zh-CN" altLang="en-US"/>
        </a:p>
      </dgm:t>
    </dgm:pt>
    <dgm:pt modelId="{5F8206B3-75EE-4E0D-862E-0C3E6AAC2348}" type="pres">
      <dgm:prSet presAssocID="{0B4EA181-86C7-4587-870A-44D5CE588009}" presName="rootText" presStyleLbl="node3" presStyleIdx="61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1BFBEE-6801-4CF0-BF8B-2E9E25E8A235}" type="pres">
      <dgm:prSet presAssocID="{0B4EA181-86C7-4587-870A-44D5CE588009}" presName="rootConnector" presStyleLbl="node3" presStyleIdx="61" presStyleCnt="64"/>
      <dgm:spPr/>
      <dgm:t>
        <a:bodyPr/>
        <a:lstStyle/>
        <a:p>
          <a:endParaRPr lang="zh-CN" altLang="en-US"/>
        </a:p>
      </dgm:t>
    </dgm:pt>
    <dgm:pt modelId="{568528BB-A75D-4996-A818-5ABDD38FF951}" type="pres">
      <dgm:prSet presAssocID="{0B4EA181-86C7-4587-870A-44D5CE588009}" presName="hierChild4" presStyleCnt="0"/>
      <dgm:spPr/>
      <dgm:t>
        <a:bodyPr/>
        <a:lstStyle/>
        <a:p>
          <a:endParaRPr lang="zh-CN" altLang="en-US"/>
        </a:p>
      </dgm:t>
    </dgm:pt>
    <dgm:pt modelId="{29A2B54C-AACD-45DD-8485-B58C8E54A665}" type="pres">
      <dgm:prSet presAssocID="{0B4EA181-86C7-4587-870A-44D5CE588009}" presName="hierChild5" presStyleCnt="0"/>
      <dgm:spPr/>
      <dgm:t>
        <a:bodyPr/>
        <a:lstStyle/>
        <a:p>
          <a:endParaRPr lang="zh-CN" altLang="en-US"/>
        </a:p>
      </dgm:t>
    </dgm:pt>
    <dgm:pt modelId="{1F29DE1C-3ED6-49D5-B725-36AAA5F598CB}" type="pres">
      <dgm:prSet presAssocID="{E6482F50-8714-41D6-95E9-9937851625FE}" presName="Name37" presStyleLbl="parChTrans1D3" presStyleIdx="62" presStyleCnt="64"/>
      <dgm:spPr/>
      <dgm:t>
        <a:bodyPr/>
        <a:lstStyle/>
        <a:p>
          <a:endParaRPr lang="zh-CN" altLang="en-US"/>
        </a:p>
      </dgm:t>
    </dgm:pt>
    <dgm:pt modelId="{4073A2C8-FFC0-4B20-9F79-6449F2D5DE13}" type="pres">
      <dgm:prSet presAssocID="{345D224A-0565-4708-B4C0-96A1C210572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3BAAF10-C4DC-4253-B51E-0086D506A202}" type="pres">
      <dgm:prSet presAssocID="{345D224A-0565-4708-B4C0-96A1C210572C}" presName="rootComposite" presStyleCnt="0"/>
      <dgm:spPr/>
      <dgm:t>
        <a:bodyPr/>
        <a:lstStyle/>
        <a:p>
          <a:endParaRPr lang="zh-CN" altLang="en-US"/>
        </a:p>
      </dgm:t>
    </dgm:pt>
    <dgm:pt modelId="{B4B21D56-7187-49A0-9209-E58D531B7AE2}" type="pres">
      <dgm:prSet presAssocID="{345D224A-0565-4708-B4C0-96A1C210572C}" presName="rootText" presStyleLbl="node3" presStyleIdx="62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E3D878-B736-4BF4-AB04-CC19927DA8F6}" type="pres">
      <dgm:prSet presAssocID="{345D224A-0565-4708-B4C0-96A1C210572C}" presName="rootConnector" presStyleLbl="node3" presStyleIdx="62" presStyleCnt="64"/>
      <dgm:spPr/>
      <dgm:t>
        <a:bodyPr/>
        <a:lstStyle/>
        <a:p>
          <a:endParaRPr lang="zh-CN" altLang="en-US"/>
        </a:p>
      </dgm:t>
    </dgm:pt>
    <dgm:pt modelId="{597016B0-0283-41E9-A76C-F3F027C46DCC}" type="pres">
      <dgm:prSet presAssocID="{345D224A-0565-4708-B4C0-96A1C210572C}" presName="hierChild4" presStyleCnt="0"/>
      <dgm:spPr/>
      <dgm:t>
        <a:bodyPr/>
        <a:lstStyle/>
        <a:p>
          <a:endParaRPr lang="zh-CN" altLang="en-US"/>
        </a:p>
      </dgm:t>
    </dgm:pt>
    <dgm:pt modelId="{87DD2A86-EC24-49AC-B7D5-F9DDB24E6824}" type="pres">
      <dgm:prSet presAssocID="{345D224A-0565-4708-B4C0-96A1C210572C}" presName="hierChild5" presStyleCnt="0"/>
      <dgm:spPr/>
      <dgm:t>
        <a:bodyPr/>
        <a:lstStyle/>
        <a:p>
          <a:endParaRPr lang="zh-CN" altLang="en-US"/>
        </a:p>
      </dgm:t>
    </dgm:pt>
    <dgm:pt modelId="{5CD2C188-B120-490D-A16A-A0C741274182}" type="pres">
      <dgm:prSet presAssocID="{4BDE05E6-086A-475D-BE5A-896E3DE0DA48}" presName="Name37" presStyleLbl="parChTrans1D3" presStyleIdx="63" presStyleCnt="64"/>
      <dgm:spPr/>
      <dgm:t>
        <a:bodyPr/>
        <a:lstStyle/>
        <a:p>
          <a:endParaRPr lang="zh-CN" altLang="en-US"/>
        </a:p>
      </dgm:t>
    </dgm:pt>
    <dgm:pt modelId="{4D1FBDC1-15CE-4D0C-89C3-6BA055A78857}" type="pres">
      <dgm:prSet presAssocID="{6000FC0B-6C3F-4458-B43C-DE65399E05AF}" presName="hierRoot2" presStyleCnt="0">
        <dgm:presLayoutVars>
          <dgm:hierBranch val="init"/>
        </dgm:presLayoutVars>
      </dgm:prSet>
      <dgm:spPr/>
    </dgm:pt>
    <dgm:pt modelId="{2077D5A6-1151-4955-A90C-CB335C946B33}" type="pres">
      <dgm:prSet presAssocID="{6000FC0B-6C3F-4458-B43C-DE65399E05AF}" presName="rootComposite" presStyleCnt="0"/>
      <dgm:spPr/>
    </dgm:pt>
    <dgm:pt modelId="{A868D4E2-FA70-4EC0-A8DE-064846DD5339}" type="pres">
      <dgm:prSet presAssocID="{6000FC0B-6C3F-4458-B43C-DE65399E05AF}" presName="rootText" presStyleLbl="node3" presStyleIdx="63" presStyleCnt="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EC381A4-6830-4BD0-B137-4F882A3F5BDB}" type="pres">
      <dgm:prSet presAssocID="{6000FC0B-6C3F-4458-B43C-DE65399E05AF}" presName="rootConnector" presStyleLbl="node3" presStyleIdx="63" presStyleCnt="64"/>
      <dgm:spPr/>
      <dgm:t>
        <a:bodyPr/>
        <a:lstStyle/>
        <a:p>
          <a:endParaRPr lang="zh-CN" altLang="en-US"/>
        </a:p>
      </dgm:t>
    </dgm:pt>
    <dgm:pt modelId="{2071D466-71BB-4DA7-AA5C-387FC0042012}" type="pres">
      <dgm:prSet presAssocID="{6000FC0B-6C3F-4458-B43C-DE65399E05AF}" presName="hierChild4" presStyleCnt="0"/>
      <dgm:spPr/>
    </dgm:pt>
    <dgm:pt modelId="{3FCC56B9-0892-4430-8795-01A5331E19F2}" type="pres">
      <dgm:prSet presAssocID="{6000FC0B-6C3F-4458-B43C-DE65399E05AF}" presName="hierChild5" presStyleCnt="0"/>
      <dgm:spPr/>
    </dgm:pt>
    <dgm:pt modelId="{700F28AE-8A45-4011-B3A6-BC7F59845EB8}" type="pres">
      <dgm:prSet presAssocID="{03021402-219A-4AEB-B7E6-C8C618CD6776}" presName="hierChild5" presStyleCnt="0"/>
      <dgm:spPr/>
      <dgm:t>
        <a:bodyPr/>
        <a:lstStyle/>
        <a:p>
          <a:endParaRPr lang="zh-CN" altLang="en-US"/>
        </a:p>
      </dgm:t>
    </dgm:pt>
    <dgm:pt modelId="{CC675176-E5E3-4C55-A909-5821F88E91F9}" type="pres">
      <dgm:prSet presAssocID="{0AFB26CE-111E-45F4-BF94-93D8342B066D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C330B0A9-723B-42F2-98CC-50EE01D6DA5B}" type="presOf" srcId="{153EA024-A409-49A1-BC95-314F9B2F8113}" destId="{3FE1C1A4-A91C-4EDB-9808-8415DDA1E1F4}" srcOrd="0" destOrd="0" presId="urn:microsoft.com/office/officeart/2005/8/layout/orgChart1"/>
    <dgm:cxn modelId="{4C2152D7-876B-4268-A325-0D2DADB74D2E}" type="presOf" srcId="{2780DFCC-755B-45F9-A750-D4DA87D8501E}" destId="{466A60CD-C98F-4869-ADC3-E53D4F3EA01E}" srcOrd="1" destOrd="0" presId="urn:microsoft.com/office/officeart/2005/8/layout/orgChart1"/>
    <dgm:cxn modelId="{42E8805D-0B88-46E0-997E-81B033DD45E6}" type="presOf" srcId="{3F7B599C-BA3B-4ADD-B6B6-17C1DE26612B}" destId="{6F074868-AB75-44F1-8907-6E931068E41D}" srcOrd="0" destOrd="0" presId="urn:microsoft.com/office/officeart/2005/8/layout/orgChart1"/>
    <dgm:cxn modelId="{6DCFFBA8-BC9B-4CD3-A7E5-63ABF285CA46}" type="presOf" srcId="{244A8565-6115-47A2-AFD4-86F23B968312}" destId="{9287D4E6-8D2F-4317-A162-D83C0647A55B}" srcOrd="0" destOrd="0" presId="urn:microsoft.com/office/officeart/2005/8/layout/orgChart1"/>
    <dgm:cxn modelId="{9622ACFD-5955-4027-9106-6930E01BDE25}" type="presOf" srcId="{DAD71E0F-F81E-4CCB-9166-B493E0FD0CC1}" destId="{BA53ADB2-FA11-460E-BCC1-0DF451C711E7}" srcOrd="1" destOrd="0" presId="urn:microsoft.com/office/officeart/2005/8/layout/orgChart1"/>
    <dgm:cxn modelId="{4247A278-2648-4ADE-8E0A-56197F3455DC}" type="presOf" srcId="{3324D5DB-AD91-4109-B30D-DC04EFD94737}" destId="{9FED1337-3521-4D44-AA5D-3146039EC188}" srcOrd="0" destOrd="0" presId="urn:microsoft.com/office/officeart/2005/8/layout/orgChart1"/>
    <dgm:cxn modelId="{8D9DD074-1E03-4A36-9CF8-76576F1C9A99}" type="presOf" srcId="{0B4EA181-86C7-4587-870A-44D5CE588009}" destId="{5F8206B3-75EE-4E0D-862E-0C3E6AAC2348}" srcOrd="0" destOrd="0" presId="urn:microsoft.com/office/officeart/2005/8/layout/orgChart1"/>
    <dgm:cxn modelId="{339362E0-C6F8-49DD-92D2-2B8188977785}" srcId="{3D4FAC5D-767B-4F18-9684-E923443DEF55}" destId="{8BA3CBF1-5C2C-4C5B-9010-7C937EF6A2EE}" srcOrd="7" destOrd="0" parTransId="{59F41903-AACE-4771-99AB-2F080E9FAD5C}" sibTransId="{FFABD52C-B199-4074-B2BA-F2CD0C618EBA}"/>
    <dgm:cxn modelId="{C52CAAAC-798F-4DBD-8018-3F2FC4BA03A2}" type="presOf" srcId="{E22930EE-0DF2-4B00-BC0F-FA2E588E714C}" destId="{EC958C6B-A396-46A6-BF8F-28587EDE7BF8}" srcOrd="0" destOrd="0" presId="urn:microsoft.com/office/officeart/2005/8/layout/orgChart1"/>
    <dgm:cxn modelId="{E283B3D0-8E52-4DDD-8FAF-22AD93CE6BF3}" type="presOf" srcId="{90E35A5A-1475-4DD9-8F70-77FB03713842}" destId="{BD0BB72E-7B18-4584-A4C2-649CDB37D77D}" srcOrd="1" destOrd="0" presId="urn:microsoft.com/office/officeart/2005/8/layout/orgChart1"/>
    <dgm:cxn modelId="{F3CFA5BB-AF89-4D05-AA56-005E655695C5}" srcId="{4BABEEB8-C21C-468A-A136-A4BF4996358F}" destId="{C3BD8D6E-D734-452C-9792-5A3B248BD2A2}" srcOrd="6" destOrd="0" parTransId="{42851742-DBB9-49E7-992E-BAED4D3D3723}" sibTransId="{084E563B-8748-46B3-BE7F-02629FB1E9FF}"/>
    <dgm:cxn modelId="{879FFF2D-11CA-4E31-9776-17FF1ED3BDF8}" type="presOf" srcId="{3B32799A-4D97-4106-AEB7-2E5481AE5E8D}" destId="{FE09BF60-A4F2-4534-9E28-E9C345712903}" srcOrd="0" destOrd="0" presId="urn:microsoft.com/office/officeart/2005/8/layout/orgChart1"/>
    <dgm:cxn modelId="{BF7E19D7-04A3-4BA2-9EAD-0B477BD8B200}" type="presOf" srcId="{E00405A1-D1B5-462B-9EA2-89D09E6CF806}" destId="{E21D0D3B-3916-41E7-B4F9-29C39194E481}" srcOrd="0" destOrd="0" presId="urn:microsoft.com/office/officeart/2005/8/layout/orgChart1"/>
    <dgm:cxn modelId="{3F2D2881-E237-4AD6-84F7-5AE1BA47CBA1}" srcId="{03021402-219A-4AEB-B7E6-C8C618CD6776}" destId="{6000FC0B-6C3F-4458-B43C-DE65399E05AF}" srcOrd="8" destOrd="0" parTransId="{4BDE05E6-086A-475D-BE5A-896E3DE0DA48}" sibTransId="{E820EA4A-9124-4FED-ACCB-5D1B1D9BA98E}"/>
    <dgm:cxn modelId="{7339FAC3-93F8-48D1-9425-39BC418B05A1}" type="presOf" srcId="{D4ADBD4C-DAF5-4C1F-9420-A1CDD1BE84C6}" destId="{2B394269-73BE-48E5-BEDA-E5FC8A240F7F}" srcOrd="0" destOrd="0" presId="urn:microsoft.com/office/officeart/2005/8/layout/orgChart1"/>
    <dgm:cxn modelId="{EADDEA00-991B-4D09-9433-3E1C5E4A4578}" type="presOf" srcId="{85BFCCDC-2B25-4EE2-9FA2-998826ABAC7B}" destId="{B3E85D57-F13A-451C-B917-F9C14DB1DA3A}" srcOrd="0" destOrd="0" presId="urn:microsoft.com/office/officeart/2005/8/layout/orgChart1"/>
    <dgm:cxn modelId="{ABFC0B16-6EC1-4D8A-8C44-666C4C5476AC}" type="presOf" srcId="{C19DB605-EB8B-4879-B4F5-1E38783AFBC1}" destId="{B1443732-03E4-4625-BD11-BB866BD3259A}" srcOrd="0" destOrd="0" presId="urn:microsoft.com/office/officeart/2005/8/layout/orgChart1"/>
    <dgm:cxn modelId="{4694341F-7B86-4E7C-A8A9-22F9C94C2284}" type="presOf" srcId="{307B3D32-4D9E-4746-972B-0B4482D87325}" destId="{72E8F01B-E1A6-45AF-9CD3-A9A51D80ED96}" srcOrd="1" destOrd="0" presId="urn:microsoft.com/office/officeart/2005/8/layout/orgChart1"/>
    <dgm:cxn modelId="{DD0C55B5-57AD-4E20-BD45-E7FD46CE813F}" type="presOf" srcId="{AC38D5EB-99F0-477A-8BA3-29359BB683DE}" destId="{BD4406BA-E9DE-4240-BF75-29F9CD1B1A19}" srcOrd="0" destOrd="0" presId="urn:microsoft.com/office/officeart/2005/8/layout/orgChart1"/>
    <dgm:cxn modelId="{357EE598-E7F1-4050-B8AA-5C9337BB7524}" srcId="{63526589-633D-40C5-8B5E-CE01C9BA0E67}" destId="{763A1B9E-E1F7-4191-9D89-85345DD90874}" srcOrd="1" destOrd="0" parTransId="{E5EE63EE-A3C0-4EA0-8853-D21AF3845476}" sibTransId="{BE305887-1921-46A9-B288-5C8D81AE827A}"/>
    <dgm:cxn modelId="{CB04F349-EBEA-499D-A24B-156795A3E7EC}" type="presOf" srcId="{3D4FAC5D-767B-4F18-9684-E923443DEF55}" destId="{4A8C7222-2469-4A69-B90A-4FD26C68D3EB}" srcOrd="0" destOrd="0" presId="urn:microsoft.com/office/officeart/2005/8/layout/orgChart1"/>
    <dgm:cxn modelId="{D154522D-05FA-419E-A9F4-5CBB710D2810}" srcId="{C0BB568A-AD1F-41E4-9EE3-9D4D1BE6A15D}" destId="{6B340204-AF2A-4C66-8A9A-CFB7E58D4BE6}" srcOrd="2" destOrd="0" parTransId="{AC38D5EB-99F0-477A-8BA3-29359BB683DE}" sibTransId="{34D537AC-8AB6-4B7C-9F7E-222FB09BA446}"/>
    <dgm:cxn modelId="{8E2FB565-719B-4772-B03C-AC07AA95E69C}" srcId="{85BFCCDC-2B25-4EE2-9FA2-998826ABAC7B}" destId="{00E16054-8490-4F72-84B4-2B9261E28713}" srcOrd="3" destOrd="0" parTransId="{B3C68C19-0F63-4CF5-9946-888B1C7B302D}" sibTransId="{27CBD9D7-77FE-4F9D-AB5C-810943BC3AA8}"/>
    <dgm:cxn modelId="{755F1D1E-6EA1-44C1-B37F-9FE8CB5D0BA8}" srcId="{85BFCCDC-2B25-4EE2-9FA2-998826ABAC7B}" destId="{3266129C-A856-4250-B4B8-CF4CD004555A}" srcOrd="2" destOrd="0" parTransId="{800EFAB5-40A8-4331-B043-486705F7ABF1}" sibTransId="{C97F683D-6254-455F-9A1B-9EFA40451410}"/>
    <dgm:cxn modelId="{691EF093-BA4C-4970-962E-19FA92143C02}" type="presOf" srcId="{1F30512A-D248-4DCF-91FB-698D7A1C69D9}" destId="{1399DFA8-94E9-493C-BBBD-8611D33578A7}" srcOrd="0" destOrd="0" presId="urn:microsoft.com/office/officeart/2005/8/layout/orgChart1"/>
    <dgm:cxn modelId="{857E64B5-E22F-4157-945E-6E0AF19FA3AD}" type="presOf" srcId="{A087BA1C-F77C-4760-8546-89515D3F57F5}" destId="{6D8A4069-A498-47A5-A5A0-6AF3806CFAA2}" srcOrd="0" destOrd="0" presId="urn:microsoft.com/office/officeart/2005/8/layout/orgChart1"/>
    <dgm:cxn modelId="{87AB1D69-E7AD-4623-9C4D-271CD170F291}" type="presOf" srcId="{8AA959A0-F729-4683-AA62-0B34B13B6D65}" destId="{27C41F10-0F46-47AF-B9F3-A719569F182B}" srcOrd="0" destOrd="0" presId="urn:microsoft.com/office/officeart/2005/8/layout/orgChart1"/>
    <dgm:cxn modelId="{97A33637-8627-4005-BE3E-13DEAEB3D70D}" srcId="{85BFCCDC-2B25-4EE2-9FA2-998826ABAC7B}" destId="{8863B4F7-C7F2-407F-9B85-DD9740850020}" srcOrd="0" destOrd="0" parTransId="{DB00FFAA-3102-4C27-86B4-405E4DBD2B5C}" sibTransId="{B2F4FBF0-0E8A-4941-BB49-BD359EBA57AF}"/>
    <dgm:cxn modelId="{BC30F3A6-FD54-40D3-8456-D9BDEF8BCF6F}" type="presOf" srcId="{EBD3FDD2-356D-456B-AFA5-0A50ACBC7D68}" destId="{0C734225-46C0-47BE-A644-B1D9A28F8832}" srcOrd="0" destOrd="0" presId="urn:microsoft.com/office/officeart/2005/8/layout/orgChart1"/>
    <dgm:cxn modelId="{DE7C27D8-78F0-429C-94C1-614DFEC8C103}" type="presOf" srcId="{D7280D1B-9E48-4112-A393-B7FA7DA212A0}" destId="{7CAA48C1-7CAC-4645-9D79-D92C8A0B8537}" srcOrd="1" destOrd="0" presId="urn:microsoft.com/office/officeart/2005/8/layout/orgChart1"/>
    <dgm:cxn modelId="{44E5BD06-C5E1-4647-8AA2-4498C1C11D21}" srcId="{4BABEEB8-C21C-468A-A136-A4BF4996358F}" destId="{C1788E24-4169-4022-AF3D-E4051FE939C4}" srcOrd="0" destOrd="0" parTransId="{9E1890C6-F4ED-4261-8BC6-A479434547FF}" sibTransId="{36D06B02-DC66-492F-A879-399597716BA1}"/>
    <dgm:cxn modelId="{D97AED3F-EDAD-41C4-BC56-0206E7F1E851}" type="presOf" srcId="{6A3DD414-EC61-4DC4-9958-C49C24222FC4}" destId="{1A12976E-1BCF-440E-9F6E-EED231106230}" srcOrd="0" destOrd="0" presId="urn:microsoft.com/office/officeart/2005/8/layout/orgChart1"/>
    <dgm:cxn modelId="{85CAC8DF-7240-4F8D-8138-D159882B165F}" srcId="{4703BE06-B246-4A26-8F40-2FA3C2906A12}" destId="{0AFB26CE-111E-45F4-BF94-93D8342B066D}" srcOrd="0" destOrd="0" parTransId="{89D2CA9F-927B-4CFB-B57D-25BA0C7C1AD7}" sibTransId="{92BF0CFF-4B6A-46A2-AC2D-909D9E55EEC6}"/>
    <dgm:cxn modelId="{22EAE405-B910-4FA5-83AE-245A252B53EB}" type="presOf" srcId="{7952D609-B172-483B-9EF6-4CB8F6DB6FE3}" destId="{2F1B5272-C3E3-4869-875D-A866722B28CD}" srcOrd="0" destOrd="0" presId="urn:microsoft.com/office/officeart/2005/8/layout/orgChart1"/>
    <dgm:cxn modelId="{46CB1F68-E455-41F7-ADEE-4903BC01FA23}" srcId="{C0BB568A-AD1F-41E4-9EE3-9D4D1BE6A15D}" destId="{90E35A5A-1475-4DD9-8F70-77FB03713842}" srcOrd="4" destOrd="0" parTransId="{D4ADBD4C-DAF5-4C1F-9420-A1CDD1BE84C6}" sibTransId="{2BCDFBDD-CA5B-4A0C-850B-40583CF46655}"/>
    <dgm:cxn modelId="{8EF1D1C0-9D38-41CB-955A-0B9FE7423970}" type="presOf" srcId="{4BABEEB8-C21C-468A-A136-A4BF4996358F}" destId="{4ED2C913-F91D-4E45-974B-AE6B3EEAB903}" srcOrd="1" destOrd="0" presId="urn:microsoft.com/office/officeart/2005/8/layout/orgChart1"/>
    <dgm:cxn modelId="{585BC704-4012-4AEA-B3E8-0AD532303591}" type="presOf" srcId="{C19DB605-EB8B-4879-B4F5-1E38783AFBC1}" destId="{A5E26ED8-FEB8-4C8C-BF93-04A3C6BE42B4}" srcOrd="1" destOrd="0" presId="urn:microsoft.com/office/officeart/2005/8/layout/orgChart1"/>
    <dgm:cxn modelId="{226DC13E-886F-4158-A61F-79C5DDC63118}" type="presOf" srcId="{B1FA1289-D530-4961-AA2A-2D84848D03FA}" destId="{81CBBE96-B82B-4193-929C-91DAA783CB9D}" srcOrd="0" destOrd="0" presId="urn:microsoft.com/office/officeart/2005/8/layout/orgChart1"/>
    <dgm:cxn modelId="{5EE9240D-754E-48CF-AF66-67289934CFE1}" type="presOf" srcId="{B3C68C19-0F63-4CF5-9946-888B1C7B302D}" destId="{748D5C41-21CC-4B00-8D43-0E1BE3CCB51C}" srcOrd="0" destOrd="0" presId="urn:microsoft.com/office/officeart/2005/8/layout/orgChart1"/>
    <dgm:cxn modelId="{BDA3A232-CD15-41E8-8642-71718AB2D279}" type="presOf" srcId="{8BA3CBF1-5C2C-4C5B-9010-7C937EF6A2EE}" destId="{C19CA544-EB48-4DF8-A3CE-72F38E934679}" srcOrd="1" destOrd="0" presId="urn:microsoft.com/office/officeart/2005/8/layout/orgChart1"/>
    <dgm:cxn modelId="{10FE2031-998C-4CD8-B1D3-5B686F54B497}" type="presOf" srcId="{63526589-633D-40C5-8B5E-CE01C9BA0E67}" destId="{6B565130-2E5E-41E7-AA59-31B0B06899D4}" srcOrd="1" destOrd="0" presId="urn:microsoft.com/office/officeart/2005/8/layout/orgChart1"/>
    <dgm:cxn modelId="{8C2DF2FD-8656-47CE-9C3F-989779EE8D11}" type="presOf" srcId="{6B340204-AF2A-4C66-8A9A-CFB7E58D4BE6}" destId="{10FEE38C-FB6F-4C75-9CC7-C6A791566735}" srcOrd="1" destOrd="0" presId="urn:microsoft.com/office/officeart/2005/8/layout/orgChart1"/>
    <dgm:cxn modelId="{019EABA7-930E-45FF-B172-7FC4AB47D5A5}" type="presOf" srcId="{C3AE3B17-3C89-49E9-ADB1-708E5A8C8B1F}" destId="{447B0B73-1BC1-47CD-8DD4-A895BAA56764}" srcOrd="0" destOrd="0" presId="urn:microsoft.com/office/officeart/2005/8/layout/orgChart1"/>
    <dgm:cxn modelId="{666B6184-7B3C-4F11-B441-3780ECB43641}" type="presOf" srcId="{DB00FFAA-3102-4C27-86B4-405E4DBD2B5C}" destId="{2DC82766-49C4-4858-9591-C9D0EDBDAD57}" srcOrd="0" destOrd="0" presId="urn:microsoft.com/office/officeart/2005/8/layout/orgChart1"/>
    <dgm:cxn modelId="{FB8728AE-6B81-42BB-B53A-CD9BF0B95F9C}" type="presOf" srcId="{8BA3CBF1-5C2C-4C5B-9010-7C937EF6A2EE}" destId="{F0D2A354-2329-4817-8434-CCB79C928620}" srcOrd="0" destOrd="0" presId="urn:microsoft.com/office/officeart/2005/8/layout/orgChart1"/>
    <dgm:cxn modelId="{1BC7AB5E-41E7-4A47-8794-2A40A17FBEBB}" type="presOf" srcId="{ADD360CD-C01E-4BD7-9470-E52CB1EAD91F}" destId="{87D79036-0627-41E9-BE7B-ED8DC31F652E}" srcOrd="0" destOrd="0" presId="urn:microsoft.com/office/officeart/2005/8/layout/orgChart1"/>
    <dgm:cxn modelId="{BA8A52C9-CC44-433C-B066-52A1741B456B}" srcId="{0AFB26CE-111E-45F4-BF94-93D8342B066D}" destId="{9FA6C0C6-BFB2-4AB9-92C1-D917CD948BEC}" srcOrd="6" destOrd="0" parTransId="{0E939172-5CCA-4341-9926-3D5A7681237F}" sibTransId="{BD1FF0E6-AE71-4BFC-9A15-30E91002F865}"/>
    <dgm:cxn modelId="{0192EA7A-E4F0-4EDE-BA1F-3E4E0C37DECC}" type="presOf" srcId="{345D224A-0565-4708-B4C0-96A1C210572C}" destId="{DBE3D878-B736-4BF4-AB04-CC19927DA8F6}" srcOrd="1" destOrd="0" presId="urn:microsoft.com/office/officeart/2005/8/layout/orgChart1"/>
    <dgm:cxn modelId="{7EC87EF7-8A54-48D6-875C-88DFD0BCE814}" type="presOf" srcId="{0FE11EDD-D445-4CB6-984F-F46C8264F1B9}" destId="{8A864FBD-120B-4961-99E4-55A58C3C5E14}" srcOrd="1" destOrd="0" presId="urn:microsoft.com/office/officeart/2005/8/layout/orgChart1"/>
    <dgm:cxn modelId="{43C788D2-8E2A-48AD-A395-FCE5C069E5B5}" type="presOf" srcId="{A21A62ED-5911-4658-80EA-CF30F9FEBBC2}" destId="{9E95EBB5-0CEB-4B48-B9E5-3B4FA1FCCA72}" srcOrd="1" destOrd="0" presId="urn:microsoft.com/office/officeart/2005/8/layout/orgChart1"/>
    <dgm:cxn modelId="{C747D204-5E89-4DF1-B9E2-8674E45CA7B6}" type="presOf" srcId="{4703BE06-B246-4A26-8F40-2FA3C2906A12}" destId="{D2B64512-776E-41DF-9BCF-3AB0D4FF08FC}" srcOrd="0" destOrd="0" presId="urn:microsoft.com/office/officeart/2005/8/layout/orgChart1"/>
    <dgm:cxn modelId="{1BE265F0-E9B3-44BE-AFE8-0ED6935ECFE7}" type="presOf" srcId="{D2B8B5AC-A3EC-4CE4-AB51-74F41FFCDBA5}" destId="{1B585D9A-69AB-4D89-ABD3-A8EDF6A0D6C5}" srcOrd="0" destOrd="0" presId="urn:microsoft.com/office/officeart/2005/8/layout/orgChart1"/>
    <dgm:cxn modelId="{5AFF3ECA-45CF-4646-8EC5-E27C5B71ED94}" srcId="{3D4FAC5D-767B-4F18-9684-E923443DEF55}" destId="{24F8D9B5-B627-41C2-A032-57542E058BBA}" srcOrd="4" destOrd="0" parTransId="{3D9D81E0-6746-4B99-A85D-588991F25CA1}" sibTransId="{16476D83-4342-4648-92AD-923DE08D1297}"/>
    <dgm:cxn modelId="{3A04148A-C6BB-4C25-9F84-8E0B0F61833F}" type="presOf" srcId="{3266129C-A856-4250-B4B8-CF4CD004555A}" destId="{D6FEC3A9-0446-4017-8AE6-3952BCF77230}" srcOrd="0" destOrd="0" presId="urn:microsoft.com/office/officeart/2005/8/layout/orgChart1"/>
    <dgm:cxn modelId="{C50560AD-53C3-4B05-ADA3-1FB06B2D72CB}" srcId="{C0BB568A-AD1F-41E4-9EE3-9D4D1BE6A15D}" destId="{F1D020F8-67F7-40BF-8E0F-9A91F2BD0D09}" srcOrd="3" destOrd="0" parTransId="{D1608F7B-DE1F-4066-90B8-E2B42FFC70D1}" sibTransId="{62385348-4E7A-4864-A5CC-552662EE8E66}"/>
    <dgm:cxn modelId="{157A7DF1-D9B1-4F3E-BA13-64452CD1BA86}" srcId="{9FA6C0C6-BFB2-4AB9-92C1-D917CD948BEC}" destId="{9498AFBB-CD0F-48BD-980E-FD02746D6A01}" srcOrd="4" destOrd="0" parTransId="{84FCB88D-1A48-4D07-8273-934A9B6FAAB1}" sibTransId="{8897E5C4-D117-4BF4-B484-3B4DC04EB95B}"/>
    <dgm:cxn modelId="{DE5C188D-EAFC-4ED6-860A-A373A94BD587}" type="presOf" srcId="{F54FD860-A258-435A-8624-DF0CDB087B57}" destId="{C5FAC981-D111-485C-BAD2-8AC4F6C312F9}" srcOrd="1" destOrd="0" presId="urn:microsoft.com/office/officeart/2005/8/layout/orgChart1"/>
    <dgm:cxn modelId="{F0E14509-AE16-4813-831D-0529687CCE2D}" srcId="{30947DCD-5EC5-4DB7-B87F-23E4264E8B92}" destId="{FB9118AC-3FDC-4140-8510-6562CF4B8D7C}" srcOrd="6" destOrd="0" parTransId="{7833D18A-3F1C-4DC7-AC97-7E1775CD1C37}" sibTransId="{1CF33A89-5E7B-4A9B-BCA6-A2131630046A}"/>
    <dgm:cxn modelId="{341514BA-FF9C-455F-8130-B51953E2D1FC}" type="presOf" srcId="{9B5548C2-5B3D-415E-A438-9FFCD7415B44}" destId="{FCF2F7C5-4BA2-4800-93D8-B88F50E436B1}" srcOrd="1" destOrd="0" presId="urn:microsoft.com/office/officeart/2005/8/layout/orgChart1"/>
    <dgm:cxn modelId="{339DAEBB-C552-4AAA-83A1-DB84BD359599}" type="presOf" srcId="{6000FC0B-6C3F-4458-B43C-DE65399E05AF}" destId="{4EC381A4-6830-4BD0-B137-4F882A3F5BDB}" srcOrd="1" destOrd="0" presId="urn:microsoft.com/office/officeart/2005/8/layout/orgChart1"/>
    <dgm:cxn modelId="{5B65F1F0-9BDE-4B88-8A6C-8017B8D181C9}" type="presOf" srcId="{E22930EE-0DF2-4B00-BC0F-FA2E588E714C}" destId="{18853DFB-5A11-46F0-AE3F-FE8DB9CD659A}" srcOrd="1" destOrd="0" presId="urn:microsoft.com/office/officeart/2005/8/layout/orgChart1"/>
    <dgm:cxn modelId="{A8AC9458-0587-490B-B0AF-A885C71A87FE}" type="presOf" srcId="{84FCB88D-1A48-4D07-8273-934A9B6FAAB1}" destId="{B9DA4D02-0A11-4917-A312-16138DC1AAB9}" srcOrd="0" destOrd="0" presId="urn:microsoft.com/office/officeart/2005/8/layout/orgChart1"/>
    <dgm:cxn modelId="{A724E857-B9E7-41A2-BC9E-483FDA6D2807}" srcId="{3D4FAC5D-767B-4F18-9684-E923443DEF55}" destId="{3F7B599C-BA3B-4ADD-B6B6-17C1DE26612B}" srcOrd="1" destOrd="0" parTransId="{0553850E-0BF4-4F1B-8CF5-A9700290BB07}" sibTransId="{B11A0201-7220-4949-83AB-A7475F46620B}"/>
    <dgm:cxn modelId="{9A04A948-92AD-435F-89E3-5C846A88739A}" type="presOf" srcId="{4FF88D99-E513-4930-9C22-9204B8342EEA}" destId="{88D53AA4-8F4C-458F-8007-DD5F1BEF5807}" srcOrd="0" destOrd="0" presId="urn:microsoft.com/office/officeart/2005/8/layout/orgChart1"/>
    <dgm:cxn modelId="{8DCC1B2A-6D97-4519-B285-6A55514FDF30}" type="presOf" srcId="{26D962B0-B3D4-4E59-8ABC-D10C449A2143}" destId="{0452F411-2F4B-40FF-8A38-816433565810}" srcOrd="0" destOrd="0" presId="urn:microsoft.com/office/officeart/2005/8/layout/orgChart1"/>
    <dgm:cxn modelId="{1156F10C-290F-4038-91D3-F5129D9D46E5}" type="presOf" srcId="{24F8D9B5-B627-41C2-A032-57542E058BBA}" destId="{4DCD014B-58F6-4C53-8BE4-B3639BCD9F20}" srcOrd="0" destOrd="0" presId="urn:microsoft.com/office/officeart/2005/8/layout/orgChart1"/>
    <dgm:cxn modelId="{6C10FE09-FB85-4A6E-B3A4-D3C15EAC4E7B}" type="presOf" srcId="{C1788E24-4169-4022-AF3D-E4051FE939C4}" destId="{3F9718D0-633B-4D0C-89A9-65E3608B8FAF}" srcOrd="1" destOrd="0" presId="urn:microsoft.com/office/officeart/2005/8/layout/orgChart1"/>
    <dgm:cxn modelId="{E4EE5B8F-6C2C-4F9C-8215-6DE20E687EBC}" type="presOf" srcId="{935AAB16-A746-4B1A-9C06-A4A122F28B7D}" destId="{10649DE9-F1E8-44DA-BFC3-2E2EADED955C}" srcOrd="0" destOrd="0" presId="urn:microsoft.com/office/officeart/2005/8/layout/orgChart1"/>
    <dgm:cxn modelId="{29EFBF6F-DA11-4D4C-8345-5F290D67E753}" srcId="{153EA024-A409-49A1-BC95-314F9B2F8113}" destId="{5BFBB26F-5573-44A5-8AE0-B951C9A0D14E}" srcOrd="4" destOrd="0" parTransId="{10425117-2D16-4C11-9F36-F7A53036CC4C}" sibTransId="{F531B099-3E62-423D-A27A-FA9F78F927B0}"/>
    <dgm:cxn modelId="{C37C6A82-6995-4A4C-98E2-185162FC50C3}" srcId="{9FA6C0C6-BFB2-4AB9-92C1-D917CD948BEC}" destId="{307B3D32-4D9E-4746-972B-0B4482D87325}" srcOrd="5" destOrd="0" parTransId="{4EF044A4-FEA6-48A6-8FC1-A8CE595235BA}" sibTransId="{E87E6BA3-6E04-4ABA-8B9E-19B3C094AF97}"/>
    <dgm:cxn modelId="{58945884-310A-4DD8-AD13-66FE6ED1F994}" type="presOf" srcId="{8733A144-C3BE-4091-A759-2F01AD4DBFE1}" destId="{21FBC394-4224-4FFD-AC52-416BD52CF296}" srcOrd="0" destOrd="0" presId="urn:microsoft.com/office/officeart/2005/8/layout/orgChart1"/>
    <dgm:cxn modelId="{6619B0A1-A210-45BA-B9E2-B24A21DC494A}" type="presOf" srcId="{4788D4D6-8E3A-4990-A396-B3C40F10DAF0}" destId="{E650C980-47C6-49BF-BB3B-90890200A80E}" srcOrd="0" destOrd="0" presId="urn:microsoft.com/office/officeart/2005/8/layout/orgChart1"/>
    <dgm:cxn modelId="{D5523B52-CB51-4C12-AE38-153F3D65B6D0}" type="presOf" srcId="{6BAB53FF-05E4-4606-BD4E-052C7759AFA4}" destId="{F6A4EFFC-E73F-4D85-BD92-A8CF9B056AAB}" srcOrd="0" destOrd="0" presId="urn:microsoft.com/office/officeart/2005/8/layout/orgChart1"/>
    <dgm:cxn modelId="{3D332509-A6FE-4674-8BBC-30A40B488C63}" srcId="{0AFB26CE-111E-45F4-BF94-93D8342B066D}" destId="{63526589-633D-40C5-8B5E-CE01C9BA0E67}" srcOrd="5" destOrd="0" parTransId="{06520DC9-02E4-4BED-966F-82B54F68CB9F}" sibTransId="{1749C8DA-2151-4C2F-999F-F30FD4C3B2FC}"/>
    <dgm:cxn modelId="{98890E3D-846A-4F01-835E-43123A135CBF}" type="presOf" srcId="{9498AFBB-CD0F-48BD-980E-FD02746D6A01}" destId="{D3408F3F-EAFC-455B-AF8A-36B44930358B}" srcOrd="0" destOrd="0" presId="urn:microsoft.com/office/officeart/2005/8/layout/orgChart1"/>
    <dgm:cxn modelId="{C4FA3AFE-31F7-433B-A7F9-43E7A56097CD}" srcId="{3D4FAC5D-767B-4F18-9684-E923443DEF55}" destId="{02C1C4D9-4994-4D75-9584-BAEFC5FA83C5}" srcOrd="0" destOrd="0" parTransId="{8892C6F1-C381-42CC-9A5A-705292F2A330}" sibTransId="{C6EB0586-0CB6-4EDF-9259-590B80A965E6}"/>
    <dgm:cxn modelId="{0A9559C5-24E7-441E-BA37-3729499D9897}" type="presOf" srcId="{307B3D32-4D9E-4746-972B-0B4482D87325}" destId="{C79D353D-CD4A-4588-9EE8-159A62F8D60F}" srcOrd="0" destOrd="0" presId="urn:microsoft.com/office/officeart/2005/8/layout/orgChart1"/>
    <dgm:cxn modelId="{57CA5A4D-FF7B-46CE-B2D0-39521D545990}" type="presOf" srcId="{E6482F50-8714-41D6-95E9-9937851625FE}" destId="{1F29DE1C-3ED6-49D5-B725-36AAA5F598CB}" srcOrd="0" destOrd="0" presId="urn:microsoft.com/office/officeart/2005/8/layout/orgChart1"/>
    <dgm:cxn modelId="{CE8CC4D1-0B47-4376-A982-DBE315AB687A}" type="presOf" srcId="{2A4CDA80-76B2-4F41-B882-5946518DDDAB}" destId="{7E97AE6F-7F1A-4871-9567-86FD4D8034C7}" srcOrd="0" destOrd="0" presId="urn:microsoft.com/office/officeart/2005/8/layout/orgChart1"/>
    <dgm:cxn modelId="{58E5869B-9761-4D45-8D01-94B23FE9CB2F}" type="presOf" srcId="{5D07066C-85A9-4ADA-9B38-1EB27FF8DF0B}" destId="{AEB3D8DB-168A-412F-8AF9-35038FC5442C}" srcOrd="0" destOrd="0" presId="urn:microsoft.com/office/officeart/2005/8/layout/orgChart1"/>
    <dgm:cxn modelId="{ACBF3AD4-92EB-45FE-A882-49493B80F7D8}" type="presOf" srcId="{63526589-633D-40C5-8B5E-CE01C9BA0E67}" destId="{108A7016-2D6E-44C4-953F-6E480CE16EF0}" srcOrd="0" destOrd="0" presId="urn:microsoft.com/office/officeart/2005/8/layout/orgChart1"/>
    <dgm:cxn modelId="{B62BEC2F-D26E-48D1-BCAB-C2C89BB4E442}" srcId="{0AFB26CE-111E-45F4-BF94-93D8342B066D}" destId="{85BFCCDC-2B25-4EE2-9FA2-998826ABAC7B}" srcOrd="3" destOrd="0" parTransId="{2B57C34D-086B-4510-99AD-1BA661E92CA2}" sibTransId="{EF00C2E7-78A0-40D9-9E17-4CD83EA6FB97}"/>
    <dgm:cxn modelId="{8ACFEB4C-E6DE-4D7E-BCEA-B5F096767C3E}" type="presOf" srcId="{03021402-219A-4AEB-B7E6-C8C618CD6776}" destId="{D498612A-1F8A-4948-83E3-2EEF2C06C8CA}" srcOrd="1" destOrd="0" presId="urn:microsoft.com/office/officeart/2005/8/layout/orgChart1"/>
    <dgm:cxn modelId="{DEB076F2-F0DA-4D84-80B5-EEF50AB9C816}" type="presOf" srcId="{2F83F70D-A9D3-4B0C-A0D6-EBFBE8C6C428}" destId="{85B5DB22-1190-4A0F-BE5E-6A56F440DC8F}" srcOrd="0" destOrd="0" presId="urn:microsoft.com/office/officeart/2005/8/layout/orgChart1"/>
    <dgm:cxn modelId="{E69C6B97-9386-477F-BA18-D6F1039B6A81}" type="presOf" srcId="{2C958A73-D6D7-4982-B284-32F278B037D3}" destId="{D573B568-68CA-431F-B5BA-97612099B7DC}" srcOrd="1" destOrd="0" presId="urn:microsoft.com/office/officeart/2005/8/layout/orgChart1"/>
    <dgm:cxn modelId="{0B3E41C1-50EC-49A1-8A29-E4F9C4D8CB1A}" type="presOf" srcId="{BA05FE27-B60B-44ED-8B7B-97DC9FB94AC6}" destId="{819C4F90-9458-49EB-A030-B8B17FA019D4}" srcOrd="1" destOrd="0" presId="urn:microsoft.com/office/officeart/2005/8/layout/orgChart1"/>
    <dgm:cxn modelId="{3D652666-1BA3-4803-8389-2020F139888C}" srcId="{63526589-633D-40C5-8B5E-CE01C9BA0E67}" destId="{91718E5A-FA6E-41EE-AD47-03761F49EFDD}" srcOrd="5" destOrd="0" parTransId="{2B60DE76-4F64-4773-AA85-17E042A006A7}" sibTransId="{9BB04E83-FD64-4AA2-AE80-32183A3DFADF}"/>
    <dgm:cxn modelId="{12566475-518D-4285-978F-41C1DD25ECF4}" srcId="{4BABEEB8-C21C-468A-A136-A4BF4996358F}" destId="{6A3DD414-EC61-4DC4-9958-C49C24222FC4}" srcOrd="1" destOrd="0" parTransId="{6607CD04-C0E9-4B93-A651-618F56E0B10C}" sibTransId="{8048FB4A-1AFD-4ADE-B792-0568D751BEB0}"/>
    <dgm:cxn modelId="{B1B67624-448C-4429-964F-9CE531C74424}" srcId="{03021402-219A-4AEB-B7E6-C8C618CD6776}" destId="{90B3CE4E-FB4C-44E7-8252-315A9D95E99A}" srcOrd="5" destOrd="0" parTransId="{5559BEF8-6F46-4A29-9DA0-2D3173D3319A}" sibTransId="{092C1997-AFD4-49DD-9DCD-65F24FD68FB3}"/>
    <dgm:cxn modelId="{EF967CF7-8259-48C2-8FD9-CABDE512C375}" type="presOf" srcId="{FD8CAE52-9EBB-4512-BA1C-032ECA0D05F1}" destId="{8B93A766-889A-4977-A1F8-130972229390}" srcOrd="0" destOrd="0" presId="urn:microsoft.com/office/officeart/2005/8/layout/orgChart1"/>
    <dgm:cxn modelId="{3568CE6A-115A-41C4-A5B7-8570EF5F2606}" srcId="{C0BB568A-AD1F-41E4-9EE3-9D4D1BE6A15D}" destId="{E22930EE-0DF2-4B00-BC0F-FA2E588E714C}" srcOrd="0" destOrd="0" parTransId="{3D112442-1DC6-46E8-92BB-319445FBBB7D}" sibTransId="{1592A0F2-4CF2-4651-A255-30583AE9FA09}"/>
    <dgm:cxn modelId="{BF7DDB4A-32F0-4ABC-A210-2279A7388D13}" type="presOf" srcId="{A56C57B5-5AE8-4336-BA49-EE048B8DE313}" destId="{B3C1FC6C-D5B8-4747-9BFA-B77423090D17}" srcOrd="0" destOrd="0" presId="urn:microsoft.com/office/officeart/2005/8/layout/orgChart1"/>
    <dgm:cxn modelId="{C503C737-2DC7-4AE3-B569-CBE47EC213B3}" srcId="{30947DCD-5EC5-4DB7-B87F-23E4264E8B92}" destId="{3B32799A-4D97-4106-AEB7-2E5481AE5E8D}" srcOrd="5" destOrd="0" parTransId="{081E86E9-3293-44F8-9829-F7F57F569FA4}" sibTransId="{7A802C0E-26C8-4A9A-A157-78028D5C0C93}"/>
    <dgm:cxn modelId="{BF7CA4D1-8779-4CBE-B119-9FA2DDC04DE9}" type="presOf" srcId="{C3AE3B17-3C89-49E9-ADB1-708E5A8C8B1F}" destId="{85083309-EE39-4C34-9C28-32AFB5A95580}" srcOrd="1" destOrd="0" presId="urn:microsoft.com/office/officeart/2005/8/layout/orgChart1"/>
    <dgm:cxn modelId="{4E082C93-8FF9-466A-A4B9-5C284455BF52}" type="presOf" srcId="{0EE3FF71-E291-46A1-986C-FC99789FFFBA}" destId="{58532A19-A437-4FA3-BA12-BB60774851ED}" srcOrd="1" destOrd="0" presId="urn:microsoft.com/office/officeart/2005/8/layout/orgChart1"/>
    <dgm:cxn modelId="{EBD23055-5EF9-4C09-9677-34B95248B7FA}" type="presOf" srcId="{6000FC0B-6C3F-4458-B43C-DE65399E05AF}" destId="{A868D4E2-FA70-4EC0-A8DE-064846DD5339}" srcOrd="0" destOrd="0" presId="urn:microsoft.com/office/officeart/2005/8/layout/orgChart1"/>
    <dgm:cxn modelId="{E144E18B-B5CD-480C-971C-799BC7E72C97}" type="presOf" srcId="{6BAB53FF-05E4-4606-BD4E-052C7759AFA4}" destId="{62D37D90-78AA-4363-B143-B5F9DEFBE73C}" srcOrd="1" destOrd="0" presId="urn:microsoft.com/office/officeart/2005/8/layout/orgChart1"/>
    <dgm:cxn modelId="{12F5311A-3EC4-4867-8351-3A7D66D455B6}" type="presOf" srcId="{06520DC9-02E4-4BED-966F-82B54F68CB9F}" destId="{FA0A9CC5-492F-4116-A584-429C81B70F0B}" srcOrd="0" destOrd="0" presId="urn:microsoft.com/office/officeart/2005/8/layout/orgChart1"/>
    <dgm:cxn modelId="{D6D357E0-E54F-43DB-955C-3544C2491ED2}" srcId="{63526589-633D-40C5-8B5E-CE01C9BA0E67}" destId="{1D2D0998-235B-4476-8769-4643639E1DB8}" srcOrd="4" destOrd="0" parTransId="{EB6D8A1F-4D0F-47BA-9DF4-11F27B5D1C9E}" sibTransId="{3127B916-0C03-4E30-877E-3CF721773FA7}"/>
    <dgm:cxn modelId="{23031693-2231-4122-A33A-9A08734484C8}" srcId="{30947DCD-5EC5-4DB7-B87F-23E4264E8B92}" destId="{3324D5DB-AD91-4109-B30D-DC04EFD94737}" srcOrd="1" destOrd="0" parTransId="{CFACD139-99BD-4E8B-A6FC-F42A86C98CBC}" sibTransId="{72E3FAB3-1D61-4280-8B57-F8CF5343AF69}"/>
    <dgm:cxn modelId="{3823156B-0FE3-4DA2-A249-EFDF34E55F7F}" type="presOf" srcId="{C60B3F88-148C-4372-84EF-59EACF41A3CF}" destId="{8AF3E85C-E823-4646-A584-0CFF2B39D0A5}" srcOrd="0" destOrd="0" presId="urn:microsoft.com/office/officeart/2005/8/layout/orgChart1"/>
    <dgm:cxn modelId="{077D2D39-AD2E-4C28-A897-06C2B85F33CC}" type="presOf" srcId="{315FF27D-23A4-4D4C-955E-6F0C59B2CA22}" destId="{377B59FF-A41A-404B-A429-94953B82CD7F}" srcOrd="0" destOrd="0" presId="urn:microsoft.com/office/officeart/2005/8/layout/orgChart1"/>
    <dgm:cxn modelId="{49F81734-3543-4713-B01E-D326CD72D28C}" type="presOf" srcId="{30947DCD-5EC5-4DB7-B87F-23E4264E8B92}" destId="{08FB4C39-DEBF-4646-82FC-7B1D8004D29D}" srcOrd="1" destOrd="0" presId="urn:microsoft.com/office/officeart/2005/8/layout/orgChart1"/>
    <dgm:cxn modelId="{1333A2C6-914B-4FBB-9742-16D11658D6CB}" type="presOf" srcId="{9FA6C0C6-BFB2-4AB9-92C1-D917CD948BEC}" destId="{BF97D513-117D-4386-AEFC-5A62688407AD}" srcOrd="0" destOrd="0" presId="urn:microsoft.com/office/officeart/2005/8/layout/orgChart1"/>
    <dgm:cxn modelId="{534B34B0-9288-40C6-968F-70560B03D163}" type="presOf" srcId="{2C958A73-D6D7-4982-B284-32F278B037D3}" destId="{8A09E2EE-75C1-4D5F-84B0-3B6D1839EA7A}" srcOrd="0" destOrd="0" presId="urn:microsoft.com/office/officeart/2005/8/layout/orgChart1"/>
    <dgm:cxn modelId="{E4892F29-D02A-4BF7-B290-DE759A8A7338}" srcId="{30947DCD-5EC5-4DB7-B87F-23E4264E8B92}" destId="{F4D05038-8541-4B39-B995-8D023D8C36C5}" srcOrd="3" destOrd="0" parTransId="{7A4E6447-6A9D-4204-A404-355938B319AB}" sibTransId="{0FF921A4-056F-4723-BD3E-61CFBD17F692}"/>
    <dgm:cxn modelId="{9160948B-93EF-4A85-AF8B-1FAA7F12CCA6}" srcId="{3D4FAC5D-767B-4F18-9684-E923443DEF55}" destId="{DAD71E0F-F81E-4CCB-9166-B493E0FD0CC1}" srcOrd="8" destOrd="0" parTransId="{50D4DEC5-E378-460F-A635-4587E041BB23}" sibTransId="{C9C785A0-0B67-4BFD-BA72-16E0CA456DA7}"/>
    <dgm:cxn modelId="{1FEFEB80-B3ED-40B7-B701-DA2ED2B3C620}" type="presOf" srcId="{0AFB26CE-111E-45F4-BF94-93D8342B066D}" destId="{EE757F02-5710-43DE-8712-9A5646B68315}" srcOrd="1" destOrd="0" presId="urn:microsoft.com/office/officeart/2005/8/layout/orgChart1"/>
    <dgm:cxn modelId="{8C0AD426-E66B-4B73-8D0C-AD06D237AE03}" type="presOf" srcId="{C463076B-3DA6-4AFD-8306-503ACC4F713A}" destId="{CCB38B55-D978-43E6-AA02-CF294938F2C1}" srcOrd="0" destOrd="0" presId="urn:microsoft.com/office/officeart/2005/8/layout/orgChart1"/>
    <dgm:cxn modelId="{70B5D160-3FBF-4FA8-A710-22D861FAB6E9}" type="presOf" srcId="{7833D18A-3F1C-4DC7-AC97-7E1775CD1C37}" destId="{D413DE16-28EE-47F4-9CEE-74219C2FC645}" srcOrd="0" destOrd="0" presId="urn:microsoft.com/office/officeart/2005/8/layout/orgChart1"/>
    <dgm:cxn modelId="{1C500924-F38B-4E99-9795-E42586EC40A0}" srcId="{4BABEEB8-C21C-468A-A136-A4BF4996358F}" destId="{2780DFCC-755B-45F9-A750-D4DA87D8501E}" srcOrd="4" destOrd="0" parTransId="{ADD360CD-C01E-4BD7-9470-E52CB1EAD91F}" sibTransId="{89BC9446-3CDF-429F-BCB5-AD7937F14105}"/>
    <dgm:cxn modelId="{D459C40E-47E8-4258-801B-EDB3D902A760}" type="presOf" srcId="{5924B4EE-7EF8-413F-AAC1-B136A85AA8ED}" destId="{B89CBF86-D223-414A-8206-1BEE2D603E8B}" srcOrd="1" destOrd="0" presId="urn:microsoft.com/office/officeart/2005/8/layout/orgChart1"/>
    <dgm:cxn modelId="{6D9404A0-BA07-4897-A8A7-5E5A0B8571F1}" type="presOf" srcId="{3266129C-A856-4250-B4B8-CF4CD004555A}" destId="{7289AEF1-2F6E-4EC1-8F45-91D91D0FC78D}" srcOrd="1" destOrd="0" presId="urn:microsoft.com/office/officeart/2005/8/layout/orgChart1"/>
    <dgm:cxn modelId="{777F2727-C148-4284-B65B-341CB1950C59}" type="presOf" srcId="{8892C6F1-C381-42CC-9A5A-705292F2A330}" destId="{0F62542F-9C31-41AD-8798-3DEF4C17672B}" srcOrd="0" destOrd="0" presId="urn:microsoft.com/office/officeart/2005/8/layout/orgChart1"/>
    <dgm:cxn modelId="{6CFF7B3E-2705-4CBA-82D2-665E04EB10BB}" srcId="{03021402-219A-4AEB-B7E6-C8C618CD6776}" destId="{345D224A-0565-4708-B4C0-96A1C210572C}" srcOrd="7" destOrd="0" parTransId="{E6482F50-8714-41D6-95E9-9937851625FE}" sibTransId="{5949D536-F393-478E-8770-1977747DFD5D}"/>
    <dgm:cxn modelId="{640F5D73-C67A-4C58-A910-B4917A963C4D}" type="presOf" srcId="{19688145-BF05-4B45-95C0-75C85B75A6C9}" destId="{EABEA221-42A6-405C-913A-47589EB6B96E}" srcOrd="0" destOrd="0" presId="urn:microsoft.com/office/officeart/2005/8/layout/orgChart1"/>
    <dgm:cxn modelId="{4297A7A4-9D88-4F9E-8E8C-62EA73CF03AB}" srcId="{0AFB26CE-111E-45F4-BF94-93D8342B066D}" destId="{C0BB568A-AD1F-41E4-9EE3-9D4D1BE6A15D}" srcOrd="0" destOrd="0" parTransId="{CD5A2BB2-B2B8-4F93-A9E3-6C2835AE7112}" sibTransId="{467CAC80-A650-4B00-979F-E9B4B5368D6F}"/>
    <dgm:cxn modelId="{450D64A5-4C9D-462B-B62C-253C07149353}" srcId="{153EA024-A409-49A1-BC95-314F9B2F8113}" destId="{F66C5E9D-2EA0-4D0D-816D-20D03F5A76F8}" srcOrd="1" destOrd="0" parTransId="{D3C84B7D-D335-49C8-BB88-9293C7075839}" sibTransId="{8FA1EFB8-04E4-4561-918D-9837B267AA00}"/>
    <dgm:cxn modelId="{C53DE6BB-84E1-4217-949E-5AA0BB4A6C1B}" type="presOf" srcId="{F54FD860-A258-435A-8624-DF0CDB087B57}" destId="{18E2CAEC-5BEF-4AFB-9F4E-37DBC090B912}" srcOrd="0" destOrd="0" presId="urn:microsoft.com/office/officeart/2005/8/layout/orgChart1"/>
    <dgm:cxn modelId="{893F5723-7829-4EC6-A0A3-A48FEF5F3FB8}" type="presOf" srcId="{24F8D9B5-B627-41C2-A032-57542E058BBA}" destId="{D78FE205-6DCA-4A2C-BDFC-5007479747E3}" srcOrd="1" destOrd="0" presId="urn:microsoft.com/office/officeart/2005/8/layout/orgChart1"/>
    <dgm:cxn modelId="{722F970C-8596-4F07-B8FD-D4830A9A800B}" type="presOf" srcId="{00E16054-8490-4F72-84B4-2B9261E28713}" destId="{153FABBF-3ACE-4AB8-ABD6-BD54E1546E9F}" srcOrd="0" destOrd="0" presId="urn:microsoft.com/office/officeart/2005/8/layout/orgChart1"/>
    <dgm:cxn modelId="{5AD8D02A-9037-4AD2-8AFE-D9CCC843616C}" type="presOf" srcId="{763A1B9E-E1F7-4191-9D89-85345DD90874}" destId="{2B3D5A73-1F10-425D-B580-677EA04A3DB4}" srcOrd="1" destOrd="0" presId="urn:microsoft.com/office/officeart/2005/8/layout/orgChart1"/>
    <dgm:cxn modelId="{14DCF4E0-573F-4D38-97F2-7CAB11CD091A}" type="presOf" srcId="{9E1890C6-F4ED-4261-8BC6-A479434547FF}" destId="{7DBBA8A6-0A4D-4F79-8D11-7FFE02C5881B}" srcOrd="0" destOrd="0" presId="urn:microsoft.com/office/officeart/2005/8/layout/orgChart1"/>
    <dgm:cxn modelId="{32A92AD5-C87B-4AE6-AF93-4A96FC00E1EB}" type="presOf" srcId="{FB9118AC-3FDC-4140-8510-6562CF4B8D7C}" destId="{54AFF588-0151-4648-A3A8-1D8BFC2833F5}" srcOrd="0" destOrd="0" presId="urn:microsoft.com/office/officeart/2005/8/layout/orgChart1"/>
    <dgm:cxn modelId="{1A737401-6AA6-489E-A9B0-3E67DC43730C}" type="presOf" srcId="{79409BE8-FFBF-4DFB-A53D-9B3099EFB635}" destId="{D512D054-BC36-42C9-8B1B-8DB2FBB8A6E9}" srcOrd="0" destOrd="0" presId="urn:microsoft.com/office/officeart/2005/8/layout/orgChart1"/>
    <dgm:cxn modelId="{86E4D009-8E8B-4757-B6E6-923195C69591}" type="presOf" srcId="{C3BD8D6E-D734-452C-9792-5A3B248BD2A2}" destId="{C8C7AAF8-18AD-48F8-8829-E56ECCC125AF}" srcOrd="1" destOrd="0" presId="urn:microsoft.com/office/officeart/2005/8/layout/orgChart1"/>
    <dgm:cxn modelId="{A0E53EB2-3E33-4BF3-A11D-9460BA4528AD}" srcId="{0AFB26CE-111E-45F4-BF94-93D8342B066D}" destId="{153EA024-A409-49A1-BC95-314F9B2F8113}" srcOrd="1" destOrd="0" parTransId="{C5700379-4D4D-480C-93CE-AA063FD3C76B}" sibTransId="{DD163B2C-C403-40AA-99D5-2429C63B1D05}"/>
    <dgm:cxn modelId="{447ACCE1-734B-4EF2-A0F5-0447A15B7008}" type="presOf" srcId="{DAD71E0F-F81E-4CCB-9166-B493E0FD0CC1}" destId="{77AA7BC2-7956-47B4-A228-472E43952FDB}" srcOrd="0" destOrd="0" presId="urn:microsoft.com/office/officeart/2005/8/layout/orgChart1"/>
    <dgm:cxn modelId="{99AD4804-37AE-430C-A5AC-007027BB5E4D}" srcId="{9FA6C0C6-BFB2-4AB9-92C1-D917CD948BEC}" destId="{EBD3FDD2-356D-456B-AFA5-0A50ACBC7D68}" srcOrd="2" destOrd="0" parTransId="{82FA441A-0C98-4119-9D7B-08D708A62201}" sibTransId="{E4CEFA5E-3DE4-4911-9E5A-47DABD6DD01F}"/>
    <dgm:cxn modelId="{A3388AF4-0F99-4064-804C-AD4D09B72B0A}" type="presOf" srcId="{4BDE05E6-086A-475D-BE5A-896E3DE0DA48}" destId="{5CD2C188-B120-490D-A16A-A0C741274182}" srcOrd="0" destOrd="0" presId="urn:microsoft.com/office/officeart/2005/8/layout/orgChart1"/>
    <dgm:cxn modelId="{84C5F602-24F8-426D-A821-3CB46645CA6E}" type="presOf" srcId="{F4D05038-8541-4B39-B995-8D023D8C36C5}" destId="{EC12F33D-84BF-4AF7-90D5-CD09DF00A063}" srcOrd="0" destOrd="0" presId="urn:microsoft.com/office/officeart/2005/8/layout/orgChart1"/>
    <dgm:cxn modelId="{55AA9A32-EB66-4620-BC29-39F47584E280}" srcId="{9FA6C0C6-BFB2-4AB9-92C1-D917CD948BEC}" destId="{F54FD860-A258-435A-8624-DF0CDB087B57}" srcOrd="0" destOrd="0" parTransId="{23D6F1BC-424A-4FC2-A804-0BE418DECF0B}" sibTransId="{503C2999-73D5-4BD6-BC7D-C2F200757B86}"/>
    <dgm:cxn modelId="{D57DA5B3-9682-4421-94B9-B9E28239DAA4}" type="presOf" srcId="{F66C5E9D-2EA0-4D0D-816D-20D03F5A76F8}" destId="{2E574B78-0CEE-45D6-8B35-F7C7ED553EC7}" srcOrd="1" destOrd="0" presId="urn:microsoft.com/office/officeart/2005/8/layout/orgChart1"/>
    <dgm:cxn modelId="{98CDA8FB-EC88-4DCD-9315-D5004CDF79E1}" srcId="{3D4FAC5D-767B-4F18-9684-E923443DEF55}" destId="{09E99AA2-F98E-448C-96CB-8B6896FB3D16}" srcOrd="5" destOrd="0" parTransId="{B1FA1289-D530-4961-AA2A-2D84848D03FA}" sibTransId="{A9DA112B-517D-4FD2-A527-A098A901064B}"/>
    <dgm:cxn modelId="{BC285C1E-FCF3-459C-8578-FB37FA8B411B}" srcId="{0AFB26CE-111E-45F4-BF94-93D8342B066D}" destId="{4BABEEB8-C21C-468A-A136-A4BF4996358F}" srcOrd="7" destOrd="0" parTransId="{2F83F70D-A9D3-4B0C-A0D6-EBFBE8C6C428}" sibTransId="{5B131B65-2E78-4423-9FC6-83EB55C364E8}"/>
    <dgm:cxn modelId="{6450047E-F5B6-4FA0-95A8-00852AE1A8E5}" type="presOf" srcId="{8D934AD7-C3E9-47D7-9472-A760C445D41A}" destId="{88D044D4-D749-405C-AFA8-60DA301A72E7}" srcOrd="0" destOrd="0" presId="urn:microsoft.com/office/officeart/2005/8/layout/orgChart1"/>
    <dgm:cxn modelId="{30532A33-D87D-4FF7-94D2-024B8179FFFD}" type="presOf" srcId="{D3C84B7D-D335-49C8-BB88-9293C7075839}" destId="{90A9548F-2B3D-4E3C-8ABE-F012C15F45D1}" srcOrd="0" destOrd="0" presId="urn:microsoft.com/office/officeart/2005/8/layout/orgChart1"/>
    <dgm:cxn modelId="{6AF19425-721D-4F20-BFB7-67A56ED6CEFE}" type="presOf" srcId="{6607CD04-C0E9-4B93-A651-618F56E0B10C}" destId="{42BB6B90-F3FD-4FA4-B57A-1257219A6072}" srcOrd="0" destOrd="0" presId="urn:microsoft.com/office/officeart/2005/8/layout/orgChart1"/>
    <dgm:cxn modelId="{C62A95B0-9270-4490-BC7C-EE583EBF9520}" srcId="{30947DCD-5EC5-4DB7-B87F-23E4264E8B92}" destId="{5D07066C-85A9-4ADA-9B38-1EB27FF8DF0B}" srcOrd="4" destOrd="0" parTransId="{B33CA739-773D-4998-AF1F-417D654B2468}" sibTransId="{EEB578BD-2D70-450E-A9FF-81C36AFC13D2}"/>
    <dgm:cxn modelId="{AFD691C6-29EF-40E5-A02C-998CC02AB0D3}" type="presOf" srcId="{1F30512A-D248-4DCF-91FB-698D7A1C69D9}" destId="{0A113688-8C31-4F0C-9FCB-7FCFA354FF9A}" srcOrd="1" destOrd="0" presId="urn:microsoft.com/office/officeart/2005/8/layout/orgChart1"/>
    <dgm:cxn modelId="{23EA54CA-230F-47B0-A8D1-9E8369C7DE2F}" type="presOf" srcId="{0B4EA181-86C7-4587-870A-44D5CE588009}" destId="{341BFBEE-6801-4CF0-BF8B-2E9E25E8A235}" srcOrd="1" destOrd="0" presId="urn:microsoft.com/office/officeart/2005/8/layout/orgChart1"/>
    <dgm:cxn modelId="{7030A91D-5537-4F24-BD92-6F4F3DAE5405}" srcId="{85BFCCDC-2B25-4EE2-9FA2-998826ABAC7B}" destId="{EF75A075-FAEB-4A0B-A9C1-E71A617F9647}" srcOrd="5" destOrd="0" parTransId="{2B341C7C-C1A3-44A3-8C8D-F851C9933F7B}" sibTransId="{D8A43861-77D4-4C86-95BE-38069B7018FB}"/>
    <dgm:cxn modelId="{173991AF-5B34-4B96-862A-535806BBE894}" type="presOf" srcId="{02C1C4D9-4994-4D75-9584-BAEFC5FA83C5}" destId="{690EC736-71BD-44F8-8D56-A43155FAABD9}" srcOrd="0" destOrd="0" presId="urn:microsoft.com/office/officeart/2005/8/layout/orgChart1"/>
    <dgm:cxn modelId="{B99C9AF0-2023-42D7-97EA-8ED64F03FD68}" type="presOf" srcId="{800EFAB5-40A8-4331-B043-486705F7ABF1}" destId="{C980B45A-4A82-4FB7-A4EA-B2A2B55904CC}" srcOrd="0" destOrd="0" presId="urn:microsoft.com/office/officeart/2005/8/layout/orgChart1"/>
    <dgm:cxn modelId="{E920B738-9685-4633-9862-1178C09E4280}" type="presOf" srcId="{3D4FAC5D-767B-4F18-9684-E923443DEF55}" destId="{E793FA28-210B-4707-B4FA-6D909C23D0BB}" srcOrd="1" destOrd="0" presId="urn:microsoft.com/office/officeart/2005/8/layout/orgChart1"/>
    <dgm:cxn modelId="{D74363ED-FF37-4C07-91D7-E082F278FD13}" type="presOf" srcId="{8863B4F7-C7F2-407F-9B85-DD9740850020}" destId="{29175AC0-C841-4707-9C47-F0834FCDDDED}" srcOrd="1" destOrd="0" presId="urn:microsoft.com/office/officeart/2005/8/layout/orgChart1"/>
    <dgm:cxn modelId="{93D3F122-5C22-4C17-8BB0-7D288C9A68C1}" type="presOf" srcId="{9FA6C0C6-BFB2-4AB9-92C1-D917CD948BEC}" destId="{6E13D9E2-0C21-4BC4-BD91-E692CC343FEB}" srcOrd="1" destOrd="0" presId="urn:microsoft.com/office/officeart/2005/8/layout/orgChart1"/>
    <dgm:cxn modelId="{A7F33A70-5CC0-4DF9-8157-31B9CF266254}" type="presOf" srcId="{95E2E75B-8FFB-43DD-9048-272253662BB0}" destId="{87529C4E-1E2E-4ED5-84D1-A00A1A52721E}" srcOrd="0" destOrd="0" presId="urn:microsoft.com/office/officeart/2005/8/layout/orgChart1"/>
    <dgm:cxn modelId="{B49336A6-9447-4FF6-A187-FC18FC0E697E}" type="presOf" srcId="{B8FB7E82-FECC-4F12-8E11-E0CE05C5974A}" destId="{FDB332EA-0BDC-4A81-8009-C5C9198A43CE}" srcOrd="1" destOrd="0" presId="urn:microsoft.com/office/officeart/2005/8/layout/orgChart1"/>
    <dgm:cxn modelId="{042DAA90-82D9-425B-AC18-1D578B464C2F}" type="presOf" srcId="{C5700379-4D4D-480C-93CE-AA063FD3C76B}" destId="{AE1C9EFA-315E-463E-AA1E-0F635284CF4E}" srcOrd="0" destOrd="0" presId="urn:microsoft.com/office/officeart/2005/8/layout/orgChart1"/>
    <dgm:cxn modelId="{BA49225F-A4B8-4000-BBE1-6F930BEF9777}" srcId="{63526589-633D-40C5-8B5E-CE01C9BA0E67}" destId="{BA05FE27-B60B-44ED-8B7B-97DC9FB94AC6}" srcOrd="0" destOrd="0" parTransId="{A087BA1C-F77C-4760-8546-89515D3F57F5}" sibTransId="{B1A0507E-422A-4FEF-9CDF-A83C10933649}"/>
    <dgm:cxn modelId="{E353E47D-A174-4D12-AE92-913973341A61}" type="presOf" srcId="{F1D020F8-67F7-40BF-8E0F-9A91F2BD0D09}" destId="{75B397DA-31F9-4ABA-A1D4-020C11A7B5CE}" srcOrd="1" destOrd="0" presId="urn:microsoft.com/office/officeart/2005/8/layout/orgChart1"/>
    <dgm:cxn modelId="{ECA89FED-B61C-4307-BA90-8C7552219E7F}" srcId="{0AFB26CE-111E-45F4-BF94-93D8342B066D}" destId="{03021402-219A-4AEB-B7E6-C8C618CD6776}" srcOrd="8" destOrd="0" parTransId="{C463076B-3DA6-4AFD-8306-503ACC4F713A}" sibTransId="{9BA0CC92-4C82-4EF6-B2DB-85D696E95FD2}"/>
    <dgm:cxn modelId="{3D3CCE28-67F0-4F8C-84D4-74F75AD7E4EE}" type="presOf" srcId="{2780DFCC-755B-45F9-A750-D4DA87D8501E}" destId="{76C1DFAB-21B0-4E46-AD7B-C787257DD929}" srcOrd="0" destOrd="0" presId="urn:microsoft.com/office/officeart/2005/8/layout/orgChart1"/>
    <dgm:cxn modelId="{3AD3220C-EAA0-45BF-AB67-1884342144A7}" type="presOf" srcId="{2B66C137-EE79-4E3E-9AEB-EE713D329849}" destId="{95701F81-CC7C-4B45-93BF-5BFFD32AA286}" srcOrd="0" destOrd="0" presId="urn:microsoft.com/office/officeart/2005/8/layout/orgChart1"/>
    <dgm:cxn modelId="{E01F5B3E-3185-473F-AA77-487AD5CAEA16}" type="presOf" srcId="{FB9118AC-3FDC-4140-8510-6562CF4B8D7C}" destId="{522F4938-2B43-43A6-8FF0-20DC70A823EB}" srcOrd="1" destOrd="0" presId="urn:microsoft.com/office/officeart/2005/8/layout/orgChart1"/>
    <dgm:cxn modelId="{9E394E49-722C-48D6-AC7B-FCB59B37212C}" type="presOf" srcId="{4BABEEB8-C21C-468A-A136-A4BF4996358F}" destId="{04E31C81-2BEA-4F08-8D43-00CF86A21838}" srcOrd="0" destOrd="0" presId="urn:microsoft.com/office/officeart/2005/8/layout/orgChart1"/>
    <dgm:cxn modelId="{FEFC8A51-DC85-41D4-ADA1-7EBAC9C04042}" type="presOf" srcId="{153EA024-A409-49A1-BC95-314F9B2F8113}" destId="{B817A31A-E25E-41DA-8D33-9F54612070A2}" srcOrd="1" destOrd="0" presId="urn:microsoft.com/office/officeart/2005/8/layout/orgChart1"/>
    <dgm:cxn modelId="{3932D10B-41E1-4AEB-9282-4AE6C422EDD2}" srcId="{9FA6C0C6-BFB2-4AB9-92C1-D917CD948BEC}" destId="{FEDA8949-D9D2-4A31-A282-6B1247729DE0}" srcOrd="1" destOrd="0" parTransId="{2B66C137-EE79-4E3E-9AEB-EE713D329849}" sibTransId="{B1A13A91-7220-4058-90EC-ABA17C17A940}"/>
    <dgm:cxn modelId="{D662AE67-AFED-453B-85AC-C65A6ED73E26}" type="presOf" srcId="{CD5A2BB2-B2B8-4F93-A9E3-6C2835AE7112}" destId="{F4878242-B0D3-4F76-8AF6-CB23E69FFC22}" srcOrd="0" destOrd="0" presId="urn:microsoft.com/office/officeart/2005/8/layout/orgChart1"/>
    <dgm:cxn modelId="{D2916605-A1DE-456F-9182-83139209BAE0}" type="presOf" srcId="{9498AFBB-CD0F-48BD-980E-FD02746D6A01}" destId="{001CBE4F-17B7-4D15-87C8-36139E17BF8A}" srcOrd="1" destOrd="0" presId="urn:microsoft.com/office/officeart/2005/8/layout/orgChart1"/>
    <dgm:cxn modelId="{E412C0D9-6F12-4349-A965-A0BDB935C023}" type="presOf" srcId="{6B340204-AF2A-4C66-8A9A-CFB7E58D4BE6}" destId="{1DFCB8BC-BC43-4DDB-868B-721911724C5C}" srcOrd="0" destOrd="0" presId="urn:microsoft.com/office/officeart/2005/8/layout/orgChart1"/>
    <dgm:cxn modelId="{344B3648-6EAE-4F2F-B4E1-74279AE80787}" type="presOf" srcId="{9B5548C2-5B3D-415E-A438-9FFCD7415B44}" destId="{3E89C8BA-1EDA-42C1-81B3-61449D5E119F}" srcOrd="0" destOrd="0" presId="urn:microsoft.com/office/officeart/2005/8/layout/orgChart1"/>
    <dgm:cxn modelId="{8CB398FC-6321-4454-B45D-8778D83989D5}" type="presOf" srcId="{5BFBB26F-5573-44A5-8AE0-B951C9A0D14E}" destId="{DB2F7F52-E3F4-477E-B25D-AFDEBD00BD13}" srcOrd="1" destOrd="0" presId="urn:microsoft.com/office/officeart/2005/8/layout/orgChart1"/>
    <dgm:cxn modelId="{EC0DC694-8AD0-4440-BD72-6007B74A7348}" type="presOf" srcId="{FEDA8949-D9D2-4A31-A282-6B1247729DE0}" destId="{7FF941B7-53B8-4CDC-855C-062B9C7B5B32}" srcOrd="0" destOrd="0" presId="urn:microsoft.com/office/officeart/2005/8/layout/orgChart1"/>
    <dgm:cxn modelId="{2178CEE2-DBC7-41B8-B80C-F2A42D268F36}" srcId="{153EA024-A409-49A1-BC95-314F9B2F8113}" destId="{5924B4EE-7EF8-413F-AAC1-B136A85AA8ED}" srcOrd="3" destOrd="0" parTransId="{4788D4D6-8E3A-4990-A396-B3C40F10DAF0}" sibTransId="{510858DE-E096-4CFD-BD78-105F6449B8B2}"/>
    <dgm:cxn modelId="{45C0AC16-4DF1-4A09-BCD3-0B1CDF904EC9}" srcId="{153EA024-A409-49A1-BC95-314F9B2F8113}" destId="{D7280D1B-9E48-4112-A393-B7FA7DA212A0}" srcOrd="5" destOrd="0" parTransId="{B30DCCEA-1DB5-4080-BE0C-4DA1C84FA3F8}" sibTransId="{F15A5B4D-C1FC-4198-8028-062AAF1F1EC8}"/>
    <dgm:cxn modelId="{EA9138A4-7513-4765-BC7C-1E64E2D5ACE1}" type="presOf" srcId="{3E979062-F9BB-4947-B469-AC54933410C1}" destId="{219C38A2-97EA-47CA-A297-FBEFD61C10AC}" srcOrd="1" destOrd="0" presId="urn:microsoft.com/office/officeart/2005/8/layout/orgChart1"/>
    <dgm:cxn modelId="{D40EFEC7-30A5-4306-8676-AE5290CCC83D}" type="presOf" srcId="{7A23203A-53A8-451D-AA36-DBF76B416E9D}" destId="{C2014416-324D-4A61-ABB6-F069514D378A}" srcOrd="1" destOrd="0" presId="urn:microsoft.com/office/officeart/2005/8/layout/orgChart1"/>
    <dgm:cxn modelId="{E0E52AE9-C8A8-40D2-AA53-2869A6CA302B}" type="presOf" srcId="{EF75A075-FAEB-4A0B-A9C1-E71A617F9647}" destId="{4E0EAFF2-98CB-41B2-908C-2C0803CAD5D2}" srcOrd="1" destOrd="0" presId="urn:microsoft.com/office/officeart/2005/8/layout/orgChart1"/>
    <dgm:cxn modelId="{005B63B2-43A2-4C18-BA47-2EE52F52899E}" type="presOf" srcId="{5D07066C-85A9-4ADA-9B38-1EB27FF8DF0B}" destId="{DB12F20D-C451-4B57-86AC-CFF4573E4C9E}" srcOrd="1" destOrd="0" presId="urn:microsoft.com/office/officeart/2005/8/layout/orgChart1"/>
    <dgm:cxn modelId="{12C4934E-8F8B-447C-842A-888701AAB47A}" type="presOf" srcId="{9D7DB83E-9562-438C-BADE-A8398506FF1E}" destId="{14DB0506-D48C-4E61-877C-A4A2B8AA2F25}" srcOrd="0" destOrd="0" presId="urn:microsoft.com/office/officeart/2005/8/layout/orgChart1"/>
    <dgm:cxn modelId="{4DDA2396-F40A-48E9-84F0-26449E350B7F}" type="presOf" srcId="{0E939172-5CCA-4341-9926-3D5A7681237F}" destId="{DBA8DB14-C00B-4C55-AB42-C473EB791497}" srcOrd="0" destOrd="0" presId="urn:microsoft.com/office/officeart/2005/8/layout/orgChart1"/>
    <dgm:cxn modelId="{03752A9D-B82E-44C0-B250-D566C3D9BACA}" type="presOf" srcId="{91718E5A-FA6E-41EE-AD47-03761F49EFDD}" destId="{1DFFA899-BFBD-4ACE-A0EB-0AF167D98BB0}" srcOrd="0" destOrd="0" presId="urn:microsoft.com/office/officeart/2005/8/layout/orgChart1"/>
    <dgm:cxn modelId="{EA2E4CF1-A172-4AC9-A673-214C65E41D4E}" type="presOf" srcId="{AB349A70-3F5C-43E9-998D-FB4CD21F0865}" destId="{FCDB41E4-9700-4683-9C83-BC2518D1BDF4}" srcOrd="0" destOrd="0" presId="urn:microsoft.com/office/officeart/2005/8/layout/orgChart1"/>
    <dgm:cxn modelId="{280997AF-4F43-485F-B6DA-8D9EF1CBF8B0}" type="presOf" srcId="{0EE3FF71-E291-46A1-986C-FC99789FFFBA}" destId="{3761A609-8586-4161-ADCD-DBFFB1809856}" srcOrd="0" destOrd="0" presId="urn:microsoft.com/office/officeart/2005/8/layout/orgChart1"/>
    <dgm:cxn modelId="{CA3C914D-1ECF-41CE-8BEE-507A24AB59B3}" type="presOf" srcId="{00E16054-8490-4F72-84B4-2B9261E28713}" destId="{3E41AED2-1350-4BD7-BE2A-A549A495AADD}" srcOrd="1" destOrd="0" presId="urn:microsoft.com/office/officeart/2005/8/layout/orgChart1"/>
    <dgm:cxn modelId="{5C2A80B6-3EFB-4C90-9846-8F5915607139}" srcId="{03021402-219A-4AEB-B7E6-C8C618CD6776}" destId="{1F30512A-D248-4DCF-91FB-698D7A1C69D9}" srcOrd="2" destOrd="0" parTransId="{7952D609-B172-483B-9EF6-4CB8F6DB6FE3}" sibTransId="{06350F27-511B-46B6-94FD-87D1E4CDB6F7}"/>
    <dgm:cxn modelId="{A3EEE291-49BD-433F-88DC-1F062B847346}" type="presOf" srcId="{2A4CDA80-76B2-4F41-B882-5946518DDDAB}" destId="{ECA96F43-8B02-4EDE-8BEA-D41D5EFAD035}" srcOrd="1" destOrd="0" presId="urn:microsoft.com/office/officeart/2005/8/layout/orgChart1"/>
    <dgm:cxn modelId="{BF30223A-EF33-4016-B9C1-A44C47BA0D0A}" srcId="{85BFCCDC-2B25-4EE2-9FA2-998826ABAC7B}" destId="{C60B3F88-148C-4372-84EF-59EACF41A3CF}" srcOrd="4" destOrd="0" parTransId="{4451B855-A38F-467B-90AE-1B75ACC7CF9A}" sibTransId="{ED760A09-EDB3-428C-8CAE-9A77515B0B17}"/>
    <dgm:cxn modelId="{F0DD9F6A-9459-48B0-BC6C-39F8867182C5}" type="presOf" srcId="{D1608F7B-DE1F-4066-90B8-E2B42FFC70D1}" destId="{F4183104-5539-4092-8A45-746AAD864D50}" srcOrd="0" destOrd="0" presId="urn:microsoft.com/office/officeart/2005/8/layout/orgChart1"/>
    <dgm:cxn modelId="{36A53655-AEE2-4204-9B33-5CFE1E34DA0F}" type="presOf" srcId="{3F7B599C-BA3B-4ADD-B6B6-17C1DE26612B}" destId="{7D6960D7-88BF-429E-A065-F6289344E14D}" srcOrd="1" destOrd="0" presId="urn:microsoft.com/office/officeart/2005/8/layout/orgChart1"/>
    <dgm:cxn modelId="{63A3D966-0215-468C-84A6-99D7CAD730B8}" type="presOf" srcId="{DCED3AEB-D9C7-4A7F-BCB0-2D36B611C413}" destId="{FA58F5D9-DADB-4BCA-97E9-F55596C6FCBB}" srcOrd="0" destOrd="0" presId="urn:microsoft.com/office/officeart/2005/8/layout/orgChart1"/>
    <dgm:cxn modelId="{7A15EB91-D6CC-4C5F-9EEA-5BC13AC1973C}" srcId="{9FA6C0C6-BFB2-4AB9-92C1-D917CD948BEC}" destId="{0EE3FF71-E291-46A1-986C-FC99789FFFBA}" srcOrd="3" destOrd="0" parTransId="{4FF88D99-E513-4930-9C22-9204B8342EEA}" sibTransId="{AA4C5F2F-FF4F-495E-9259-6DBD3E5C0A99}"/>
    <dgm:cxn modelId="{4D3CBD77-B5F0-41DD-82D7-5E20B6A76372}" type="presOf" srcId="{90E35A5A-1475-4DD9-8F70-77FB03713842}" destId="{E4FAC6E9-142D-46E1-9FBD-2A644229A953}" srcOrd="0" destOrd="0" presId="urn:microsoft.com/office/officeart/2005/8/layout/orgChart1"/>
    <dgm:cxn modelId="{F935C828-7D15-4263-8DAE-255C9F39ED27}" type="presOf" srcId="{9271C20F-7B20-4DE9-AF2E-1889FE938060}" destId="{542C3291-2FFB-4406-8C11-AE6E6DCF951C}" srcOrd="0" destOrd="0" presId="urn:microsoft.com/office/officeart/2005/8/layout/orgChart1"/>
    <dgm:cxn modelId="{554B0EF1-2C6E-4380-9DBC-14CE9F1F93A5}" type="presOf" srcId="{F1D020F8-67F7-40BF-8E0F-9A91F2BD0D09}" destId="{1799C348-4930-4C15-B908-66172089F7FC}" srcOrd="0" destOrd="0" presId="urn:microsoft.com/office/officeart/2005/8/layout/orgChart1"/>
    <dgm:cxn modelId="{2727185A-ED2A-4E00-9F3D-D05CDE801DF7}" srcId="{03021402-219A-4AEB-B7E6-C8C618CD6776}" destId="{2A4CDA80-76B2-4F41-B882-5946518DDDAB}" srcOrd="4" destOrd="0" parTransId="{DD8C55E7-C67C-487C-9481-9BFC6D3FE2B1}" sibTransId="{60DA7BE5-9321-436D-B260-0BC44460E92F}"/>
    <dgm:cxn modelId="{56366358-13B6-4C20-B769-D3690A90A5F4}" type="presOf" srcId="{EB6D8A1F-4D0F-47BA-9DF4-11F27B5D1C9E}" destId="{F80CC5ED-1471-4BFD-9643-8DA136CBA5C2}" srcOrd="0" destOrd="0" presId="urn:microsoft.com/office/officeart/2005/8/layout/orgChart1"/>
    <dgm:cxn modelId="{B4C53859-9C85-4613-84DE-266BA84BB5E2}" type="presOf" srcId="{5924B4EE-7EF8-413F-AAC1-B136A85AA8ED}" destId="{BD64A6D2-E3DA-40EA-A15F-07542789D63A}" srcOrd="0" destOrd="0" presId="urn:microsoft.com/office/officeart/2005/8/layout/orgChart1"/>
    <dgm:cxn modelId="{9AF10A21-3A99-467F-B75C-A5BA52ACF19B}" type="presOf" srcId="{7228A81B-E33D-42A8-B868-420FA84AB803}" destId="{F960E438-92DB-45FC-9331-894E14E563FC}" srcOrd="0" destOrd="0" presId="urn:microsoft.com/office/officeart/2005/8/layout/orgChart1"/>
    <dgm:cxn modelId="{15ACB4CC-23DA-4324-9502-A4FC9F6DD751}" type="presOf" srcId="{0FE11EDD-D445-4CB6-984F-F46C8264F1B9}" destId="{CB9413B1-24A4-4736-BE77-3DD95092E08D}" srcOrd="0" destOrd="0" presId="urn:microsoft.com/office/officeart/2005/8/layout/orgChart1"/>
    <dgm:cxn modelId="{E6158A85-A6B6-4AFD-B6C3-33BBD9D088CF}" srcId="{4BABEEB8-C21C-468A-A136-A4BF4996358F}" destId="{9B5548C2-5B3D-415E-A438-9FFCD7415B44}" srcOrd="5" destOrd="0" parTransId="{19688145-BF05-4B45-95C0-75C85B75A6C9}" sibTransId="{C39D04FB-D065-4968-877F-A1278C08DDB9}"/>
    <dgm:cxn modelId="{74F9D6C1-BFAA-4D36-8DF9-6BB5A48B8CAA}" type="presOf" srcId="{79409BE8-FFBF-4DFB-A53D-9B3099EFB635}" destId="{511C1C3C-B0A7-4E67-911E-B3E1410D7D49}" srcOrd="1" destOrd="0" presId="urn:microsoft.com/office/officeart/2005/8/layout/orgChart1"/>
    <dgm:cxn modelId="{EE5BB1DE-70F1-48D0-A879-A22C53D5869C}" srcId="{0AFB26CE-111E-45F4-BF94-93D8342B066D}" destId="{30947DCD-5EC5-4DB7-B87F-23E4264E8B92}" srcOrd="2" destOrd="0" parTransId="{C22DA46A-861D-4EAB-9AED-BE4E51810BE5}" sibTransId="{5152DAB9-030F-4D9E-B590-28C9F69BC6E9}"/>
    <dgm:cxn modelId="{1AE87DE7-CF92-45D9-8E99-B8AC19CDF8E6}" srcId="{4BABEEB8-C21C-468A-A136-A4BF4996358F}" destId="{2C958A73-D6D7-4982-B284-32F278B037D3}" srcOrd="2" destOrd="0" parTransId="{8304764D-2DD4-4B1B-8946-04C143B2A0C0}" sibTransId="{1AE5FE52-A545-4681-90F2-8566F3DA9C82}"/>
    <dgm:cxn modelId="{427F4F39-8C53-4C25-ACC9-9B0A82D7D74F}" type="presOf" srcId="{23D6F1BC-424A-4FC2-A804-0BE418DECF0B}" destId="{CCF4B419-1BD2-44CC-BF76-54D2A0E245C7}" srcOrd="0" destOrd="0" presId="urn:microsoft.com/office/officeart/2005/8/layout/orgChart1"/>
    <dgm:cxn modelId="{7B0E53AD-5B95-4F2F-AF35-24F394B2C39E}" srcId="{C0BB568A-AD1F-41E4-9EE3-9D4D1BE6A15D}" destId="{B8FB7E82-FECC-4F12-8E11-E0CE05C5974A}" srcOrd="5" destOrd="0" parTransId="{A56C57B5-5AE8-4336-BA49-EE048B8DE313}" sibTransId="{823A074B-8C25-4986-AE69-5280791BF09A}"/>
    <dgm:cxn modelId="{12AB436A-9296-4924-8FBB-75A009AD228A}" type="presOf" srcId="{C0BB568A-AD1F-41E4-9EE3-9D4D1BE6A15D}" destId="{2B1AFEF0-98D4-4D32-A9C1-67C2A56020C8}" srcOrd="1" destOrd="0" presId="urn:microsoft.com/office/officeart/2005/8/layout/orgChart1"/>
    <dgm:cxn modelId="{8D6DABA8-129A-4A9B-9714-5B4C85A092BB}" type="presOf" srcId="{DCED3AEB-D9C7-4A7F-BCB0-2D36B611C413}" destId="{68F67E76-AF95-4803-BC59-6AC103452D68}" srcOrd="1" destOrd="0" presId="urn:microsoft.com/office/officeart/2005/8/layout/orgChart1"/>
    <dgm:cxn modelId="{C134A5A9-91AE-4897-B148-5C3EECA0C754}" srcId="{153EA024-A409-49A1-BC95-314F9B2F8113}" destId="{79409BE8-FFBF-4DFB-A53D-9B3099EFB635}" srcOrd="6" destOrd="0" parTransId="{89701788-0710-4966-BC2A-C5C7408C29E7}" sibTransId="{BA213A04-B8C8-4FD6-8933-7A2CF24B5A95}"/>
    <dgm:cxn modelId="{385480CA-BF35-4066-BF78-FD9CDC8DE410}" type="presOf" srcId="{2B341C7C-C1A3-44A3-8C8D-F851C9933F7B}" destId="{CD82A3D0-F049-464F-AB52-EA1F3C33EBC4}" srcOrd="0" destOrd="0" presId="urn:microsoft.com/office/officeart/2005/8/layout/orgChart1"/>
    <dgm:cxn modelId="{D38E5CC3-C333-4B52-A2EB-C39A6F79AA6D}" type="presOf" srcId="{03021402-219A-4AEB-B7E6-C8C618CD6776}" destId="{95DF7E4A-D937-40A4-BA6F-829075E1085B}" srcOrd="0" destOrd="0" presId="urn:microsoft.com/office/officeart/2005/8/layout/orgChart1"/>
    <dgm:cxn modelId="{E9E94012-08F2-4CDB-864F-CD7A7BC0AA84}" type="presOf" srcId="{B33CA739-773D-4998-AF1F-417D654B2468}" destId="{BA4C37C9-277A-4659-A4BE-FC5DEA9805FF}" srcOrd="0" destOrd="0" presId="urn:microsoft.com/office/officeart/2005/8/layout/orgChart1"/>
    <dgm:cxn modelId="{6DD84C12-9B84-4626-9C28-D1225DAE688D}" type="presOf" srcId="{B8FB7E82-FECC-4F12-8E11-E0CE05C5974A}" destId="{4502C93A-C1D9-4F3F-9401-EB1A0DC13C77}" srcOrd="0" destOrd="0" presId="urn:microsoft.com/office/officeart/2005/8/layout/orgChart1"/>
    <dgm:cxn modelId="{51B20420-B7DC-49AB-9206-62BA58F69106}" srcId="{03021402-219A-4AEB-B7E6-C8C618CD6776}" destId="{0B4EA181-86C7-4587-870A-44D5CE588009}" srcOrd="6" destOrd="0" parTransId="{8733A144-C3BE-4091-A759-2F01AD4DBFE1}" sibTransId="{2AF43B39-4B8E-4102-B14B-4D278EC77FEA}"/>
    <dgm:cxn modelId="{B32BA30D-15AE-4BA4-89B7-666057858A6A}" type="presOf" srcId="{8304764D-2DD4-4B1B-8946-04C143B2A0C0}" destId="{36BEA819-B65B-418C-9D30-BF735615E404}" srcOrd="0" destOrd="0" presId="urn:microsoft.com/office/officeart/2005/8/layout/orgChart1"/>
    <dgm:cxn modelId="{3C2166CD-9450-4B7B-BBE8-5733BB97EE2F}" type="presOf" srcId="{3E0B458E-BCFF-430F-B4C9-2A47A5937F43}" destId="{3B80E8AA-807E-4350-B76A-CDB35B58682D}" srcOrd="1" destOrd="0" presId="urn:microsoft.com/office/officeart/2005/8/layout/orgChart1"/>
    <dgm:cxn modelId="{FD6EEE63-5F64-411B-BA1F-E55568F4B144}" type="presOf" srcId="{763A1B9E-E1F7-4191-9D89-85345DD90874}" destId="{B82128A2-895C-4149-9D68-46C72803EEB6}" srcOrd="0" destOrd="0" presId="urn:microsoft.com/office/officeart/2005/8/layout/orgChart1"/>
    <dgm:cxn modelId="{05CFE9F8-A30B-419D-9F4B-160BFC025733}" type="presOf" srcId="{3E979062-F9BB-4947-B469-AC54933410C1}" destId="{0850AAFB-92CC-4446-877B-79C9B1B4DD3F}" srcOrd="0" destOrd="0" presId="urn:microsoft.com/office/officeart/2005/8/layout/orgChart1"/>
    <dgm:cxn modelId="{6324FD1C-54DC-4B16-A31C-2C1D2F9907E4}" type="presOf" srcId="{09E99AA2-F98E-448C-96CB-8B6896FB3D16}" destId="{782A062C-5584-4E48-9E35-67707C8BED43}" srcOrd="0" destOrd="0" presId="urn:microsoft.com/office/officeart/2005/8/layout/orgChart1"/>
    <dgm:cxn modelId="{09B9F35A-642B-41A5-BE7E-275E6A0AF678}" srcId="{3D4FAC5D-767B-4F18-9684-E923443DEF55}" destId="{C19DB605-EB8B-4879-B4F5-1E38783AFBC1}" srcOrd="2" destOrd="0" parTransId="{27EF4D4D-F9D0-4953-A86D-5AF0074F7105}" sibTransId="{E80B9023-9210-4428-A9A1-B981BF96C6E2}"/>
    <dgm:cxn modelId="{9EE73C83-0114-4F47-98BE-EC7C562020AB}" type="presOf" srcId="{FEDA8949-D9D2-4A31-A282-6B1247729DE0}" destId="{3B038E46-4133-4DC6-BEC2-9E022AE96EBB}" srcOrd="1" destOrd="0" presId="urn:microsoft.com/office/officeart/2005/8/layout/orgChart1"/>
    <dgm:cxn modelId="{4136D027-2A09-4048-BABF-3B3961573A54}" srcId="{63526589-633D-40C5-8B5E-CE01C9BA0E67}" destId="{7A23203A-53A8-451D-AA36-DBF76B416E9D}" srcOrd="3" destOrd="0" parTransId="{E00405A1-D1B5-462B-9EA2-89D09E6CF806}" sibTransId="{372AC03D-AE4A-4DCE-BE63-BC4B62729818}"/>
    <dgm:cxn modelId="{FC66DA34-482E-488F-83CE-1DE8F188E08A}" type="presOf" srcId="{49BB10B8-3E45-43E8-B9D0-F30A38D68A45}" destId="{810E8C2C-CA17-4300-8072-A239ADF2110D}" srcOrd="1" destOrd="0" presId="urn:microsoft.com/office/officeart/2005/8/layout/orgChart1"/>
    <dgm:cxn modelId="{B49EECD3-8315-4B5A-BF76-F0EA59697896}" type="presOf" srcId="{D7280D1B-9E48-4112-A393-B7FA7DA212A0}" destId="{D3C0203D-7CD4-4F28-B89D-11E4AC50C6CA}" srcOrd="0" destOrd="0" presId="urn:microsoft.com/office/officeart/2005/8/layout/orgChart1"/>
    <dgm:cxn modelId="{CDDC5C6D-003A-46C5-A728-164BBDFCC69A}" type="presOf" srcId="{4451B855-A38F-467B-90AE-1B75ACC7CF9A}" destId="{E2132D29-FF2C-4BD3-AAB7-66367A748C07}" srcOrd="0" destOrd="0" presId="urn:microsoft.com/office/officeart/2005/8/layout/orgChart1"/>
    <dgm:cxn modelId="{51BA9590-92A4-49D5-9E87-F9139C32AB01}" type="presOf" srcId="{9D7DB83E-9562-438C-BADE-A8398506FF1E}" destId="{9F8A0929-F77D-4748-B257-0CF5D8A16A8E}" srcOrd="1" destOrd="0" presId="urn:microsoft.com/office/officeart/2005/8/layout/orgChart1"/>
    <dgm:cxn modelId="{1398361A-4EB0-40F5-B9FF-917749CD8337}" srcId="{03021402-219A-4AEB-B7E6-C8C618CD6776}" destId="{6BAB53FF-05E4-4606-BD4E-052C7759AFA4}" srcOrd="0" destOrd="0" parTransId="{9271C20F-7B20-4DE9-AF2E-1889FE938060}" sibTransId="{EDC1CB10-E41B-4D68-98CF-7F2DD9893EA5}"/>
    <dgm:cxn modelId="{9D67BE53-4FDD-468C-9595-BA3A24D73C62}" type="presOf" srcId="{90B3CE4E-FB4C-44E7-8252-315A9D95E99A}" destId="{1B51D579-66D5-4D1A-BD9B-54415E233875}" srcOrd="1" destOrd="0" presId="urn:microsoft.com/office/officeart/2005/8/layout/orgChart1"/>
    <dgm:cxn modelId="{23ECF68D-4E1C-47A7-AD35-BDA50CAA802A}" srcId="{63526589-633D-40C5-8B5E-CE01C9BA0E67}" destId="{26D962B0-B3D4-4E59-8ABC-D10C449A2143}" srcOrd="2" destOrd="0" parTransId="{9E56E7D3-A8FA-4688-9F64-FB33079BDFBB}" sibTransId="{486E6243-4AB8-429D-BAF1-1B8A40F887CA}"/>
    <dgm:cxn modelId="{1CF3795E-FD75-4FDE-93E1-0509BA0FED6B}" srcId="{0AFB26CE-111E-45F4-BF94-93D8342B066D}" destId="{3D4FAC5D-767B-4F18-9684-E923443DEF55}" srcOrd="4" destOrd="0" parTransId="{FD8CAE52-9EBB-4512-BA1C-032ECA0D05F1}" sibTransId="{C372E4CC-D9CE-44F3-9ED5-C82B42FE7F92}"/>
    <dgm:cxn modelId="{E8FCF135-A348-4839-94CF-9F5CCAF145EE}" type="presOf" srcId="{345D224A-0565-4708-B4C0-96A1C210572C}" destId="{B4B21D56-7187-49A0-9209-E58D531B7AE2}" srcOrd="0" destOrd="0" presId="urn:microsoft.com/office/officeart/2005/8/layout/orgChart1"/>
    <dgm:cxn modelId="{328A035C-69DF-469D-AC35-F4FE46E89AD3}" type="presOf" srcId="{3D112442-1DC6-46E8-92BB-319445FBBB7D}" destId="{2C34C1CA-CB62-479F-A75F-2F16E254D4F8}" srcOrd="0" destOrd="0" presId="urn:microsoft.com/office/officeart/2005/8/layout/orgChart1"/>
    <dgm:cxn modelId="{01F9FBA8-26AF-4FB9-A03D-02188AF6F75A}" type="presOf" srcId="{EF75A075-FAEB-4A0B-A9C1-E71A617F9647}" destId="{EBA09FB1-A9A4-4235-A5C9-8D5A79AE6243}" srcOrd="0" destOrd="0" presId="urn:microsoft.com/office/officeart/2005/8/layout/orgChart1"/>
    <dgm:cxn modelId="{20EBBCE4-61EA-4F74-A30A-41D2E9798F15}" srcId="{30947DCD-5EC5-4DB7-B87F-23E4264E8B92}" destId="{0FE11EDD-D445-4CB6-984F-F46C8264F1B9}" srcOrd="2" destOrd="0" parTransId="{A0A78C55-8DFA-4869-9FFE-40E34259F068}" sibTransId="{88104F86-0148-445A-AE27-AEC9A5AF9E77}"/>
    <dgm:cxn modelId="{4DDB76AE-F736-438F-9E8E-7ED88AFA9CCF}" type="presOf" srcId="{02C1C4D9-4994-4D75-9584-BAEFC5FA83C5}" destId="{905E3E6E-F41F-489D-8C6B-79952C8084D6}" srcOrd="1" destOrd="0" presId="urn:microsoft.com/office/officeart/2005/8/layout/orgChart1"/>
    <dgm:cxn modelId="{CA30C0D9-073F-4B21-AAC6-8A9DFBB858BF}" type="presOf" srcId="{27EF4D4D-F9D0-4953-A86D-5AF0074F7105}" destId="{C78A0D05-EA86-4515-BAD2-961F0CABA872}" srcOrd="0" destOrd="0" presId="urn:microsoft.com/office/officeart/2005/8/layout/orgChart1"/>
    <dgm:cxn modelId="{DF97431C-3763-4A6A-A9A7-B5D31F9FF226}" type="presOf" srcId="{1D2D0998-235B-4476-8769-4643639E1DB8}" destId="{06EFFC57-A09A-47D4-8DB8-53D3E219D414}" srcOrd="0" destOrd="0" presId="urn:microsoft.com/office/officeart/2005/8/layout/orgChart1"/>
    <dgm:cxn modelId="{BBBC5513-5446-470B-AA76-47C34DD0C05D}" type="presOf" srcId="{59F41903-AACE-4771-99AB-2F080E9FAD5C}" destId="{4F40AE0A-1198-4FEB-B711-DC3354C6A84C}" srcOrd="0" destOrd="0" presId="urn:microsoft.com/office/officeart/2005/8/layout/orgChart1"/>
    <dgm:cxn modelId="{46BB3237-C887-416C-AB8E-A7733E3CD03D}" type="presOf" srcId="{CFACD139-99BD-4E8B-A6FC-F42A86C98CBC}" destId="{FBFBCBC0-4E7B-4502-89BB-06095108544E}" srcOrd="0" destOrd="0" presId="urn:microsoft.com/office/officeart/2005/8/layout/orgChart1"/>
    <dgm:cxn modelId="{82D20358-DE8E-41E4-8CF0-362B1108B36F}" type="presOf" srcId="{988528F9-EE01-41A0-9210-05BB014ABB25}" destId="{DB8E4FAD-6A9D-4A82-B53A-6D769E489077}" srcOrd="0" destOrd="0" presId="urn:microsoft.com/office/officeart/2005/8/layout/orgChart1"/>
    <dgm:cxn modelId="{34713769-8629-4CDD-BFF8-D0886459F258}" type="presOf" srcId="{935AAB16-A746-4B1A-9C06-A4A122F28B7D}" destId="{F917D01D-763B-4600-8297-F9A4EAE400EB}" srcOrd="1" destOrd="0" presId="urn:microsoft.com/office/officeart/2005/8/layout/orgChart1"/>
    <dgm:cxn modelId="{E55696F3-14BA-416F-A524-30CD9FC8377E}" type="presOf" srcId="{F4D05038-8541-4B39-B995-8D023D8C36C5}" destId="{1B2EF9F3-FF10-4B0B-A8E4-F98DBA323B14}" srcOrd="1" destOrd="0" presId="urn:microsoft.com/office/officeart/2005/8/layout/orgChart1"/>
    <dgm:cxn modelId="{C9F56372-1BCE-4384-B3EE-4B28BA927CD6}" srcId="{30947DCD-5EC5-4DB7-B87F-23E4264E8B92}" destId="{C3AE3B17-3C89-49E9-ADB1-708E5A8C8B1F}" srcOrd="0" destOrd="0" parTransId="{9882CD56-7DAA-42C2-AA5B-B9C141A4DD6E}" sibTransId="{15ECF71B-63BE-4F16-8DA7-26E7B1945850}"/>
    <dgm:cxn modelId="{BEFE4D89-3B93-4314-A12C-1A3B2B742B57}" type="presOf" srcId="{F9E24EFF-29FA-40B3-BC3A-5C30B2B0C128}" destId="{A3E254C4-B8FA-45B3-8634-BD131711E486}" srcOrd="0" destOrd="0" presId="urn:microsoft.com/office/officeart/2005/8/layout/orgChart1"/>
    <dgm:cxn modelId="{F09651A6-2151-431C-AA67-CB2C0EE748B8}" type="presOf" srcId="{6B6D657E-7367-42E5-B48D-93FCE390E54F}" destId="{4F90FCBD-017C-4B1B-9B3D-0ABB3B9B1A54}" srcOrd="0" destOrd="0" presId="urn:microsoft.com/office/officeart/2005/8/layout/orgChart1"/>
    <dgm:cxn modelId="{EB892A08-AF9A-4375-901E-E91533C56AA7}" srcId="{03021402-219A-4AEB-B7E6-C8C618CD6776}" destId="{DCED3AEB-D9C7-4A7F-BCB0-2D36B611C413}" srcOrd="3" destOrd="0" parTransId="{F9E24EFF-29FA-40B3-BC3A-5C30B2B0C128}" sibTransId="{C4B4AADA-4DF9-4614-923A-04004165CE2E}"/>
    <dgm:cxn modelId="{B0CFF5BF-BA1B-4E01-AE52-1ADED415099D}" type="presOf" srcId="{C22DA46A-861D-4EAB-9AED-BE4E51810BE5}" destId="{1053E761-F147-42B9-B19F-3F838CC11153}" srcOrd="0" destOrd="0" presId="urn:microsoft.com/office/officeart/2005/8/layout/orgChart1"/>
    <dgm:cxn modelId="{0ADD0207-1032-4433-91E8-A9AC73189733}" type="presOf" srcId="{49BB10B8-3E45-43E8-B9D0-F30A38D68A45}" destId="{8A016DF7-BD72-45F5-9B1B-F206FC06C523}" srcOrd="0" destOrd="0" presId="urn:microsoft.com/office/officeart/2005/8/layout/orgChart1"/>
    <dgm:cxn modelId="{70C87BA7-662B-4A0C-952B-F7320D5AE5FE}" type="presOf" srcId="{E5EE63EE-A3C0-4EA0-8853-D21AF3845476}" destId="{35D94673-A694-465B-BC92-3CBA7D1653E8}" srcOrd="0" destOrd="0" presId="urn:microsoft.com/office/officeart/2005/8/layout/orgChart1"/>
    <dgm:cxn modelId="{68DA0237-D20C-4CFC-B487-5ED36577EA3E}" type="presOf" srcId="{8863B4F7-C7F2-407F-9B85-DD9740850020}" destId="{5654C489-49F1-41E1-AAF4-03855377DCF2}" srcOrd="0" destOrd="0" presId="urn:microsoft.com/office/officeart/2005/8/layout/orgChart1"/>
    <dgm:cxn modelId="{B4A8D8AD-7012-4ED8-AD7F-08EE067CCE1F}" type="presOf" srcId="{0AFB26CE-111E-45F4-BF94-93D8342B066D}" destId="{6FE5B998-26D3-4042-8A02-ADF131AA7A6D}" srcOrd="0" destOrd="0" presId="urn:microsoft.com/office/officeart/2005/8/layout/orgChart1"/>
    <dgm:cxn modelId="{89E04299-A090-4C13-9C50-A3774644AB6C}" type="presOf" srcId="{A21A62ED-5911-4658-80EA-CF30F9FEBBC2}" destId="{790BCD7D-B7EB-4AEE-8883-35086BC22B97}" srcOrd="0" destOrd="0" presId="urn:microsoft.com/office/officeart/2005/8/layout/orgChart1"/>
    <dgm:cxn modelId="{DE2A619B-0675-43C5-9C0E-0F3DAF682936}" type="presOf" srcId="{2B60DE76-4F64-4773-AA85-17E042A006A7}" destId="{ECC6ED59-ABCD-46D6-804C-2AAC5485AD29}" srcOrd="0" destOrd="0" presId="urn:microsoft.com/office/officeart/2005/8/layout/orgChart1"/>
    <dgm:cxn modelId="{2CC4C32E-ED1F-4432-BE1C-84A6D9CE5B8B}" srcId="{85BFCCDC-2B25-4EE2-9FA2-998826ABAC7B}" destId="{49BB10B8-3E45-43E8-B9D0-F30A38D68A45}" srcOrd="1" destOrd="0" parTransId="{8D934AD7-C3E9-47D7-9472-A760C445D41A}" sibTransId="{2F950EF2-600A-459A-84EB-01043517F183}"/>
    <dgm:cxn modelId="{C7359F9B-FC36-4DE9-8401-8197DABB1A85}" type="presOf" srcId="{50D4DEC5-E378-460F-A635-4587E041BB23}" destId="{B0CFE300-BA6D-45B8-8323-B540C5C2BAF0}" srcOrd="0" destOrd="0" presId="urn:microsoft.com/office/officeart/2005/8/layout/orgChart1"/>
    <dgm:cxn modelId="{9A396D7E-2B51-4AB3-ADFF-B7663555B68B}" type="presOf" srcId="{A0A78C55-8DFA-4869-9FFE-40E34259F068}" destId="{01B56F49-2E05-4580-B651-128826AD5282}" srcOrd="0" destOrd="0" presId="urn:microsoft.com/office/officeart/2005/8/layout/orgChart1"/>
    <dgm:cxn modelId="{BC4983EF-CFEA-473D-9615-0B69251DC9AF}" srcId="{63526589-633D-40C5-8B5E-CE01C9BA0E67}" destId="{A21A62ED-5911-4658-80EA-CF30F9FEBBC2}" srcOrd="6" destOrd="0" parTransId="{244A8565-6115-47A2-AFD4-86F23B968312}" sibTransId="{2B3B5D4C-8F25-4AB8-AAF9-168285B456F8}"/>
    <dgm:cxn modelId="{ADA267D5-211F-4AE5-936C-0C7588405201}" type="presOf" srcId="{85BFCCDC-2B25-4EE2-9FA2-998826ABAC7B}" destId="{DF5B3A75-A403-445D-9BFC-5A14C4BFC7AA}" srcOrd="1" destOrd="0" presId="urn:microsoft.com/office/officeart/2005/8/layout/orgChart1"/>
    <dgm:cxn modelId="{CABC59B8-D263-4626-9342-21D3FA01CFD2}" type="presOf" srcId="{89701788-0710-4966-BC2A-C5C7408C29E7}" destId="{26954BB2-86B4-476F-B8C3-1A61EE69A6FF}" srcOrd="0" destOrd="0" presId="urn:microsoft.com/office/officeart/2005/8/layout/orgChart1"/>
    <dgm:cxn modelId="{7D00967B-8BF6-417E-B81E-51F06593D3AA}" srcId="{03021402-219A-4AEB-B7E6-C8C618CD6776}" destId="{3E979062-F9BB-4947-B469-AC54933410C1}" srcOrd="1" destOrd="0" parTransId="{A6A65F65-4C9B-48E8-9919-B0CB6BE892AA}" sibTransId="{2BC93C92-41E5-4673-8EFF-4E67BB32C43B}"/>
    <dgm:cxn modelId="{FF6B7C1D-A2D2-496B-B2F4-8E82E3AD8042}" type="presOf" srcId="{081E86E9-3293-44F8-9829-F7F57F569FA4}" destId="{94858854-C5B3-444F-B246-54816627661A}" srcOrd="0" destOrd="0" presId="urn:microsoft.com/office/officeart/2005/8/layout/orgChart1"/>
    <dgm:cxn modelId="{5B9DD663-5C15-4400-996B-DE47D15AD41F}" srcId="{153EA024-A409-49A1-BC95-314F9B2F8113}" destId="{6B6D657E-7367-42E5-B48D-93FCE390E54F}" srcOrd="2" destOrd="0" parTransId="{AB349A70-3F5C-43E9-998D-FB4CD21F0865}" sibTransId="{A3823E07-69AA-41C6-8DD7-5B508F2A4D37}"/>
    <dgm:cxn modelId="{AB534E66-3E9D-4566-AAF5-9CB8AF59E58B}" type="presOf" srcId="{7A4E6447-6A9D-4204-A404-355938B319AB}" destId="{F6250385-9A3B-4C88-87D9-68748EA6ABF5}" srcOrd="0" destOrd="0" presId="urn:microsoft.com/office/officeart/2005/8/layout/orgChart1"/>
    <dgm:cxn modelId="{FF769631-9864-40C0-B6CC-280D5A89265D}" type="presOf" srcId="{9E56E7D3-A8FA-4688-9F64-FB33079BDFBB}" destId="{6E78E402-D2A5-4B08-8ED6-F8374EBD69C2}" srcOrd="0" destOrd="0" presId="urn:microsoft.com/office/officeart/2005/8/layout/orgChart1"/>
    <dgm:cxn modelId="{2526159C-9A85-4167-8748-074B0DCEE614}" type="presOf" srcId="{30947DCD-5EC5-4DB7-B87F-23E4264E8B92}" destId="{B2E01192-5081-4E5D-B17D-7AB5378675D1}" srcOrd="0" destOrd="0" presId="urn:microsoft.com/office/officeart/2005/8/layout/orgChart1"/>
    <dgm:cxn modelId="{834D7494-EDB6-475E-9F03-CB1A9D221EC9}" type="presOf" srcId="{F66C5E9D-2EA0-4D0D-816D-20D03F5A76F8}" destId="{B5AC06B2-EABB-48E2-B48A-834E2088745B}" srcOrd="0" destOrd="0" presId="urn:microsoft.com/office/officeart/2005/8/layout/orgChart1"/>
    <dgm:cxn modelId="{7933CC83-0195-442F-8DEF-B9AAD3A3F95A}" type="presOf" srcId="{DD8C55E7-C67C-487C-9481-9BFC6D3FE2B1}" destId="{51163279-1ABD-47AC-A139-A3F92C01D254}" srcOrd="0" destOrd="0" presId="urn:microsoft.com/office/officeart/2005/8/layout/orgChart1"/>
    <dgm:cxn modelId="{21939A58-6E9D-4CFB-9713-681C7DE2169D}" type="presOf" srcId="{26D962B0-B3D4-4E59-8ABC-D10C449A2143}" destId="{0D64C61E-BA2D-42B9-A94B-17923AAAE6C2}" srcOrd="1" destOrd="0" presId="urn:microsoft.com/office/officeart/2005/8/layout/orgChart1"/>
    <dgm:cxn modelId="{1917F23D-B9B1-443D-A62E-41A12551DAD5}" srcId="{3D4FAC5D-767B-4F18-9684-E923443DEF55}" destId="{ACCC0B1A-F823-4EC4-B244-D45CCA715AB4}" srcOrd="6" destOrd="0" parTransId="{D2B8B5AC-A3EC-4CE4-AB51-74F41FFCDBA5}" sibTransId="{86C45EC4-84C8-472D-B2D3-7AD52347BC8E}"/>
    <dgm:cxn modelId="{1A25C352-0FC4-4C86-8F71-307FDDB3540A}" type="presOf" srcId="{B30DCCEA-1DB5-4080-BE0C-4DA1C84FA3F8}" destId="{33BBBE2E-C9E5-4AA0-B347-E81DFE53A1B7}" srcOrd="0" destOrd="0" presId="urn:microsoft.com/office/officeart/2005/8/layout/orgChart1"/>
    <dgm:cxn modelId="{F01158F9-46A8-4C81-8DFA-FA1E071EC4BD}" type="presOf" srcId="{ACCC0B1A-F823-4EC4-B244-D45CCA715AB4}" destId="{2B13BDBA-1D1B-4956-81F6-D85DB236BE12}" srcOrd="1" destOrd="0" presId="urn:microsoft.com/office/officeart/2005/8/layout/orgChart1"/>
    <dgm:cxn modelId="{32EAB24B-1444-43CD-B8BF-024E3DAE0F14}" type="presOf" srcId="{5559BEF8-6F46-4A29-9DA0-2D3173D3319A}" destId="{495790AE-7A9E-4354-8C6A-09894CE40EFE}" srcOrd="0" destOrd="0" presId="urn:microsoft.com/office/officeart/2005/8/layout/orgChart1"/>
    <dgm:cxn modelId="{682A5721-D37A-42DF-AA34-31CDFD5AB128}" type="presOf" srcId="{3B32799A-4D97-4106-AEB7-2E5481AE5E8D}" destId="{83531F6F-6546-4CC6-84EA-42CB786C7A44}" srcOrd="1" destOrd="0" presId="urn:microsoft.com/office/officeart/2005/8/layout/orgChart1"/>
    <dgm:cxn modelId="{6450021D-44E4-429E-92A3-88DD1FC97E14}" type="presOf" srcId="{9882CD56-7DAA-42C2-AA5B-B9C141A4DD6E}" destId="{F4C964FD-7786-494A-9444-B3F1E63FAEEF}" srcOrd="0" destOrd="0" presId="urn:microsoft.com/office/officeart/2005/8/layout/orgChart1"/>
    <dgm:cxn modelId="{F54AECD3-3072-4463-A524-31656C4EDFAB}" type="presOf" srcId="{A6A65F65-4C9B-48E8-9919-B0CB6BE892AA}" destId="{D9BA527C-5D30-4A87-BBCA-9242B6BAD154}" srcOrd="0" destOrd="0" presId="urn:microsoft.com/office/officeart/2005/8/layout/orgChart1"/>
    <dgm:cxn modelId="{B639C947-6270-4921-A8ED-E4581C47A9B9}" type="presOf" srcId="{6A3DD414-EC61-4DC4-9958-C49C24222FC4}" destId="{342E5713-4E7E-44E5-B119-4CEAFDE7C9E2}" srcOrd="1" destOrd="0" presId="urn:microsoft.com/office/officeart/2005/8/layout/orgChart1"/>
    <dgm:cxn modelId="{D2528246-0886-467A-8F56-5365163E9BEC}" type="presOf" srcId="{90B3CE4E-FB4C-44E7-8252-315A9D95E99A}" destId="{B54F87E6-2C45-4663-9E3B-2CDDBB77A164}" srcOrd="0" destOrd="0" presId="urn:microsoft.com/office/officeart/2005/8/layout/orgChart1"/>
    <dgm:cxn modelId="{786EDBFB-1521-4082-B815-07E9BB901BA7}" type="presOf" srcId="{C0BB568A-AD1F-41E4-9EE3-9D4D1BE6A15D}" destId="{0BB573D4-1987-4CCD-8673-03DB1A56EF02}" srcOrd="0" destOrd="0" presId="urn:microsoft.com/office/officeart/2005/8/layout/orgChart1"/>
    <dgm:cxn modelId="{C1FABDA6-57E9-4DF6-87B5-B456E7E934A0}" type="presOf" srcId="{ACCC0B1A-F823-4EC4-B244-D45CCA715AB4}" destId="{E11F5373-1359-476F-9B55-332A53757BDE}" srcOrd="0" destOrd="0" presId="urn:microsoft.com/office/officeart/2005/8/layout/orgChart1"/>
    <dgm:cxn modelId="{9C8C6A55-31A8-478C-8CBB-9CBB3DA59BBB}" type="presOf" srcId="{5BFBB26F-5573-44A5-8AE0-B951C9A0D14E}" destId="{8036AAEF-67F2-45B9-9951-CC18FF54E767}" srcOrd="0" destOrd="0" presId="urn:microsoft.com/office/officeart/2005/8/layout/orgChart1"/>
    <dgm:cxn modelId="{E2BCABD0-8F49-49E9-A25E-D58380161784}" type="presOf" srcId="{C1788E24-4169-4022-AF3D-E4051FE939C4}" destId="{DA1F4E09-95CE-4221-A6DB-2C7B134C1AD6}" srcOrd="0" destOrd="0" presId="urn:microsoft.com/office/officeart/2005/8/layout/orgChart1"/>
    <dgm:cxn modelId="{DF514771-73DB-4B40-A726-4156DEDEBD59}" type="presOf" srcId="{91718E5A-FA6E-41EE-AD47-03761F49EFDD}" destId="{6A6F19FD-E74D-4D07-8ED4-D83498C09FDA}" srcOrd="1" destOrd="0" presId="urn:microsoft.com/office/officeart/2005/8/layout/orgChart1"/>
    <dgm:cxn modelId="{544D9659-8699-4406-9316-019C49D50E2D}" type="presOf" srcId="{10425117-2D16-4C11-9F36-F7A53036CC4C}" destId="{35FAC785-D4B4-4635-825F-37B15CC06ADF}" srcOrd="0" destOrd="0" presId="urn:microsoft.com/office/officeart/2005/8/layout/orgChart1"/>
    <dgm:cxn modelId="{7C000CF2-583B-4D8F-A3FD-167221E2E9D1}" type="presOf" srcId="{82FA441A-0C98-4119-9D7B-08D708A62201}" destId="{E68E7D15-1CFE-4C3C-9167-FDF0E41A033A}" srcOrd="0" destOrd="0" presId="urn:microsoft.com/office/officeart/2005/8/layout/orgChart1"/>
    <dgm:cxn modelId="{F68F8927-9BAE-4A06-9F36-0310382A34AA}" type="presOf" srcId="{3324D5DB-AD91-4109-B30D-DC04EFD94737}" destId="{7853E5C3-3C0D-4D47-A7F0-6B6FC88B3873}" srcOrd="1" destOrd="0" presId="urn:microsoft.com/office/officeart/2005/8/layout/orgChart1"/>
    <dgm:cxn modelId="{253477BD-8193-4CC1-BEF1-DACBF1E00C52}" type="presOf" srcId="{BA05FE27-B60B-44ED-8B7B-97DC9FB94AC6}" destId="{128F1811-F039-4629-96E1-780297904AC2}" srcOrd="0" destOrd="0" presId="urn:microsoft.com/office/officeart/2005/8/layout/orgChart1"/>
    <dgm:cxn modelId="{578A417B-4BC7-4F84-AC72-07337C0E97A1}" type="presOf" srcId="{EBD3FDD2-356D-456B-AFA5-0A50ACBC7D68}" destId="{1B28BF87-CA08-473C-9C28-08F08D0AC9CB}" srcOrd="1" destOrd="0" presId="urn:microsoft.com/office/officeart/2005/8/layout/orgChart1"/>
    <dgm:cxn modelId="{C315F9F7-AACB-48ED-A493-30B5BD2AC026}" srcId="{C0BB568A-AD1F-41E4-9EE3-9D4D1BE6A15D}" destId="{3E0B458E-BCFF-430F-B4C9-2A47A5937F43}" srcOrd="1" destOrd="0" parTransId="{7228A81B-E33D-42A8-B868-420FA84AB803}" sibTransId="{3B911B40-7D4A-4F18-B89B-BEA0578E8E16}"/>
    <dgm:cxn modelId="{ECCD0BA9-2C8B-4A6E-9A65-34F5E67F3686}" type="presOf" srcId="{0553850E-0BF4-4F1B-8CF5-A9700290BB07}" destId="{EE4A4BB2-2544-4C73-B0CC-13306281118F}" srcOrd="0" destOrd="0" presId="urn:microsoft.com/office/officeart/2005/8/layout/orgChart1"/>
    <dgm:cxn modelId="{0834BCFB-4D9B-42B1-8C69-56269AB8A22E}" type="presOf" srcId="{95E2E75B-8FFB-43DD-9048-272253662BB0}" destId="{97756182-02C7-443A-83D6-E1BD01ADC93F}" srcOrd="1" destOrd="0" presId="urn:microsoft.com/office/officeart/2005/8/layout/orgChart1"/>
    <dgm:cxn modelId="{57D1B3C8-9D61-4655-91F4-758113CFCFB5}" srcId="{3D4FAC5D-767B-4F18-9684-E923443DEF55}" destId="{935AAB16-A746-4B1A-9C06-A4A122F28B7D}" srcOrd="3" destOrd="0" parTransId="{315FF27D-23A4-4D4C-955E-6F0C59B2CA22}" sibTransId="{B6867163-3544-4889-87A6-8EC90AD7A681}"/>
    <dgm:cxn modelId="{2C2553D4-076C-4EDB-8874-3B4BB7DC0464}" srcId="{153EA024-A409-49A1-BC95-314F9B2F8113}" destId="{9D7DB83E-9562-438C-BADE-A8398506FF1E}" srcOrd="0" destOrd="0" parTransId="{988528F9-EE01-41A0-9210-05BB014ABB25}" sibTransId="{0286A714-C79E-4B72-8E82-5BADAD716309}"/>
    <dgm:cxn modelId="{E9FE0AD8-6683-46E3-87A8-05F492CC0843}" type="presOf" srcId="{2B57C34D-086B-4510-99AD-1BA661E92CA2}" destId="{BE84010A-6439-4260-AF50-0FC97C154444}" srcOrd="0" destOrd="0" presId="urn:microsoft.com/office/officeart/2005/8/layout/orgChart1"/>
    <dgm:cxn modelId="{6D127182-69D9-414D-B1D6-085A1934C7CA}" type="presOf" srcId="{3E0B458E-BCFF-430F-B4C9-2A47A5937F43}" destId="{C7A8FA77-BCD9-4959-9B2B-30733FCB742F}" srcOrd="0" destOrd="0" presId="urn:microsoft.com/office/officeart/2005/8/layout/orgChart1"/>
    <dgm:cxn modelId="{99886443-DE46-4099-9FE9-26AECE4BF074}" type="presOf" srcId="{3D9D81E0-6746-4B99-A85D-588991F25CA1}" destId="{582A1D3E-8615-4F6C-B83A-65E63E576E0C}" srcOrd="0" destOrd="0" presId="urn:microsoft.com/office/officeart/2005/8/layout/orgChart1"/>
    <dgm:cxn modelId="{89A91C4A-5CAC-468C-B499-9DD5CF5106E0}" type="presOf" srcId="{6B6D657E-7367-42E5-B48D-93FCE390E54F}" destId="{A14591A0-342F-4AEF-971B-49844567D88E}" srcOrd="1" destOrd="0" presId="urn:microsoft.com/office/officeart/2005/8/layout/orgChart1"/>
    <dgm:cxn modelId="{BC596C52-4939-4590-A834-EECAF95D825E}" type="presOf" srcId="{4EF044A4-FEA6-48A6-8FC1-A8CE595235BA}" destId="{90DD6BE3-E767-47C3-A901-3047536721D5}" srcOrd="0" destOrd="0" presId="urn:microsoft.com/office/officeart/2005/8/layout/orgChart1"/>
    <dgm:cxn modelId="{4D967DE9-8511-4241-B27F-4E01F7159D04}" type="presOf" srcId="{7A23203A-53A8-451D-AA36-DBF76B416E9D}" destId="{A0259C9F-45BF-4539-A626-B3A08DCC780F}" srcOrd="0" destOrd="0" presId="urn:microsoft.com/office/officeart/2005/8/layout/orgChart1"/>
    <dgm:cxn modelId="{EF1604F0-AF00-42E3-8461-18071E656DEF}" srcId="{4BABEEB8-C21C-468A-A136-A4BF4996358F}" destId="{95E2E75B-8FFB-43DD-9048-272253662BB0}" srcOrd="3" destOrd="0" parTransId="{8AA959A0-F729-4683-AA62-0B34B13B6D65}" sibTransId="{E24D2721-9517-4CDE-B3E7-D0BE95F46751}"/>
    <dgm:cxn modelId="{C92F2907-100F-4E44-ADC8-D01F1B94211A}" type="presOf" srcId="{C60B3F88-148C-4372-84EF-59EACF41A3CF}" destId="{07FD66C2-7EEC-4F9B-8296-7C1CD16E3608}" srcOrd="1" destOrd="0" presId="urn:microsoft.com/office/officeart/2005/8/layout/orgChart1"/>
    <dgm:cxn modelId="{BE94CEA5-CC43-4094-B0A3-0B407325925B}" type="presOf" srcId="{1D2D0998-235B-4476-8769-4643639E1DB8}" destId="{C378A6C6-FC79-4F19-8C98-CB0F24B4767E}" srcOrd="1" destOrd="0" presId="urn:microsoft.com/office/officeart/2005/8/layout/orgChart1"/>
    <dgm:cxn modelId="{CA630660-2FC9-4E77-BEB8-412D8A8D8C54}" type="presOf" srcId="{42851742-DBB9-49E7-992E-BAED4D3D3723}" destId="{CA553A2E-7E89-4397-8642-026AE7770BE9}" srcOrd="0" destOrd="0" presId="urn:microsoft.com/office/officeart/2005/8/layout/orgChart1"/>
    <dgm:cxn modelId="{341E1883-623D-465D-8AC4-036E881FEC01}" type="presOf" srcId="{C3BD8D6E-D734-452C-9792-5A3B248BD2A2}" destId="{28954867-3D74-45DE-A7FC-9B709A95DDB1}" srcOrd="0" destOrd="0" presId="urn:microsoft.com/office/officeart/2005/8/layout/orgChart1"/>
    <dgm:cxn modelId="{E43AAC4B-F603-4B4E-81CE-3D28FDCAF2A7}" type="presOf" srcId="{09E99AA2-F98E-448C-96CB-8B6896FB3D16}" destId="{2F8369B9-504C-40FD-9E90-B62D697B2CC3}" srcOrd="1" destOrd="0" presId="urn:microsoft.com/office/officeart/2005/8/layout/orgChart1"/>
    <dgm:cxn modelId="{D15C166D-340A-49FA-AD02-FB0AE20EFA22}" type="presParOf" srcId="{D2B64512-776E-41DF-9BCF-3AB0D4FF08FC}" destId="{7648C561-7617-4FDA-BA5E-12B085ADAFC1}" srcOrd="0" destOrd="0" presId="urn:microsoft.com/office/officeart/2005/8/layout/orgChart1"/>
    <dgm:cxn modelId="{96637B5D-1821-4870-AF22-D6B1AD8F6FDA}" type="presParOf" srcId="{7648C561-7617-4FDA-BA5E-12B085ADAFC1}" destId="{9F245E2C-21F5-4F5E-8CBA-EDF38DB14FEA}" srcOrd="0" destOrd="0" presId="urn:microsoft.com/office/officeart/2005/8/layout/orgChart1"/>
    <dgm:cxn modelId="{268FDAB6-16FF-47AC-9CFC-B454289E5BC9}" type="presParOf" srcId="{9F245E2C-21F5-4F5E-8CBA-EDF38DB14FEA}" destId="{6FE5B998-26D3-4042-8A02-ADF131AA7A6D}" srcOrd="0" destOrd="0" presId="urn:microsoft.com/office/officeart/2005/8/layout/orgChart1"/>
    <dgm:cxn modelId="{9AB054CA-DB03-4822-BA79-54E7CC2D523D}" type="presParOf" srcId="{9F245E2C-21F5-4F5E-8CBA-EDF38DB14FEA}" destId="{EE757F02-5710-43DE-8712-9A5646B68315}" srcOrd="1" destOrd="0" presId="urn:microsoft.com/office/officeart/2005/8/layout/orgChart1"/>
    <dgm:cxn modelId="{FE9663B7-2B93-484C-943D-ECB6509DF914}" type="presParOf" srcId="{7648C561-7617-4FDA-BA5E-12B085ADAFC1}" destId="{975117CF-CA61-48CD-9924-84DA04220B69}" srcOrd="1" destOrd="0" presId="urn:microsoft.com/office/officeart/2005/8/layout/orgChart1"/>
    <dgm:cxn modelId="{F5475B11-A00C-401D-8A1B-2A899AB3207E}" type="presParOf" srcId="{975117CF-CA61-48CD-9924-84DA04220B69}" destId="{F4878242-B0D3-4F76-8AF6-CB23E69FFC22}" srcOrd="0" destOrd="0" presId="urn:microsoft.com/office/officeart/2005/8/layout/orgChart1"/>
    <dgm:cxn modelId="{13DB836D-444E-4368-B770-C5CFC9B297FE}" type="presParOf" srcId="{975117CF-CA61-48CD-9924-84DA04220B69}" destId="{9BFE65D6-F478-4E86-8070-85659F8EFDFA}" srcOrd="1" destOrd="0" presId="urn:microsoft.com/office/officeart/2005/8/layout/orgChart1"/>
    <dgm:cxn modelId="{79FC6A59-CB73-4B3A-B9B7-4633EE8B8081}" type="presParOf" srcId="{9BFE65D6-F478-4E86-8070-85659F8EFDFA}" destId="{C1AC0F60-7DDF-4869-B423-DA8D9D47180E}" srcOrd="0" destOrd="0" presId="urn:microsoft.com/office/officeart/2005/8/layout/orgChart1"/>
    <dgm:cxn modelId="{EA7B4911-A79C-4CD5-8378-F502BC35B886}" type="presParOf" srcId="{C1AC0F60-7DDF-4869-B423-DA8D9D47180E}" destId="{0BB573D4-1987-4CCD-8673-03DB1A56EF02}" srcOrd="0" destOrd="0" presId="urn:microsoft.com/office/officeart/2005/8/layout/orgChart1"/>
    <dgm:cxn modelId="{5A71869E-80ED-475E-83C9-4FD60FF0F06A}" type="presParOf" srcId="{C1AC0F60-7DDF-4869-B423-DA8D9D47180E}" destId="{2B1AFEF0-98D4-4D32-A9C1-67C2A56020C8}" srcOrd="1" destOrd="0" presId="urn:microsoft.com/office/officeart/2005/8/layout/orgChart1"/>
    <dgm:cxn modelId="{A18CFCC7-8FBD-4F87-ABD9-9E47340449A3}" type="presParOf" srcId="{9BFE65D6-F478-4E86-8070-85659F8EFDFA}" destId="{C70B3956-95E6-49FD-A1C8-C5DFAAE7E5A1}" srcOrd="1" destOrd="0" presId="urn:microsoft.com/office/officeart/2005/8/layout/orgChart1"/>
    <dgm:cxn modelId="{1550939B-0621-4D11-BCA2-4A71D5205E94}" type="presParOf" srcId="{C70B3956-95E6-49FD-A1C8-C5DFAAE7E5A1}" destId="{2C34C1CA-CB62-479F-A75F-2F16E254D4F8}" srcOrd="0" destOrd="0" presId="urn:microsoft.com/office/officeart/2005/8/layout/orgChart1"/>
    <dgm:cxn modelId="{2320F8E9-3A48-49E1-A466-74EE78A1D0F2}" type="presParOf" srcId="{C70B3956-95E6-49FD-A1C8-C5DFAAE7E5A1}" destId="{DD037295-3617-4A35-89DD-3BF14DF800D1}" srcOrd="1" destOrd="0" presId="urn:microsoft.com/office/officeart/2005/8/layout/orgChart1"/>
    <dgm:cxn modelId="{9C7C9DD6-FFFD-427F-BDC3-11B646744C22}" type="presParOf" srcId="{DD037295-3617-4A35-89DD-3BF14DF800D1}" destId="{A8868368-45D3-44FF-8D97-D4BB1CD62798}" srcOrd="0" destOrd="0" presId="urn:microsoft.com/office/officeart/2005/8/layout/orgChart1"/>
    <dgm:cxn modelId="{8AC8BB47-2553-4FC9-979E-8E2135FC6469}" type="presParOf" srcId="{A8868368-45D3-44FF-8D97-D4BB1CD62798}" destId="{EC958C6B-A396-46A6-BF8F-28587EDE7BF8}" srcOrd="0" destOrd="0" presId="urn:microsoft.com/office/officeart/2005/8/layout/orgChart1"/>
    <dgm:cxn modelId="{CB896699-B445-479F-8C70-1AB674FE111B}" type="presParOf" srcId="{A8868368-45D3-44FF-8D97-D4BB1CD62798}" destId="{18853DFB-5A11-46F0-AE3F-FE8DB9CD659A}" srcOrd="1" destOrd="0" presId="urn:microsoft.com/office/officeart/2005/8/layout/orgChart1"/>
    <dgm:cxn modelId="{B9099F10-D60E-418E-95DC-0040DCACCD1A}" type="presParOf" srcId="{DD037295-3617-4A35-89DD-3BF14DF800D1}" destId="{CA1B0FE6-1882-4CC8-B03D-8C4A22A0FE3C}" srcOrd="1" destOrd="0" presId="urn:microsoft.com/office/officeart/2005/8/layout/orgChart1"/>
    <dgm:cxn modelId="{A1E5955F-5283-4550-BE5D-5FB42E217A30}" type="presParOf" srcId="{DD037295-3617-4A35-89DD-3BF14DF800D1}" destId="{5FC57875-613B-4C7B-90A8-151FDFF258B9}" srcOrd="2" destOrd="0" presId="urn:microsoft.com/office/officeart/2005/8/layout/orgChart1"/>
    <dgm:cxn modelId="{16256F5D-CC9F-4D1D-A632-4301440CBCEB}" type="presParOf" srcId="{C70B3956-95E6-49FD-A1C8-C5DFAAE7E5A1}" destId="{F960E438-92DB-45FC-9331-894E14E563FC}" srcOrd="2" destOrd="0" presId="urn:microsoft.com/office/officeart/2005/8/layout/orgChart1"/>
    <dgm:cxn modelId="{A69D4032-7CF5-4463-9F98-86AC92BC718F}" type="presParOf" srcId="{C70B3956-95E6-49FD-A1C8-C5DFAAE7E5A1}" destId="{CF900F3E-7C64-486A-B48F-438D6D9125E8}" srcOrd="3" destOrd="0" presId="urn:microsoft.com/office/officeart/2005/8/layout/orgChart1"/>
    <dgm:cxn modelId="{87DCE07F-D9ED-4307-B218-C9AAC3839613}" type="presParOf" srcId="{CF900F3E-7C64-486A-B48F-438D6D9125E8}" destId="{6B5B153C-A0C4-4660-9F56-82A1BE5A7501}" srcOrd="0" destOrd="0" presId="urn:microsoft.com/office/officeart/2005/8/layout/orgChart1"/>
    <dgm:cxn modelId="{ED22FF2B-423F-4AC6-983B-45F17E612D5B}" type="presParOf" srcId="{6B5B153C-A0C4-4660-9F56-82A1BE5A7501}" destId="{C7A8FA77-BCD9-4959-9B2B-30733FCB742F}" srcOrd="0" destOrd="0" presId="urn:microsoft.com/office/officeart/2005/8/layout/orgChart1"/>
    <dgm:cxn modelId="{BE453FA6-0F57-4E60-B093-EEDD9250C2D3}" type="presParOf" srcId="{6B5B153C-A0C4-4660-9F56-82A1BE5A7501}" destId="{3B80E8AA-807E-4350-B76A-CDB35B58682D}" srcOrd="1" destOrd="0" presId="urn:microsoft.com/office/officeart/2005/8/layout/orgChart1"/>
    <dgm:cxn modelId="{9513B747-0423-4EE2-967A-254013E73241}" type="presParOf" srcId="{CF900F3E-7C64-486A-B48F-438D6D9125E8}" destId="{45B05652-558C-430D-A170-2C7BC4347588}" srcOrd="1" destOrd="0" presId="urn:microsoft.com/office/officeart/2005/8/layout/orgChart1"/>
    <dgm:cxn modelId="{EFDAD7A2-78CF-4CE7-9635-B5BE169E3AE0}" type="presParOf" srcId="{CF900F3E-7C64-486A-B48F-438D6D9125E8}" destId="{EC3D68E0-99B8-4586-BC81-7D55E1D46128}" srcOrd="2" destOrd="0" presId="urn:microsoft.com/office/officeart/2005/8/layout/orgChart1"/>
    <dgm:cxn modelId="{F31EEE4E-AB77-4390-9295-22D6B224D1C7}" type="presParOf" srcId="{C70B3956-95E6-49FD-A1C8-C5DFAAE7E5A1}" destId="{BD4406BA-E9DE-4240-BF75-29F9CD1B1A19}" srcOrd="4" destOrd="0" presId="urn:microsoft.com/office/officeart/2005/8/layout/orgChart1"/>
    <dgm:cxn modelId="{341B69AF-12F0-48CB-B90A-5345CBE7D54A}" type="presParOf" srcId="{C70B3956-95E6-49FD-A1C8-C5DFAAE7E5A1}" destId="{672FCCC5-7194-4621-BFB8-E9052E66E87E}" srcOrd="5" destOrd="0" presId="urn:microsoft.com/office/officeart/2005/8/layout/orgChart1"/>
    <dgm:cxn modelId="{A760857C-2C1C-4A99-9EAA-92D5FE848F80}" type="presParOf" srcId="{672FCCC5-7194-4621-BFB8-E9052E66E87E}" destId="{F4C562AF-75F8-4941-B3E9-37B19B08B086}" srcOrd="0" destOrd="0" presId="urn:microsoft.com/office/officeart/2005/8/layout/orgChart1"/>
    <dgm:cxn modelId="{DFF9556C-DA1B-41BD-856D-31EC5A48FFA1}" type="presParOf" srcId="{F4C562AF-75F8-4941-B3E9-37B19B08B086}" destId="{1DFCB8BC-BC43-4DDB-868B-721911724C5C}" srcOrd="0" destOrd="0" presId="urn:microsoft.com/office/officeart/2005/8/layout/orgChart1"/>
    <dgm:cxn modelId="{3408FA82-63EA-4308-9647-C3B0EEE39A2C}" type="presParOf" srcId="{F4C562AF-75F8-4941-B3E9-37B19B08B086}" destId="{10FEE38C-FB6F-4C75-9CC7-C6A791566735}" srcOrd="1" destOrd="0" presId="urn:microsoft.com/office/officeart/2005/8/layout/orgChart1"/>
    <dgm:cxn modelId="{CE4F5E48-DE92-421F-B26E-C16A8C9D004D}" type="presParOf" srcId="{672FCCC5-7194-4621-BFB8-E9052E66E87E}" destId="{238268A7-B789-4F17-8561-7AABDA3B9945}" srcOrd="1" destOrd="0" presId="urn:microsoft.com/office/officeart/2005/8/layout/orgChart1"/>
    <dgm:cxn modelId="{8E77A049-30AA-43F2-B3E5-A7D1564C2794}" type="presParOf" srcId="{672FCCC5-7194-4621-BFB8-E9052E66E87E}" destId="{FA241751-7570-4CDC-B583-878845486897}" srcOrd="2" destOrd="0" presId="urn:microsoft.com/office/officeart/2005/8/layout/orgChart1"/>
    <dgm:cxn modelId="{08137865-09E6-4B12-B9BC-2B0F9B4BA012}" type="presParOf" srcId="{C70B3956-95E6-49FD-A1C8-C5DFAAE7E5A1}" destId="{F4183104-5539-4092-8A45-746AAD864D50}" srcOrd="6" destOrd="0" presId="urn:microsoft.com/office/officeart/2005/8/layout/orgChart1"/>
    <dgm:cxn modelId="{BFA9E9BC-813E-45AC-8F66-A45106CC561F}" type="presParOf" srcId="{C70B3956-95E6-49FD-A1C8-C5DFAAE7E5A1}" destId="{44DFB054-0BA6-432F-BD2D-9A2523A5E1D3}" srcOrd="7" destOrd="0" presId="urn:microsoft.com/office/officeart/2005/8/layout/orgChart1"/>
    <dgm:cxn modelId="{753C9828-2178-41D3-87D8-641C75D6FE47}" type="presParOf" srcId="{44DFB054-0BA6-432F-BD2D-9A2523A5E1D3}" destId="{BC8A1F46-3CF8-4396-BF2B-E7B2E743E303}" srcOrd="0" destOrd="0" presId="urn:microsoft.com/office/officeart/2005/8/layout/orgChart1"/>
    <dgm:cxn modelId="{ABF316D0-DD67-446B-8226-061872399273}" type="presParOf" srcId="{BC8A1F46-3CF8-4396-BF2B-E7B2E743E303}" destId="{1799C348-4930-4C15-B908-66172089F7FC}" srcOrd="0" destOrd="0" presId="urn:microsoft.com/office/officeart/2005/8/layout/orgChart1"/>
    <dgm:cxn modelId="{F091AF47-963F-4C86-AEA3-4E245B68217A}" type="presParOf" srcId="{BC8A1F46-3CF8-4396-BF2B-E7B2E743E303}" destId="{75B397DA-31F9-4ABA-A1D4-020C11A7B5CE}" srcOrd="1" destOrd="0" presId="urn:microsoft.com/office/officeart/2005/8/layout/orgChart1"/>
    <dgm:cxn modelId="{549CF961-6A81-4A0C-A01E-459E637BF517}" type="presParOf" srcId="{44DFB054-0BA6-432F-BD2D-9A2523A5E1D3}" destId="{2EC89CC7-244D-4E61-B4EA-7988631563E0}" srcOrd="1" destOrd="0" presId="urn:microsoft.com/office/officeart/2005/8/layout/orgChart1"/>
    <dgm:cxn modelId="{D40131C4-4887-4B1C-8A66-0AF29756D0C4}" type="presParOf" srcId="{44DFB054-0BA6-432F-BD2D-9A2523A5E1D3}" destId="{0FCB0569-6742-4590-957D-D02B789587D3}" srcOrd="2" destOrd="0" presId="urn:microsoft.com/office/officeart/2005/8/layout/orgChart1"/>
    <dgm:cxn modelId="{ADC7444C-D8FF-42BD-9CBA-C8C646B1FF8B}" type="presParOf" srcId="{C70B3956-95E6-49FD-A1C8-C5DFAAE7E5A1}" destId="{2B394269-73BE-48E5-BEDA-E5FC8A240F7F}" srcOrd="8" destOrd="0" presId="urn:microsoft.com/office/officeart/2005/8/layout/orgChart1"/>
    <dgm:cxn modelId="{EFACFC6E-D801-4B6D-815A-7B45CC5D8248}" type="presParOf" srcId="{C70B3956-95E6-49FD-A1C8-C5DFAAE7E5A1}" destId="{D2155A02-7839-4F02-8B6F-25EAC3B9C867}" srcOrd="9" destOrd="0" presId="urn:microsoft.com/office/officeart/2005/8/layout/orgChart1"/>
    <dgm:cxn modelId="{88A36636-B96B-48F3-87CB-08F1AC66BD1A}" type="presParOf" srcId="{D2155A02-7839-4F02-8B6F-25EAC3B9C867}" destId="{6220B453-A654-45B5-B3CE-F079AA3A57A5}" srcOrd="0" destOrd="0" presId="urn:microsoft.com/office/officeart/2005/8/layout/orgChart1"/>
    <dgm:cxn modelId="{67B29980-1AA5-4C7E-8498-EAD39D3D5218}" type="presParOf" srcId="{6220B453-A654-45B5-B3CE-F079AA3A57A5}" destId="{E4FAC6E9-142D-46E1-9FBD-2A644229A953}" srcOrd="0" destOrd="0" presId="urn:microsoft.com/office/officeart/2005/8/layout/orgChart1"/>
    <dgm:cxn modelId="{4957B9D9-28CD-442D-9B1F-A7FED9CA6A3D}" type="presParOf" srcId="{6220B453-A654-45B5-B3CE-F079AA3A57A5}" destId="{BD0BB72E-7B18-4584-A4C2-649CDB37D77D}" srcOrd="1" destOrd="0" presId="urn:microsoft.com/office/officeart/2005/8/layout/orgChart1"/>
    <dgm:cxn modelId="{473E0234-B878-4AC1-AA19-3A6232458257}" type="presParOf" srcId="{D2155A02-7839-4F02-8B6F-25EAC3B9C867}" destId="{4F651DC7-C350-4022-BCF0-148848B3DCE4}" srcOrd="1" destOrd="0" presId="urn:microsoft.com/office/officeart/2005/8/layout/orgChart1"/>
    <dgm:cxn modelId="{D48C5077-4B10-4686-B22A-DF3BCE729BAD}" type="presParOf" srcId="{D2155A02-7839-4F02-8B6F-25EAC3B9C867}" destId="{B11E35F1-7548-4D71-8965-9BC5401C395B}" srcOrd="2" destOrd="0" presId="urn:microsoft.com/office/officeart/2005/8/layout/orgChart1"/>
    <dgm:cxn modelId="{DAF38C51-20B4-4A99-9E32-47EBC4493DC8}" type="presParOf" srcId="{C70B3956-95E6-49FD-A1C8-C5DFAAE7E5A1}" destId="{B3C1FC6C-D5B8-4747-9BFA-B77423090D17}" srcOrd="10" destOrd="0" presId="urn:microsoft.com/office/officeart/2005/8/layout/orgChart1"/>
    <dgm:cxn modelId="{CA731385-2EDC-4693-9093-A41B5A86286F}" type="presParOf" srcId="{C70B3956-95E6-49FD-A1C8-C5DFAAE7E5A1}" destId="{D17D9129-1333-41D0-997F-47CDDC3DB50A}" srcOrd="11" destOrd="0" presId="urn:microsoft.com/office/officeart/2005/8/layout/orgChart1"/>
    <dgm:cxn modelId="{4B1444DE-7FBC-4F32-B0EE-9E51CD6C34BA}" type="presParOf" srcId="{D17D9129-1333-41D0-997F-47CDDC3DB50A}" destId="{F58C4DD1-E811-4DAF-912E-B69F27C05AAF}" srcOrd="0" destOrd="0" presId="urn:microsoft.com/office/officeart/2005/8/layout/orgChart1"/>
    <dgm:cxn modelId="{D6AE3537-C2B6-414C-A94D-F3089DC7C626}" type="presParOf" srcId="{F58C4DD1-E811-4DAF-912E-B69F27C05AAF}" destId="{4502C93A-C1D9-4F3F-9401-EB1A0DC13C77}" srcOrd="0" destOrd="0" presId="urn:microsoft.com/office/officeart/2005/8/layout/orgChart1"/>
    <dgm:cxn modelId="{58D6CA3E-F96E-4C3C-A61F-B3B5BE15E511}" type="presParOf" srcId="{F58C4DD1-E811-4DAF-912E-B69F27C05AAF}" destId="{FDB332EA-0BDC-4A81-8009-C5C9198A43CE}" srcOrd="1" destOrd="0" presId="urn:microsoft.com/office/officeart/2005/8/layout/orgChart1"/>
    <dgm:cxn modelId="{154B3C61-A631-44B9-A6E9-3D3C84DC1BAE}" type="presParOf" srcId="{D17D9129-1333-41D0-997F-47CDDC3DB50A}" destId="{03825FB7-C857-4BE8-AFD3-8EB880734F0E}" srcOrd="1" destOrd="0" presId="urn:microsoft.com/office/officeart/2005/8/layout/orgChart1"/>
    <dgm:cxn modelId="{6431677C-69F1-4AF6-A24B-134F6E54FA7B}" type="presParOf" srcId="{D17D9129-1333-41D0-997F-47CDDC3DB50A}" destId="{489226A7-62CE-46DB-89F9-11C256525CEF}" srcOrd="2" destOrd="0" presId="urn:microsoft.com/office/officeart/2005/8/layout/orgChart1"/>
    <dgm:cxn modelId="{A08663EA-3481-4F6F-905B-B68A10B2BBED}" type="presParOf" srcId="{9BFE65D6-F478-4E86-8070-85659F8EFDFA}" destId="{CDF19E93-D415-42AA-A754-CF3C6F350A32}" srcOrd="2" destOrd="0" presId="urn:microsoft.com/office/officeart/2005/8/layout/orgChart1"/>
    <dgm:cxn modelId="{B94F9236-7CAE-4B12-8B9A-828EEA867CC5}" type="presParOf" srcId="{975117CF-CA61-48CD-9924-84DA04220B69}" destId="{AE1C9EFA-315E-463E-AA1E-0F635284CF4E}" srcOrd="2" destOrd="0" presId="urn:microsoft.com/office/officeart/2005/8/layout/orgChart1"/>
    <dgm:cxn modelId="{701C0B1F-BCDA-4E00-84A1-C74081ABE7FF}" type="presParOf" srcId="{975117CF-CA61-48CD-9924-84DA04220B69}" destId="{A8BAADB4-B524-40FA-AD15-FB82F8F13EEE}" srcOrd="3" destOrd="0" presId="urn:microsoft.com/office/officeart/2005/8/layout/orgChart1"/>
    <dgm:cxn modelId="{468AE8D4-FC4A-424A-8633-677B395E7EC5}" type="presParOf" srcId="{A8BAADB4-B524-40FA-AD15-FB82F8F13EEE}" destId="{ACA7BE89-EFDE-453D-863E-8D9C3A409E85}" srcOrd="0" destOrd="0" presId="urn:microsoft.com/office/officeart/2005/8/layout/orgChart1"/>
    <dgm:cxn modelId="{8EA274B2-9BEF-46A3-8721-6ABB72010FD5}" type="presParOf" srcId="{ACA7BE89-EFDE-453D-863E-8D9C3A409E85}" destId="{3FE1C1A4-A91C-4EDB-9808-8415DDA1E1F4}" srcOrd="0" destOrd="0" presId="urn:microsoft.com/office/officeart/2005/8/layout/orgChart1"/>
    <dgm:cxn modelId="{738BA5D3-A925-4BD5-96CD-A7F8B3FFC07E}" type="presParOf" srcId="{ACA7BE89-EFDE-453D-863E-8D9C3A409E85}" destId="{B817A31A-E25E-41DA-8D33-9F54612070A2}" srcOrd="1" destOrd="0" presId="urn:microsoft.com/office/officeart/2005/8/layout/orgChart1"/>
    <dgm:cxn modelId="{11C99192-5C8A-468A-A58F-5DC94AD0A642}" type="presParOf" srcId="{A8BAADB4-B524-40FA-AD15-FB82F8F13EEE}" destId="{7AF15BB5-53CB-4A06-B7B7-A355F5FBD8EC}" srcOrd="1" destOrd="0" presId="urn:microsoft.com/office/officeart/2005/8/layout/orgChart1"/>
    <dgm:cxn modelId="{8D0A9884-8122-447B-9E94-7939D5152231}" type="presParOf" srcId="{7AF15BB5-53CB-4A06-B7B7-A355F5FBD8EC}" destId="{DB8E4FAD-6A9D-4A82-B53A-6D769E489077}" srcOrd="0" destOrd="0" presId="urn:microsoft.com/office/officeart/2005/8/layout/orgChart1"/>
    <dgm:cxn modelId="{FD585D21-F63C-4431-AA7B-E191C38827A2}" type="presParOf" srcId="{7AF15BB5-53CB-4A06-B7B7-A355F5FBD8EC}" destId="{FE28DF7B-7F21-4665-A2BD-B0992F7AF3B2}" srcOrd="1" destOrd="0" presId="urn:microsoft.com/office/officeart/2005/8/layout/orgChart1"/>
    <dgm:cxn modelId="{72665E88-9BBB-413D-9BF8-50493A7E3C59}" type="presParOf" srcId="{FE28DF7B-7F21-4665-A2BD-B0992F7AF3B2}" destId="{B3A7D102-6D9A-4508-AED9-0FC785479DB5}" srcOrd="0" destOrd="0" presId="urn:microsoft.com/office/officeart/2005/8/layout/orgChart1"/>
    <dgm:cxn modelId="{5A635E6A-7A11-4441-B013-C73BB9F34801}" type="presParOf" srcId="{B3A7D102-6D9A-4508-AED9-0FC785479DB5}" destId="{14DB0506-D48C-4E61-877C-A4A2B8AA2F25}" srcOrd="0" destOrd="0" presId="urn:microsoft.com/office/officeart/2005/8/layout/orgChart1"/>
    <dgm:cxn modelId="{AA5338CF-B433-45F2-B6B8-0C0A9318DB34}" type="presParOf" srcId="{B3A7D102-6D9A-4508-AED9-0FC785479DB5}" destId="{9F8A0929-F77D-4748-B257-0CF5D8A16A8E}" srcOrd="1" destOrd="0" presId="urn:microsoft.com/office/officeart/2005/8/layout/orgChart1"/>
    <dgm:cxn modelId="{9792EA0B-4752-4FA8-B235-DFB3C64E590B}" type="presParOf" srcId="{FE28DF7B-7F21-4665-A2BD-B0992F7AF3B2}" destId="{6209591C-EC62-4074-9F61-75911933AFD5}" srcOrd="1" destOrd="0" presId="urn:microsoft.com/office/officeart/2005/8/layout/orgChart1"/>
    <dgm:cxn modelId="{7871142D-08A7-4E77-9AC8-0B46C5381F21}" type="presParOf" srcId="{FE28DF7B-7F21-4665-A2BD-B0992F7AF3B2}" destId="{D4426CA3-305F-48F7-AA1F-682C823BF803}" srcOrd="2" destOrd="0" presId="urn:microsoft.com/office/officeart/2005/8/layout/orgChart1"/>
    <dgm:cxn modelId="{43774E9B-1811-4AAF-9CC1-EBABF12E998C}" type="presParOf" srcId="{7AF15BB5-53CB-4A06-B7B7-A355F5FBD8EC}" destId="{90A9548F-2B3D-4E3C-8ABE-F012C15F45D1}" srcOrd="2" destOrd="0" presId="urn:microsoft.com/office/officeart/2005/8/layout/orgChart1"/>
    <dgm:cxn modelId="{E6A23E58-A2B2-4399-BBCC-5363D0749480}" type="presParOf" srcId="{7AF15BB5-53CB-4A06-B7B7-A355F5FBD8EC}" destId="{7869B293-2F10-4579-B6AD-3DC9DFD28CF9}" srcOrd="3" destOrd="0" presId="urn:microsoft.com/office/officeart/2005/8/layout/orgChart1"/>
    <dgm:cxn modelId="{BC7FBFF3-3AFC-4A92-88BD-086B97CC3F90}" type="presParOf" srcId="{7869B293-2F10-4579-B6AD-3DC9DFD28CF9}" destId="{A3A0C4B0-2995-4C20-B0B6-17CDE0E85B61}" srcOrd="0" destOrd="0" presId="urn:microsoft.com/office/officeart/2005/8/layout/orgChart1"/>
    <dgm:cxn modelId="{C0F70EF8-5DB0-4203-8A6D-F1C55F839FCE}" type="presParOf" srcId="{A3A0C4B0-2995-4C20-B0B6-17CDE0E85B61}" destId="{B5AC06B2-EABB-48E2-B48A-834E2088745B}" srcOrd="0" destOrd="0" presId="urn:microsoft.com/office/officeart/2005/8/layout/orgChart1"/>
    <dgm:cxn modelId="{D759AA35-23E6-4EE8-B370-20B940AF23CD}" type="presParOf" srcId="{A3A0C4B0-2995-4C20-B0B6-17CDE0E85B61}" destId="{2E574B78-0CEE-45D6-8B35-F7C7ED553EC7}" srcOrd="1" destOrd="0" presId="urn:microsoft.com/office/officeart/2005/8/layout/orgChart1"/>
    <dgm:cxn modelId="{DFB21462-D7BF-427B-84C1-BF168FD2ADAD}" type="presParOf" srcId="{7869B293-2F10-4579-B6AD-3DC9DFD28CF9}" destId="{DAA63225-0AAA-4EDC-8D2A-E93E5637EE85}" srcOrd="1" destOrd="0" presId="urn:microsoft.com/office/officeart/2005/8/layout/orgChart1"/>
    <dgm:cxn modelId="{243BBC25-E388-4009-884D-A4E404CE444A}" type="presParOf" srcId="{7869B293-2F10-4579-B6AD-3DC9DFD28CF9}" destId="{0C0093A0-60D0-4561-9838-E5627EEDE298}" srcOrd="2" destOrd="0" presId="urn:microsoft.com/office/officeart/2005/8/layout/orgChart1"/>
    <dgm:cxn modelId="{FF9444B6-5B31-4D42-894B-FB5F0BF42058}" type="presParOf" srcId="{7AF15BB5-53CB-4A06-B7B7-A355F5FBD8EC}" destId="{FCDB41E4-9700-4683-9C83-BC2518D1BDF4}" srcOrd="4" destOrd="0" presId="urn:microsoft.com/office/officeart/2005/8/layout/orgChart1"/>
    <dgm:cxn modelId="{080C13ED-C5E1-46F5-8684-C606751B89C6}" type="presParOf" srcId="{7AF15BB5-53CB-4A06-B7B7-A355F5FBD8EC}" destId="{62273FF0-B043-4CCF-A5CD-D8C54FA8DE81}" srcOrd="5" destOrd="0" presId="urn:microsoft.com/office/officeart/2005/8/layout/orgChart1"/>
    <dgm:cxn modelId="{0C86D46E-72C9-4BF8-87EC-52A5367205E8}" type="presParOf" srcId="{62273FF0-B043-4CCF-A5CD-D8C54FA8DE81}" destId="{84884AFD-1520-479F-9054-44F3E1D45641}" srcOrd="0" destOrd="0" presId="urn:microsoft.com/office/officeart/2005/8/layout/orgChart1"/>
    <dgm:cxn modelId="{09AD6CD0-D49A-4635-9F1C-EBB8BE0B095B}" type="presParOf" srcId="{84884AFD-1520-479F-9054-44F3E1D45641}" destId="{4F90FCBD-017C-4B1B-9B3D-0ABB3B9B1A54}" srcOrd="0" destOrd="0" presId="urn:microsoft.com/office/officeart/2005/8/layout/orgChart1"/>
    <dgm:cxn modelId="{1423D50F-747D-4544-A7E0-438221F9E858}" type="presParOf" srcId="{84884AFD-1520-479F-9054-44F3E1D45641}" destId="{A14591A0-342F-4AEF-971B-49844567D88E}" srcOrd="1" destOrd="0" presId="urn:microsoft.com/office/officeart/2005/8/layout/orgChart1"/>
    <dgm:cxn modelId="{D1988E08-8EF5-46BE-A542-05EC2E0C1DF0}" type="presParOf" srcId="{62273FF0-B043-4CCF-A5CD-D8C54FA8DE81}" destId="{7A954FE4-2E22-44DF-AC75-284ED6DF1A89}" srcOrd="1" destOrd="0" presId="urn:microsoft.com/office/officeart/2005/8/layout/orgChart1"/>
    <dgm:cxn modelId="{CB0CFDAB-AD93-4995-908E-E7D1FB783788}" type="presParOf" srcId="{62273FF0-B043-4CCF-A5CD-D8C54FA8DE81}" destId="{426BAF43-134A-4A2E-A82D-DB519089C87A}" srcOrd="2" destOrd="0" presId="urn:microsoft.com/office/officeart/2005/8/layout/orgChart1"/>
    <dgm:cxn modelId="{FEB3BE79-1EC0-4472-9CC4-681FECDAFE22}" type="presParOf" srcId="{7AF15BB5-53CB-4A06-B7B7-A355F5FBD8EC}" destId="{E650C980-47C6-49BF-BB3B-90890200A80E}" srcOrd="6" destOrd="0" presId="urn:microsoft.com/office/officeart/2005/8/layout/orgChart1"/>
    <dgm:cxn modelId="{3947894D-F177-4E7C-B336-EB4FCDE0EC2D}" type="presParOf" srcId="{7AF15BB5-53CB-4A06-B7B7-A355F5FBD8EC}" destId="{06E89A02-318B-4EA1-8120-09E0487A06F3}" srcOrd="7" destOrd="0" presId="urn:microsoft.com/office/officeart/2005/8/layout/orgChart1"/>
    <dgm:cxn modelId="{893A66F0-E44F-451B-8B5F-0BF51DC1C250}" type="presParOf" srcId="{06E89A02-318B-4EA1-8120-09E0487A06F3}" destId="{55E06C0E-38C4-4F54-B882-10600E5FD760}" srcOrd="0" destOrd="0" presId="urn:microsoft.com/office/officeart/2005/8/layout/orgChart1"/>
    <dgm:cxn modelId="{B53F7FFF-A5E7-4829-8E3A-42632A5A76F8}" type="presParOf" srcId="{55E06C0E-38C4-4F54-B882-10600E5FD760}" destId="{BD64A6D2-E3DA-40EA-A15F-07542789D63A}" srcOrd="0" destOrd="0" presId="urn:microsoft.com/office/officeart/2005/8/layout/orgChart1"/>
    <dgm:cxn modelId="{B4E6B5CF-4042-466D-9157-57ADD94582C1}" type="presParOf" srcId="{55E06C0E-38C4-4F54-B882-10600E5FD760}" destId="{B89CBF86-D223-414A-8206-1BEE2D603E8B}" srcOrd="1" destOrd="0" presId="urn:microsoft.com/office/officeart/2005/8/layout/orgChart1"/>
    <dgm:cxn modelId="{2EC7DF91-E4DF-425B-9092-1647C7D9AE13}" type="presParOf" srcId="{06E89A02-318B-4EA1-8120-09E0487A06F3}" destId="{6AED3061-41B3-4C9F-974A-FDEAC2EF4995}" srcOrd="1" destOrd="0" presId="urn:microsoft.com/office/officeart/2005/8/layout/orgChart1"/>
    <dgm:cxn modelId="{3851F1AB-6B34-4300-880B-A395C1B1EE57}" type="presParOf" srcId="{06E89A02-318B-4EA1-8120-09E0487A06F3}" destId="{C7691BE0-E2A2-44B3-B6E0-83E118B2391E}" srcOrd="2" destOrd="0" presId="urn:microsoft.com/office/officeart/2005/8/layout/orgChart1"/>
    <dgm:cxn modelId="{52B7B797-C755-4330-BA38-ED831E6AC25E}" type="presParOf" srcId="{7AF15BB5-53CB-4A06-B7B7-A355F5FBD8EC}" destId="{35FAC785-D4B4-4635-825F-37B15CC06ADF}" srcOrd="8" destOrd="0" presId="urn:microsoft.com/office/officeart/2005/8/layout/orgChart1"/>
    <dgm:cxn modelId="{A9A01C21-3C07-4DFC-B264-95EAC71A0856}" type="presParOf" srcId="{7AF15BB5-53CB-4A06-B7B7-A355F5FBD8EC}" destId="{A82CF1A2-C969-4B0A-9236-DB30091CBF93}" srcOrd="9" destOrd="0" presId="urn:microsoft.com/office/officeart/2005/8/layout/orgChart1"/>
    <dgm:cxn modelId="{0AC179F4-31CC-4837-83DE-B6636A993E5E}" type="presParOf" srcId="{A82CF1A2-C969-4B0A-9236-DB30091CBF93}" destId="{5635A7E3-4D01-4BF4-85C3-F24D27751C5B}" srcOrd="0" destOrd="0" presId="urn:microsoft.com/office/officeart/2005/8/layout/orgChart1"/>
    <dgm:cxn modelId="{43FAB59D-BB35-4E7A-ABD2-FC1B9BBA5C11}" type="presParOf" srcId="{5635A7E3-4D01-4BF4-85C3-F24D27751C5B}" destId="{8036AAEF-67F2-45B9-9951-CC18FF54E767}" srcOrd="0" destOrd="0" presId="urn:microsoft.com/office/officeart/2005/8/layout/orgChart1"/>
    <dgm:cxn modelId="{050DA2E1-06EE-42DA-8109-846197CA5E2F}" type="presParOf" srcId="{5635A7E3-4D01-4BF4-85C3-F24D27751C5B}" destId="{DB2F7F52-E3F4-477E-B25D-AFDEBD00BD13}" srcOrd="1" destOrd="0" presId="urn:microsoft.com/office/officeart/2005/8/layout/orgChart1"/>
    <dgm:cxn modelId="{B371D6D8-F998-4DCA-A576-DAE3D4A2F6F1}" type="presParOf" srcId="{A82CF1A2-C969-4B0A-9236-DB30091CBF93}" destId="{20728A93-CD2E-4312-9094-77C9CAA383BF}" srcOrd="1" destOrd="0" presId="urn:microsoft.com/office/officeart/2005/8/layout/orgChart1"/>
    <dgm:cxn modelId="{E80FFF3A-FE7B-4BF0-84F2-597A78690C0F}" type="presParOf" srcId="{A82CF1A2-C969-4B0A-9236-DB30091CBF93}" destId="{B15DE4CD-97A4-4F9F-B713-4F1E6ABDA5B2}" srcOrd="2" destOrd="0" presId="urn:microsoft.com/office/officeart/2005/8/layout/orgChart1"/>
    <dgm:cxn modelId="{C25507B1-EC94-4C49-8B84-95062ECA0751}" type="presParOf" srcId="{7AF15BB5-53CB-4A06-B7B7-A355F5FBD8EC}" destId="{33BBBE2E-C9E5-4AA0-B347-E81DFE53A1B7}" srcOrd="10" destOrd="0" presId="urn:microsoft.com/office/officeart/2005/8/layout/orgChart1"/>
    <dgm:cxn modelId="{F25EE062-513C-4D88-8356-7223DD5C9CB2}" type="presParOf" srcId="{7AF15BB5-53CB-4A06-B7B7-A355F5FBD8EC}" destId="{FF883357-22E2-4DB8-BD96-748A89192D7E}" srcOrd="11" destOrd="0" presId="urn:microsoft.com/office/officeart/2005/8/layout/orgChart1"/>
    <dgm:cxn modelId="{9898A078-05EE-4CD3-9BA3-3902F1998D75}" type="presParOf" srcId="{FF883357-22E2-4DB8-BD96-748A89192D7E}" destId="{D4310F80-F000-4932-A983-CD4B082DC6BF}" srcOrd="0" destOrd="0" presId="urn:microsoft.com/office/officeart/2005/8/layout/orgChart1"/>
    <dgm:cxn modelId="{B481E614-A4C7-466B-AA6F-5AB7B7E5B6CB}" type="presParOf" srcId="{D4310F80-F000-4932-A983-CD4B082DC6BF}" destId="{D3C0203D-7CD4-4F28-B89D-11E4AC50C6CA}" srcOrd="0" destOrd="0" presId="urn:microsoft.com/office/officeart/2005/8/layout/orgChart1"/>
    <dgm:cxn modelId="{4FCB3001-BBE1-4EEA-B753-7C04739A0B42}" type="presParOf" srcId="{D4310F80-F000-4932-A983-CD4B082DC6BF}" destId="{7CAA48C1-7CAC-4645-9D79-D92C8A0B8537}" srcOrd="1" destOrd="0" presId="urn:microsoft.com/office/officeart/2005/8/layout/orgChart1"/>
    <dgm:cxn modelId="{DB9FF668-5E0C-4987-B988-B1D413CC0ABE}" type="presParOf" srcId="{FF883357-22E2-4DB8-BD96-748A89192D7E}" destId="{C2E33E2B-B096-40B2-9BA0-B2C01985970C}" srcOrd="1" destOrd="0" presId="urn:microsoft.com/office/officeart/2005/8/layout/orgChart1"/>
    <dgm:cxn modelId="{B1982F12-7ADA-497C-8066-5F036C64BE8C}" type="presParOf" srcId="{FF883357-22E2-4DB8-BD96-748A89192D7E}" destId="{86CEA2A4-8C11-45B9-BF31-B3E8067A7C59}" srcOrd="2" destOrd="0" presId="urn:microsoft.com/office/officeart/2005/8/layout/orgChart1"/>
    <dgm:cxn modelId="{1A3F8D72-D450-417B-AA63-F87F8B91DBAB}" type="presParOf" srcId="{7AF15BB5-53CB-4A06-B7B7-A355F5FBD8EC}" destId="{26954BB2-86B4-476F-B8C3-1A61EE69A6FF}" srcOrd="12" destOrd="0" presId="urn:microsoft.com/office/officeart/2005/8/layout/orgChart1"/>
    <dgm:cxn modelId="{2B5F0124-997F-479F-994D-1A310B653B05}" type="presParOf" srcId="{7AF15BB5-53CB-4A06-B7B7-A355F5FBD8EC}" destId="{6629F386-FA91-4890-8A80-316E25C94AD9}" srcOrd="13" destOrd="0" presId="urn:microsoft.com/office/officeart/2005/8/layout/orgChart1"/>
    <dgm:cxn modelId="{4F181076-EF90-4849-AEE5-134D20F351C0}" type="presParOf" srcId="{6629F386-FA91-4890-8A80-316E25C94AD9}" destId="{7DCF51C9-F30E-451D-A0FB-1E1CB13A54D8}" srcOrd="0" destOrd="0" presId="urn:microsoft.com/office/officeart/2005/8/layout/orgChart1"/>
    <dgm:cxn modelId="{1593043F-3812-4EF8-9BAD-C239AA556BAD}" type="presParOf" srcId="{7DCF51C9-F30E-451D-A0FB-1E1CB13A54D8}" destId="{D512D054-BC36-42C9-8B1B-8DB2FBB8A6E9}" srcOrd="0" destOrd="0" presId="urn:microsoft.com/office/officeart/2005/8/layout/orgChart1"/>
    <dgm:cxn modelId="{F00A5349-367C-4840-AC5B-AF1105DB8A75}" type="presParOf" srcId="{7DCF51C9-F30E-451D-A0FB-1E1CB13A54D8}" destId="{511C1C3C-B0A7-4E67-911E-B3E1410D7D49}" srcOrd="1" destOrd="0" presId="urn:microsoft.com/office/officeart/2005/8/layout/orgChart1"/>
    <dgm:cxn modelId="{5324ED70-A503-4B23-9913-780F4277F8C1}" type="presParOf" srcId="{6629F386-FA91-4890-8A80-316E25C94AD9}" destId="{BB4AEA3D-20E2-4918-805E-AA27F0486AA6}" srcOrd="1" destOrd="0" presId="urn:microsoft.com/office/officeart/2005/8/layout/orgChart1"/>
    <dgm:cxn modelId="{9B922BE5-B254-405D-AC91-4CEE4D86270D}" type="presParOf" srcId="{6629F386-FA91-4890-8A80-316E25C94AD9}" destId="{24332386-D82D-4D31-A4E9-D86C84D7F2E6}" srcOrd="2" destOrd="0" presId="urn:microsoft.com/office/officeart/2005/8/layout/orgChart1"/>
    <dgm:cxn modelId="{87424173-FAC9-4B57-B13E-23667D738397}" type="presParOf" srcId="{A8BAADB4-B524-40FA-AD15-FB82F8F13EEE}" destId="{5E251531-D231-4ACB-B786-36461E490FDE}" srcOrd="2" destOrd="0" presId="urn:microsoft.com/office/officeart/2005/8/layout/orgChart1"/>
    <dgm:cxn modelId="{9B4BC9FD-9176-4790-8FFD-B892A2C4E318}" type="presParOf" srcId="{975117CF-CA61-48CD-9924-84DA04220B69}" destId="{1053E761-F147-42B9-B19F-3F838CC11153}" srcOrd="4" destOrd="0" presId="urn:microsoft.com/office/officeart/2005/8/layout/orgChart1"/>
    <dgm:cxn modelId="{E3918DDB-37DB-4B94-900B-0065AB452D04}" type="presParOf" srcId="{975117CF-CA61-48CD-9924-84DA04220B69}" destId="{1E6AD7D2-5444-49EE-8E73-F02EEAA15976}" srcOrd="5" destOrd="0" presId="urn:microsoft.com/office/officeart/2005/8/layout/orgChart1"/>
    <dgm:cxn modelId="{0F71E701-A55F-418A-A2AF-479E590695B2}" type="presParOf" srcId="{1E6AD7D2-5444-49EE-8E73-F02EEAA15976}" destId="{117E1239-CC2E-4687-97E2-9BEBFA33B8D9}" srcOrd="0" destOrd="0" presId="urn:microsoft.com/office/officeart/2005/8/layout/orgChart1"/>
    <dgm:cxn modelId="{947D8B78-82F5-4905-85A4-6DEC8C8A2A92}" type="presParOf" srcId="{117E1239-CC2E-4687-97E2-9BEBFA33B8D9}" destId="{B2E01192-5081-4E5D-B17D-7AB5378675D1}" srcOrd="0" destOrd="0" presId="urn:microsoft.com/office/officeart/2005/8/layout/orgChart1"/>
    <dgm:cxn modelId="{3496EB1D-8586-484C-9827-35EF06094E01}" type="presParOf" srcId="{117E1239-CC2E-4687-97E2-9BEBFA33B8D9}" destId="{08FB4C39-DEBF-4646-82FC-7B1D8004D29D}" srcOrd="1" destOrd="0" presId="urn:microsoft.com/office/officeart/2005/8/layout/orgChart1"/>
    <dgm:cxn modelId="{7E0234D4-9227-4370-BB1D-0841200A2BFE}" type="presParOf" srcId="{1E6AD7D2-5444-49EE-8E73-F02EEAA15976}" destId="{2F7C1DA0-5BF2-449B-B41F-73A6C286146F}" srcOrd="1" destOrd="0" presId="urn:microsoft.com/office/officeart/2005/8/layout/orgChart1"/>
    <dgm:cxn modelId="{18D1DD4A-5EB3-4D14-A445-A994F6D6B77B}" type="presParOf" srcId="{2F7C1DA0-5BF2-449B-B41F-73A6C286146F}" destId="{F4C964FD-7786-494A-9444-B3F1E63FAEEF}" srcOrd="0" destOrd="0" presId="urn:microsoft.com/office/officeart/2005/8/layout/orgChart1"/>
    <dgm:cxn modelId="{FB438AEF-9FD7-4BB6-BB00-5AB157E107B9}" type="presParOf" srcId="{2F7C1DA0-5BF2-449B-B41F-73A6C286146F}" destId="{FEDF0822-BA13-44D6-AE00-44BDAB4F805E}" srcOrd="1" destOrd="0" presId="urn:microsoft.com/office/officeart/2005/8/layout/orgChart1"/>
    <dgm:cxn modelId="{66F3FA43-2156-4558-975F-A550369AF001}" type="presParOf" srcId="{FEDF0822-BA13-44D6-AE00-44BDAB4F805E}" destId="{4F2B5E93-F7E8-4D79-B604-18485278C64B}" srcOrd="0" destOrd="0" presId="urn:microsoft.com/office/officeart/2005/8/layout/orgChart1"/>
    <dgm:cxn modelId="{7C0A324A-8FDE-4CE8-8334-FEB203D965A9}" type="presParOf" srcId="{4F2B5E93-F7E8-4D79-B604-18485278C64B}" destId="{447B0B73-1BC1-47CD-8DD4-A895BAA56764}" srcOrd="0" destOrd="0" presId="urn:microsoft.com/office/officeart/2005/8/layout/orgChart1"/>
    <dgm:cxn modelId="{45C27525-C6D3-4FA3-A731-2C023700B6CF}" type="presParOf" srcId="{4F2B5E93-F7E8-4D79-B604-18485278C64B}" destId="{85083309-EE39-4C34-9C28-32AFB5A95580}" srcOrd="1" destOrd="0" presId="urn:microsoft.com/office/officeart/2005/8/layout/orgChart1"/>
    <dgm:cxn modelId="{0F3F9FEE-2261-4C3C-BE1E-24A5537E5248}" type="presParOf" srcId="{FEDF0822-BA13-44D6-AE00-44BDAB4F805E}" destId="{4D84C8AF-CD89-430F-B0F8-BEFB94EC8EEF}" srcOrd="1" destOrd="0" presId="urn:microsoft.com/office/officeart/2005/8/layout/orgChart1"/>
    <dgm:cxn modelId="{25BA828B-F9E9-4C70-8CA0-F340E80DDFE0}" type="presParOf" srcId="{FEDF0822-BA13-44D6-AE00-44BDAB4F805E}" destId="{666CD2E3-D364-46F8-8CB8-9521FE387835}" srcOrd="2" destOrd="0" presId="urn:microsoft.com/office/officeart/2005/8/layout/orgChart1"/>
    <dgm:cxn modelId="{A1D5971F-5D49-4C38-99C3-91BD79293817}" type="presParOf" srcId="{2F7C1DA0-5BF2-449B-B41F-73A6C286146F}" destId="{FBFBCBC0-4E7B-4502-89BB-06095108544E}" srcOrd="2" destOrd="0" presId="urn:microsoft.com/office/officeart/2005/8/layout/orgChart1"/>
    <dgm:cxn modelId="{6CC732C7-D352-4970-BF14-F7EC33A3CC83}" type="presParOf" srcId="{2F7C1DA0-5BF2-449B-B41F-73A6C286146F}" destId="{F808B714-9879-4788-87F5-C80DB24CC321}" srcOrd="3" destOrd="0" presId="urn:microsoft.com/office/officeart/2005/8/layout/orgChart1"/>
    <dgm:cxn modelId="{4496C73E-E3A1-4E85-A723-27B99EFF7229}" type="presParOf" srcId="{F808B714-9879-4788-87F5-C80DB24CC321}" destId="{D0C4A7D0-1BAD-42DE-99C5-602E2370E73C}" srcOrd="0" destOrd="0" presId="urn:microsoft.com/office/officeart/2005/8/layout/orgChart1"/>
    <dgm:cxn modelId="{26B3712C-B331-4ECD-9AF1-45AC4AEEDFE9}" type="presParOf" srcId="{D0C4A7D0-1BAD-42DE-99C5-602E2370E73C}" destId="{9FED1337-3521-4D44-AA5D-3146039EC188}" srcOrd="0" destOrd="0" presId="urn:microsoft.com/office/officeart/2005/8/layout/orgChart1"/>
    <dgm:cxn modelId="{FAE2A016-49A6-4ABA-85DD-10953A0C7D37}" type="presParOf" srcId="{D0C4A7D0-1BAD-42DE-99C5-602E2370E73C}" destId="{7853E5C3-3C0D-4D47-A7F0-6B6FC88B3873}" srcOrd="1" destOrd="0" presId="urn:microsoft.com/office/officeart/2005/8/layout/orgChart1"/>
    <dgm:cxn modelId="{E82B02EE-23A8-4745-AD67-6FA17976E2EB}" type="presParOf" srcId="{F808B714-9879-4788-87F5-C80DB24CC321}" destId="{C8CAC34F-3FB9-4A95-A3B5-60E99FA6178F}" srcOrd="1" destOrd="0" presId="urn:microsoft.com/office/officeart/2005/8/layout/orgChart1"/>
    <dgm:cxn modelId="{BD20D0A4-9785-4818-A933-DA0500AE7847}" type="presParOf" srcId="{F808B714-9879-4788-87F5-C80DB24CC321}" destId="{4EBFC9FA-0D65-4775-83CD-E62162764921}" srcOrd="2" destOrd="0" presId="urn:microsoft.com/office/officeart/2005/8/layout/orgChart1"/>
    <dgm:cxn modelId="{EAFA8FC9-7FE5-4936-8EBD-F24B3752E8C6}" type="presParOf" srcId="{2F7C1DA0-5BF2-449B-B41F-73A6C286146F}" destId="{01B56F49-2E05-4580-B651-128826AD5282}" srcOrd="4" destOrd="0" presId="urn:microsoft.com/office/officeart/2005/8/layout/orgChart1"/>
    <dgm:cxn modelId="{CEAB50B8-FC56-48F8-88CC-03DC4E596B3E}" type="presParOf" srcId="{2F7C1DA0-5BF2-449B-B41F-73A6C286146F}" destId="{2E7EAA24-26DB-448D-BAC5-0BB23BFD0E9A}" srcOrd="5" destOrd="0" presId="urn:microsoft.com/office/officeart/2005/8/layout/orgChart1"/>
    <dgm:cxn modelId="{5628F5D8-1ADF-498C-9AB1-AB2D3153E2F5}" type="presParOf" srcId="{2E7EAA24-26DB-448D-BAC5-0BB23BFD0E9A}" destId="{EF5139DA-B318-4DF7-8009-DBC6E8F725F5}" srcOrd="0" destOrd="0" presId="urn:microsoft.com/office/officeart/2005/8/layout/orgChart1"/>
    <dgm:cxn modelId="{7B8BDA56-CCD1-48B3-B1AE-AA5613D2E871}" type="presParOf" srcId="{EF5139DA-B318-4DF7-8009-DBC6E8F725F5}" destId="{CB9413B1-24A4-4736-BE77-3DD95092E08D}" srcOrd="0" destOrd="0" presId="urn:microsoft.com/office/officeart/2005/8/layout/orgChart1"/>
    <dgm:cxn modelId="{5D906B64-770D-4EEE-961A-F296B1E82C35}" type="presParOf" srcId="{EF5139DA-B318-4DF7-8009-DBC6E8F725F5}" destId="{8A864FBD-120B-4961-99E4-55A58C3C5E14}" srcOrd="1" destOrd="0" presId="urn:microsoft.com/office/officeart/2005/8/layout/orgChart1"/>
    <dgm:cxn modelId="{3F46EB20-307C-4B73-98E1-EA8B8248B456}" type="presParOf" srcId="{2E7EAA24-26DB-448D-BAC5-0BB23BFD0E9A}" destId="{AA6D99E0-7DDA-4498-B760-8F38B8D91F70}" srcOrd="1" destOrd="0" presId="urn:microsoft.com/office/officeart/2005/8/layout/orgChart1"/>
    <dgm:cxn modelId="{4F5DB492-1BC3-4E61-8319-81B52A5BDCFF}" type="presParOf" srcId="{2E7EAA24-26DB-448D-BAC5-0BB23BFD0E9A}" destId="{B39BACE1-77F9-46A4-B61A-7BCA8998280E}" srcOrd="2" destOrd="0" presId="urn:microsoft.com/office/officeart/2005/8/layout/orgChart1"/>
    <dgm:cxn modelId="{4AD222EE-8CF3-4C87-8F7A-9776081478AE}" type="presParOf" srcId="{2F7C1DA0-5BF2-449B-B41F-73A6C286146F}" destId="{F6250385-9A3B-4C88-87D9-68748EA6ABF5}" srcOrd="6" destOrd="0" presId="urn:microsoft.com/office/officeart/2005/8/layout/orgChart1"/>
    <dgm:cxn modelId="{08E94C75-E238-4C46-8846-B44A738AF89C}" type="presParOf" srcId="{2F7C1DA0-5BF2-449B-B41F-73A6C286146F}" destId="{DC89C69B-624F-4D1F-8B99-3ADCCAAA02AE}" srcOrd="7" destOrd="0" presId="urn:microsoft.com/office/officeart/2005/8/layout/orgChart1"/>
    <dgm:cxn modelId="{F7CC81D5-1127-4709-90DE-39A88E78DC21}" type="presParOf" srcId="{DC89C69B-624F-4D1F-8B99-3ADCCAAA02AE}" destId="{A9E287F7-067F-4671-9034-8DE36E4148E3}" srcOrd="0" destOrd="0" presId="urn:microsoft.com/office/officeart/2005/8/layout/orgChart1"/>
    <dgm:cxn modelId="{A892235C-1B0A-4A4A-A51A-8D09C974BDEE}" type="presParOf" srcId="{A9E287F7-067F-4671-9034-8DE36E4148E3}" destId="{EC12F33D-84BF-4AF7-90D5-CD09DF00A063}" srcOrd="0" destOrd="0" presId="urn:microsoft.com/office/officeart/2005/8/layout/orgChart1"/>
    <dgm:cxn modelId="{86433334-47D8-476F-981C-3B4CE43E3C03}" type="presParOf" srcId="{A9E287F7-067F-4671-9034-8DE36E4148E3}" destId="{1B2EF9F3-FF10-4B0B-A8E4-F98DBA323B14}" srcOrd="1" destOrd="0" presId="urn:microsoft.com/office/officeart/2005/8/layout/orgChart1"/>
    <dgm:cxn modelId="{FBA7E85C-8EB8-499E-9AB4-E4171F6C4DBF}" type="presParOf" srcId="{DC89C69B-624F-4D1F-8B99-3ADCCAAA02AE}" destId="{21D767D8-88FB-4FC8-A91F-E2CFD0AFAB73}" srcOrd="1" destOrd="0" presId="urn:microsoft.com/office/officeart/2005/8/layout/orgChart1"/>
    <dgm:cxn modelId="{D7AC42E0-DE8B-49A8-82B5-54E7C82E9CA3}" type="presParOf" srcId="{DC89C69B-624F-4D1F-8B99-3ADCCAAA02AE}" destId="{12DEC3C9-666C-4581-A476-128261F4AD7A}" srcOrd="2" destOrd="0" presId="urn:microsoft.com/office/officeart/2005/8/layout/orgChart1"/>
    <dgm:cxn modelId="{3F771411-AF02-4428-8B73-52FD801319E8}" type="presParOf" srcId="{2F7C1DA0-5BF2-449B-B41F-73A6C286146F}" destId="{BA4C37C9-277A-4659-A4BE-FC5DEA9805FF}" srcOrd="8" destOrd="0" presId="urn:microsoft.com/office/officeart/2005/8/layout/orgChart1"/>
    <dgm:cxn modelId="{1B7B490B-85F6-4C66-9D31-DFB5363FA79F}" type="presParOf" srcId="{2F7C1DA0-5BF2-449B-B41F-73A6C286146F}" destId="{2F4C130B-03C9-4C47-97E9-CE62F02F1458}" srcOrd="9" destOrd="0" presId="urn:microsoft.com/office/officeart/2005/8/layout/orgChart1"/>
    <dgm:cxn modelId="{776E27C4-E447-4087-99B3-B49FC49A75EA}" type="presParOf" srcId="{2F4C130B-03C9-4C47-97E9-CE62F02F1458}" destId="{DFE2F4DD-8579-4062-B650-A02186F069DA}" srcOrd="0" destOrd="0" presId="urn:microsoft.com/office/officeart/2005/8/layout/orgChart1"/>
    <dgm:cxn modelId="{9BE6D3C2-972A-4E75-B779-E744562ED816}" type="presParOf" srcId="{DFE2F4DD-8579-4062-B650-A02186F069DA}" destId="{AEB3D8DB-168A-412F-8AF9-35038FC5442C}" srcOrd="0" destOrd="0" presId="urn:microsoft.com/office/officeart/2005/8/layout/orgChart1"/>
    <dgm:cxn modelId="{D3BEC542-38BE-4E7C-A6D2-1267C8FB27FA}" type="presParOf" srcId="{DFE2F4DD-8579-4062-B650-A02186F069DA}" destId="{DB12F20D-C451-4B57-86AC-CFF4573E4C9E}" srcOrd="1" destOrd="0" presId="urn:microsoft.com/office/officeart/2005/8/layout/orgChart1"/>
    <dgm:cxn modelId="{763D2A50-4B37-4A11-A550-CA89C3B9F366}" type="presParOf" srcId="{2F4C130B-03C9-4C47-97E9-CE62F02F1458}" destId="{E516A482-CE6A-4D69-8B52-BFCB5D6390C5}" srcOrd="1" destOrd="0" presId="urn:microsoft.com/office/officeart/2005/8/layout/orgChart1"/>
    <dgm:cxn modelId="{7DEA9C19-B941-4CB6-969D-7705FEDA1A8D}" type="presParOf" srcId="{2F4C130B-03C9-4C47-97E9-CE62F02F1458}" destId="{BD352490-120C-452B-AECB-CB8D0A31B7DB}" srcOrd="2" destOrd="0" presId="urn:microsoft.com/office/officeart/2005/8/layout/orgChart1"/>
    <dgm:cxn modelId="{B3FA0327-EB3D-4B24-81A7-336BF5519DC9}" type="presParOf" srcId="{2F7C1DA0-5BF2-449B-B41F-73A6C286146F}" destId="{94858854-C5B3-444F-B246-54816627661A}" srcOrd="10" destOrd="0" presId="urn:microsoft.com/office/officeart/2005/8/layout/orgChart1"/>
    <dgm:cxn modelId="{B5CB3FDB-E280-495B-A546-E0C05DBDB918}" type="presParOf" srcId="{2F7C1DA0-5BF2-449B-B41F-73A6C286146F}" destId="{6488B881-3149-4B91-B9CC-C8AE784E1B15}" srcOrd="11" destOrd="0" presId="urn:microsoft.com/office/officeart/2005/8/layout/orgChart1"/>
    <dgm:cxn modelId="{9F1FC5F1-9921-42CB-9E96-ADA67F2C7330}" type="presParOf" srcId="{6488B881-3149-4B91-B9CC-C8AE784E1B15}" destId="{AE93B573-28E6-4ACC-98C5-3669B3992BB4}" srcOrd="0" destOrd="0" presId="urn:microsoft.com/office/officeart/2005/8/layout/orgChart1"/>
    <dgm:cxn modelId="{51B8A9E5-AFE5-451E-8CE9-A1FEAAB6D508}" type="presParOf" srcId="{AE93B573-28E6-4ACC-98C5-3669B3992BB4}" destId="{FE09BF60-A4F2-4534-9E28-E9C345712903}" srcOrd="0" destOrd="0" presId="urn:microsoft.com/office/officeart/2005/8/layout/orgChart1"/>
    <dgm:cxn modelId="{56F0A7E0-D97F-4D33-A7A3-03784E9E48BD}" type="presParOf" srcId="{AE93B573-28E6-4ACC-98C5-3669B3992BB4}" destId="{83531F6F-6546-4CC6-84EA-42CB786C7A44}" srcOrd="1" destOrd="0" presId="urn:microsoft.com/office/officeart/2005/8/layout/orgChart1"/>
    <dgm:cxn modelId="{E5FB3B6A-4ED1-4C79-8AD4-C384639F5480}" type="presParOf" srcId="{6488B881-3149-4B91-B9CC-C8AE784E1B15}" destId="{7781083A-2BC5-4BDA-A417-ABE74C3887D9}" srcOrd="1" destOrd="0" presId="urn:microsoft.com/office/officeart/2005/8/layout/orgChart1"/>
    <dgm:cxn modelId="{3E15E868-A58E-4D23-8C62-A8DBA2AC545F}" type="presParOf" srcId="{6488B881-3149-4B91-B9CC-C8AE784E1B15}" destId="{C16D0E6D-98CC-428F-AEC4-1FB478FC21C7}" srcOrd="2" destOrd="0" presId="urn:microsoft.com/office/officeart/2005/8/layout/orgChart1"/>
    <dgm:cxn modelId="{5A175873-5CBA-43E0-8E21-417AB64CEA4E}" type="presParOf" srcId="{2F7C1DA0-5BF2-449B-B41F-73A6C286146F}" destId="{D413DE16-28EE-47F4-9CEE-74219C2FC645}" srcOrd="12" destOrd="0" presId="urn:microsoft.com/office/officeart/2005/8/layout/orgChart1"/>
    <dgm:cxn modelId="{82348E28-1D3F-44B0-ACD4-D792B87E8B2F}" type="presParOf" srcId="{2F7C1DA0-5BF2-449B-B41F-73A6C286146F}" destId="{D1C74375-D5D7-40F5-8128-CDE0E74F5629}" srcOrd="13" destOrd="0" presId="urn:microsoft.com/office/officeart/2005/8/layout/orgChart1"/>
    <dgm:cxn modelId="{C27C94CC-B003-4CA5-8271-EE386EAECFD8}" type="presParOf" srcId="{D1C74375-D5D7-40F5-8128-CDE0E74F5629}" destId="{D5C81F19-733A-4F8F-9B60-689BF911B6AC}" srcOrd="0" destOrd="0" presId="urn:microsoft.com/office/officeart/2005/8/layout/orgChart1"/>
    <dgm:cxn modelId="{077C3EB3-D164-48DA-9AB5-C3BE203D3671}" type="presParOf" srcId="{D5C81F19-733A-4F8F-9B60-689BF911B6AC}" destId="{54AFF588-0151-4648-A3A8-1D8BFC2833F5}" srcOrd="0" destOrd="0" presId="urn:microsoft.com/office/officeart/2005/8/layout/orgChart1"/>
    <dgm:cxn modelId="{6564E60C-15E4-4033-BAC1-DEF3B9216BA1}" type="presParOf" srcId="{D5C81F19-733A-4F8F-9B60-689BF911B6AC}" destId="{522F4938-2B43-43A6-8FF0-20DC70A823EB}" srcOrd="1" destOrd="0" presId="urn:microsoft.com/office/officeart/2005/8/layout/orgChart1"/>
    <dgm:cxn modelId="{C2386725-B30C-4765-9F5C-0318CF8174EA}" type="presParOf" srcId="{D1C74375-D5D7-40F5-8128-CDE0E74F5629}" destId="{92A09DC8-13A1-454C-9B67-D6DF108C0B0F}" srcOrd="1" destOrd="0" presId="urn:microsoft.com/office/officeart/2005/8/layout/orgChart1"/>
    <dgm:cxn modelId="{9B0EA03F-8A07-4E7F-B518-FE3ABE24436E}" type="presParOf" srcId="{D1C74375-D5D7-40F5-8128-CDE0E74F5629}" destId="{2AD37FCC-2909-4767-A64E-96192DB6278F}" srcOrd="2" destOrd="0" presId="urn:microsoft.com/office/officeart/2005/8/layout/orgChart1"/>
    <dgm:cxn modelId="{623E3278-B6A3-46BB-9413-28B47AE749E5}" type="presParOf" srcId="{1E6AD7D2-5444-49EE-8E73-F02EEAA15976}" destId="{3ADF2369-28ED-408C-9660-B75972FA4739}" srcOrd="2" destOrd="0" presId="urn:microsoft.com/office/officeart/2005/8/layout/orgChart1"/>
    <dgm:cxn modelId="{6215EAFE-3AE3-491C-BF8B-29B24A9694B7}" type="presParOf" srcId="{975117CF-CA61-48CD-9924-84DA04220B69}" destId="{BE84010A-6439-4260-AF50-0FC97C154444}" srcOrd="6" destOrd="0" presId="urn:microsoft.com/office/officeart/2005/8/layout/orgChart1"/>
    <dgm:cxn modelId="{C3C168FA-227D-4350-9A9F-5075632A1E9A}" type="presParOf" srcId="{975117CF-CA61-48CD-9924-84DA04220B69}" destId="{22D99891-B8CA-473C-A5D0-2DFE84045F2A}" srcOrd="7" destOrd="0" presId="urn:microsoft.com/office/officeart/2005/8/layout/orgChart1"/>
    <dgm:cxn modelId="{05B009EA-15D4-4032-83E3-4D5D651794BF}" type="presParOf" srcId="{22D99891-B8CA-473C-A5D0-2DFE84045F2A}" destId="{31AD3AA9-12EF-4264-B7B9-BDFBF0C5C805}" srcOrd="0" destOrd="0" presId="urn:microsoft.com/office/officeart/2005/8/layout/orgChart1"/>
    <dgm:cxn modelId="{2BD14EE3-C54A-4900-AA7A-8711417FCE8E}" type="presParOf" srcId="{31AD3AA9-12EF-4264-B7B9-BDFBF0C5C805}" destId="{B3E85D57-F13A-451C-B917-F9C14DB1DA3A}" srcOrd="0" destOrd="0" presId="urn:microsoft.com/office/officeart/2005/8/layout/orgChart1"/>
    <dgm:cxn modelId="{EB438A39-1D97-4F70-A062-4B55BC59D069}" type="presParOf" srcId="{31AD3AA9-12EF-4264-B7B9-BDFBF0C5C805}" destId="{DF5B3A75-A403-445D-9BFC-5A14C4BFC7AA}" srcOrd="1" destOrd="0" presId="urn:microsoft.com/office/officeart/2005/8/layout/orgChart1"/>
    <dgm:cxn modelId="{AC308085-5F4A-420D-B354-806CA05BD127}" type="presParOf" srcId="{22D99891-B8CA-473C-A5D0-2DFE84045F2A}" destId="{C5342DB6-5102-4F41-B315-267AC06BBD8F}" srcOrd="1" destOrd="0" presId="urn:microsoft.com/office/officeart/2005/8/layout/orgChart1"/>
    <dgm:cxn modelId="{4CBC0837-7CB4-42BF-9B53-0BEC01F408D3}" type="presParOf" srcId="{C5342DB6-5102-4F41-B315-267AC06BBD8F}" destId="{2DC82766-49C4-4858-9591-C9D0EDBDAD57}" srcOrd="0" destOrd="0" presId="urn:microsoft.com/office/officeart/2005/8/layout/orgChart1"/>
    <dgm:cxn modelId="{59FD92B1-C2A0-4BC3-BF5A-653685A1C742}" type="presParOf" srcId="{C5342DB6-5102-4F41-B315-267AC06BBD8F}" destId="{9679CC6E-E595-41DA-80EC-F17C440CF806}" srcOrd="1" destOrd="0" presId="urn:microsoft.com/office/officeart/2005/8/layout/orgChart1"/>
    <dgm:cxn modelId="{A62FC61A-E3B8-4CEC-8029-EBD6B089B2E9}" type="presParOf" srcId="{9679CC6E-E595-41DA-80EC-F17C440CF806}" destId="{640ECB19-F2F6-4965-810B-E72F3CB673EA}" srcOrd="0" destOrd="0" presId="urn:microsoft.com/office/officeart/2005/8/layout/orgChart1"/>
    <dgm:cxn modelId="{8585182A-F268-4E8A-B3AD-C15617B65B25}" type="presParOf" srcId="{640ECB19-F2F6-4965-810B-E72F3CB673EA}" destId="{5654C489-49F1-41E1-AAF4-03855377DCF2}" srcOrd="0" destOrd="0" presId="urn:microsoft.com/office/officeart/2005/8/layout/orgChart1"/>
    <dgm:cxn modelId="{A35D0068-71DC-4C4E-A7BF-59B551CAD098}" type="presParOf" srcId="{640ECB19-F2F6-4965-810B-E72F3CB673EA}" destId="{29175AC0-C841-4707-9C47-F0834FCDDDED}" srcOrd="1" destOrd="0" presId="urn:microsoft.com/office/officeart/2005/8/layout/orgChart1"/>
    <dgm:cxn modelId="{D572CDBF-E561-4991-8C43-39A620DD3BEA}" type="presParOf" srcId="{9679CC6E-E595-41DA-80EC-F17C440CF806}" destId="{D901B496-45CB-4E45-860D-9E150D4F2B9F}" srcOrd="1" destOrd="0" presId="urn:microsoft.com/office/officeart/2005/8/layout/orgChart1"/>
    <dgm:cxn modelId="{C79D8F1C-7AC0-481E-9748-9E29658FADC3}" type="presParOf" srcId="{9679CC6E-E595-41DA-80EC-F17C440CF806}" destId="{32C0F11B-1FF4-4EAA-92E5-169F46E7D7AA}" srcOrd="2" destOrd="0" presId="urn:microsoft.com/office/officeart/2005/8/layout/orgChart1"/>
    <dgm:cxn modelId="{C38C43D2-6D6F-4B77-B901-8E2C580C4EFF}" type="presParOf" srcId="{C5342DB6-5102-4F41-B315-267AC06BBD8F}" destId="{88D044D4-D749-405C-AFA8-60DA301A72E7}" srcOrd="2" destOrd="0" presId="urn:microsoft.com/office/officeart/2005/8/layout/orgChart1"/>
    <dgm:cxn modelId="{BCC8216A-62BA-4981-8691-03C835AD8036}" type="presParOf" srcId="{C5342DB6-5102-4F41-B315-267AC06BBD8F}" destId="{DC689937-C274-48E1-86B9-71E90186BF62}" srcOrd="3" destOrd="0" presId="urn:microsoft.com/office/officeart/2005/8/layout/orgChart1"/>
    <dgm:cxn modelId="{A4E4D56C-FF2C-4A62-929A-8CE7D8A10B98}" type="presParOf" srcId="{DC689937-C274-48E1-86B9-71E90186BF62}" destId="{380519EF-1FFB-4638-A591-27E4D1F90F3E}" srcOrd="0" destOrd="0" presId="urn:microsoft.com/office/officeart/2005/8/layout/orgChart1"/>
    <dgm:cxn modelId="{ED8AAA45-11C4-4800-9A45-85668D77159A}" type="presParOf" srcId="{380519EF-1FFB-4638-A591-27E4D1F90F3E}" destId="{8A016DF7-BD72-45F5-9B1B-F206FC06C523}" srcOrd="0" destOrd="0" presId="urn:microsoft.com/office/officeart/2005/8/layout/orgChart1"/>
    <dgm:cxn modelId="{56726924-0CD8-4F49-A370-AD4043955C36}" type="presParOf" srcId="{380519EF-1FFB-4638-A591-27E4D1F90F3E}" destId="{810E8C2C-CA17-4300-8072-A239ADF2110D}" srcOrd="1" destOrd="0" presId="urn:microsoft.com/office/officeart/2005/8/layout/orgChart1"/>
    <dgm:cxn modelId="{2979CFAC-7388-403F-98D4-894CE034E100}" type="presParOf" srcId="{DC689937-C274-48E1-86B9-71E90186BF62}" destId="{98923BCD-0EEC-4D14-AEC5-2178160BDE2A}" srcOrd="1" destOrd="0" presId="urn:microsoft.com/office/officeart/2005/8/layout/orgChart1"/>
    <dgm:cxn modelId="{F7A13F90-980F-4398-B487-7FA22BA693B8}" type="presParOf" srcId="{DC689937-C274-48E1-86B9-71E90186BF62}" destId="{A941C450-A62F-4B97-BB70-72FC362FB703}" srcOrd="2" destOrd="0" presId="urn:microsoft.com/office/officeart/2005/8/layout/orgChart1"/>
    <dgm:cxn modelId="{75F30927-BCF9-44AC-A9C0-458D95FF6ABC}" type="presParOf" srcId="{C5342DB6-5102-4F41-B315-267AC06BBD8F}" destId="{C980B45A-4A82-4FB7-A4EA-B2A2B55904CC}" srcOrd="4" destOrd="0" presId="urn:microsoft.com/office/officeart/2005/8/layout/orgChart1"/>
    <dgm:cxn modelId="{B4207B5B-F63A-4DAC-93A7-7C1AC548AB0E}" type="presParOf" srcId="{C5342DB6-5102-4F41-B315-267AC06BBD8F}" destId="{9046EA8D-6F0A-4FC7-BD9D-B985B091B0D7}" srcOrd="5" destOrd="0" presId="urn:microsoft.com/office/officeart/2005/8/layout/orgChart1"/>
    <dgm:cxn modelId="{42B36967-93BC-4EAD-86A4-A627F0FCE695}" type="presParOf" srcId="{9046EA8D-6F0A-4FC7-BD9D-B985B091B0D7}" destId="{C4DEBCB0-09AD-470F-8B88-2A466A2E1AD6}" srcOrd="0" destOrd="0" presId="urn:microsoft.com/office/officeart/2005/8/layout/orgChart1"/>
    <dgm:cxn modelId="{0239919C-22EC-4916-874A-5DDC14DAFEB9}" type="presParOf" srcId="{C4DEBCB0-09AD-470F-8B88-2A466A2E1AD6}" destId="{D6FEC3A9-0446-4017-8AE6-3952BCF77230}" srcOrd="0" destOrd="0" presId="urn:microsoft.com/office/officeart/2005/8/layout/orgChart1"/>
    <dgm:cxn modelId="{F61EF133-A9D3-4389-896F-DFA70AAF8E86}" type="presParOf" srcId="{C4DEBCB0-09AD-470F-8B88-2A466A2E1AD6}" destId="{7289AEF1-2F6E-4EC1-8F45-91D91D0FC78D}" srcOrd="1" destOrd="0" presId="urn:microsoft.com/office/officeart/2005/8/layout/orgChart1"/>
    <dgm:cxn modelId="{2148E550-FD1B-4FE3-AF68-4BD7612B5175}" type="presParOf" srcId="{9046EA8D-6F0A-4FC7-BD9D-B985B091B0D7}" destId="{9DD8B489-6221-4492-80A5-41D8AA2BCB06}" srcOrd="1" destOrd="0" presId="urn:microsoft.com/office/officeart/2005/8/layout/orgChart1"/>
    <dgm:cxn modelId="{446C43A3-7246-4A44-9BB1-9FFA2D8156B5}" type="presParOf" srcId="{9046EA8D-6F0A-4FC7-BD9D-B985B091B0D7}" destId="{01CEBC7E-2A7E-42D2-9E74-8327D89B8223}" srcOrd="2" destOrd="0" presId="urn:microsoft.com/office/officeart/2005/8/layout/orgChart1"/>
    <dgm:cxn modelId="{BF5B5E77-2B96-45D1-81C8-684440EC1CF8}" type="presParOf" srcId="{C5342DB6-5102-4F41-B315-267AC06BBD8F}" destId="{748D5C41-21CC-4B00-8D43-0E1BE3CCB51C}" srcOrd="6" destOrd="0" presId="urn:microsoft.com/office/officeart/2005/8/layout/orgChart1"/>
    <dgm:cxn modelId="{6A4DF499-3619-43A2-A0D7-D5CDDB632E55}" type="presParOf" srcId="{C5342DB6-5102-4F41-B315-267AC06BBD8F}" destId="{FD744645-30F5-4DD2-B445-EE6A48631EC5}" srcOrd="7" destOrd="0" presId="urn:microsoft.com/office/officeart/2005/8/layout/orgChart1"/>
    <dgm:cxn modelId="{AD884A07-F003-4982-AF24-F47298F3B403}" type="presParOf" srcId="{FD744645-30F5-4DD2-B445-EE6A48631EC5}" destId="{D0089344-8210-4C64-AB11-BF28A0CE8DD9}" srcOrd="0" destOrd="0" presId="urn:microsoft.com/office/officeart/2005/8/layout/orgChart1"/>
    <dgm:cxn modelId="{4B8BCB0F-6B9A-4A62-B337-2287BD793FCE}" type="presParOf" srcId="{D0089344-8210-4C64-AB11-BF28A0CE8DD9}" destId="{153FABBF-3ACE-4AB8-ABD6-BD54E1546E9F}" srcOrd="0" destOrd="0" presId="urn:microsoft.com/office/officeart/2005/8/layout/orgChart1"/>
    <dgm:cxn modelId="{78FE254C-3F9D-4BEF-B3C0-C9899699FA8D}" type="presParOf" srcId="{D0089344-8210-4C64-AB11-BF28A0CE8DD9}" destId="{3E41AED2-1350-4BD7-BE2A-A549A495AADD}" srcOrd="1" destOrd="0" presId="urn:microsoft.com/office/officeart/2005/8/layout/orgChart1"/>
    <dgm:cxn modelId="{B237175B-36ED-45AD-9B22-C81C0AFE85A4}" type="presParOf" srcId="{FD744645-30F5-4DD2-B445-EE6A48631EC5}" destId="{53AD2525-E651-48B7-BA4A-68051BAF3497}" srcOrd="1" destOrd="0" presId="urn:microsoft.com/office/officeart/2005/8/layout/orgChart1"/>
    <dgm:cxn modelId="{80D20AE7-13AB-41FE-94D2-3BC8B2205CE5}" type="presParOf" srcId="{FD744645-30F5-4DD2-B445-EE6A48631EC5}" destId="{1C942CC9-4A71-41A8-9F18-F370BF097F21}" srcOrd="2" destOrd="0" presId="urn:microsoft.com/office/officeart/2005/8/layout/orgChart1"/>
    <dgm:cxn modelId="{3ED4DE2A-3655-4D65-88A8-685F5ED6D758}" type="presParOf" srcId="{C5342DB6-5102-4F41-B315-267AC06BBD8F}" destId="{E2132D29-FF2C-4BD3-AAB7-66367A748C07}" srcOrd="8" destOrd="0" presId="urn:microsoft.com/office/officeart/2005/8/layout/orgChart1"/>
    <dgm:cxn modelId="{828355A5-1712-469D-A62F-8671FFDBFEE0}" type="presParOf" srcId="{C5342DB6-5102-4F41-B315-267AC06BBD8F}" destId="{406750C2-2F3B-4F9F-9FFE-A014A826AAD2}" srcOrd="9" destOrd="0" presId="urn:microsoft.com/office/officeart/2005/8/layout/orgChart1"/>
    <dgm:cxn modelId="{654466D0-B3A1-4015-B2E9-E7915EF2793D}" type="presParOf" srcId="{406750C2-2F3B-4F9F-9FFE-A014A826AAD2}" destId="{FB8F5B0B-C5BA-45FA-8637-6E994F28EADC}" srcOrd="0" destOrd="0" presId="urn:microsoft.com/office/officeart/2005/8/layout/orgChart1"/>
    <dgm:cxn modelId="{896244CF-9013-4972-90A0-713E98CA2B6D}" type="presParOf" srcId="{FB8F5B0B-C5BA-45FA-8637-6E994F28EADC}" destId="{8AF3E85C-E823-4646-A584-0CFF2B39D0A5}" srcOrd="0" destOrd="0" presId="urn:microsoft.com/office/officeart/2005/8/layout/orgChart1"/>
    <dgm:cxn modelId="{C3A90E4F-1C9A-4888-9C9E-03AC7186D11F}" type="presParOf" srcId="{FB8F5B0B-C5BA-45FA-8637-6E994F28EADC}" destId="{07FD66C2-7EEC-4F9B-8296-7C1CD16E3608}" srcOrd="1" destOrd="0" presId="urn:microsoft.com/office/officeart/2005/8/layout/orgChart1"/>
    <dgm:cxn modelId="{C52FA555-C2A4-4199-8C0B-017ECA349047}" type="presParOf" srcId="{406750C2-2F3B-4F9F-9FFE-A014A826AAD2}" destId="{28722385-F7A0-4A96-A53B-194FEACC23B1}" srcOrd="1" destOrd="0" presId="urn:microsoft.com/office/officeart/2005/8/layout/orgChart1"/>
    <dgm:cxn modelId="{414F7BE7-DFA7-4B92-8BF6-992B53A12AA3}" type="presParOf" srcId="{406750C2-2F3B-4F9F-9FFE-A014A826AAD2}" destId="{CFB1EFB7-9136-4886-9BB4-9C6FC2EE045B}" srcOrd="2" destOrd="0" presId="urn:microsoft.com/office/officeart/2005/8/layout/orgChart1"/>
    <dgm:cxn modelId="{AFF998F9-1633-4665-AD16-F4474133CD9B}" type="presParOf" srcId="{C5342DB6-5102-4F41-B315-267AC06BBD8F}" destId="{CD82A3D0-F049-464F-AB52-EA1F3C33EBC4}" srcOrd="10" destOrd="0" presId="urn:microsoft.com/office/officeart/2005/8/layout/orgChart1"/>
    <dgm:cxn modelId="{FA454336-6F0C-4E3B-9103-886A05ACEB04}" type="presParOf" srcId="{C5342DB6-5102-4F41-B315-267AC06BBD8F}" destId="{4F8D7E90-4E6E-482A-B6C1-3780A966365D}" srcOrd="11" destOrd="0" presId="urn:microsoft.com/office/officeart/2005/8/layout/orgChart1"/>
    <dgm:cxn modelId="{1E3C14D6-4285-4535-AB55-86C6B171DDFD}" type="presParOf" srcId="{4F8D7E90-4E6E-482A-B6C1-3780A966365D}" destId="{348F5046-C303-4597-8468-153395367C6E}" srcOrd="0" destOrd="0" presId="urn:microsoft.com/office/officeart/2005/8/layout/orgChart1"/>
    <dgm:cxn modelId="{0CAE15B2-C030-456B-BCFE-F726778EC373}" type="presParOf" srcId="{348F5046-C303-4597-8468-153395367C6E}" destId="{EBA09FB1-A9A4-4235-A5C9-8D5A79AE6243}" srcOrd="0" destOrd="0" presId="urn:microsoft.com/office/officeart/2005/8/layout/orgChart1"/>
    <dgm:cxn modelId="{39C0D61A-51F7-43C8-AEDB-AA55A7C866E1}" type="presParOf" srcId="{348F5046-C303-4597-8468-153395367C6E}" destId="{4E0EAFF2-98CB-41B2-908C-2C0803CAD5D2}" srcOrd="1" destOrd="0" presId="urn:microsoft.com/office/officeart/2005/8/layout/orgChart1"/>
    <dgm:cxn modelId="{4EDC74B5-CAB6-4FFB-991A-A73E823604DF}" type="presParOf" srcId="{4F8D7E90-4E6E-482A-B6C1-3780A966365D}" destId="{DBE28D18-C043-417D-9E66-090BF0697D14}" srcOrd="1" destOrd="0" presId="urn:microsoft.com/office/officeart/2005/8/layout/orgChart1"/>
    <dgm:cxn modelId="{56872B51-3EB1-46AD-A3EB-09D0BCD7829A}" type="presParOf" srcId="{4F8D7E90-4E6E-482A-B6C1-3780A966365D}" destId="{4930EDFD-8155-4DDC-A6B0-17120FEDBF2D}" srcOrd="2" destOrd="0" presId="urn:microsoft.com/office/officeart/2005/8/layout/orgChart1"/>
    <dgm:cxn modelId="{88CC06EF-8D7F-4EDD-900D-6F389D8C39C2}" type="presParOf" srcId="{22D99891-B8CA-473C-A5D0-2DFE84045F2A}" destId="{E8CE8756-50B4-4740-90F9-B06122E56A9E}" srcOrd="2" destOrd="0" presId="urn:microsoft.com/office/officeart/2005/8/layout/orgChart1"/>
    <dgm:cxn modelId="{C4F894C7-C78A-42E5-B135-37B6EA765994}" type="presParOf" srcId="{975117CF-CA61-48CD-9924-84DA04220B69}" destId="{8B93A766-889A-4977-A1F8-130972229390}" srcOrd="8" destOrd="0" presId="urn:microsoft.com/office/officeart/2005/8/layout/orgChart1"/>
    <dgm:cxn modelId="{0A3B24C1-7F7B-490F-A6B6-04379E48A729}" type="presParOf" srcId="{975117CF-CA61-48CD-9924-84DA04220B69}" destId="{6D52917D-9B6D-41EA-B5AB-C14DBF87A6E8}" srcOrd="9" destOrd="0" presId="urn:microsoft.com/office/officeart/2005/8/layout/orgChart1"/>
    <dgm:cxn modelId="{A6A0C0CC-06E5-46C5-8336-1EDF23AC08D4}" type="presParOf" srcId="{6D52917D-9B6D-41EA-B5AB-C14DBF87A6E8}" destId="{62557A4C-36EC-4D85-8598-5C2F6A4174C5}" srcOrd="0" destOrd="0" presId="urn:microsoft.com/office/officeart/2005/8/layout/orgChart1"/>
    <dgm:cxn modelId="{74C8BB95-464F-4A88-A287-CD724482BEDD}" type="presParOf" srcId="{62557A4C-36EC-4D85-8598-5C2F6A4174C5}" destId="{4A8C7222-2469-4A69-B90A-4FD26C68D3EB}" srcOrd="0" destOrd="0" presId="urn:microsoft.com/office/officeart/2005/8/layout/orgChart1"/>
    <dgm:cxn modelId="{71D2D941-7511-425F-8346-AA70EE7A0579}" type="presParOf" srcId="{62557A4C-36EC-4D85-8598-5C2F6A4174C5}" destId="{E793FA28-210B-4707-B4FA-6D909C23D0BB}" srcOrd="1" destOrd="0" presId="urn:microsoft.com/office/officeart/2005/8/layout/orgChart1"/>
    <dgm:cxn modelId="{86C80BCC-06A0-4180-B01E-4CC36D88DC1D}" type="presParOf" srcId="{6D52917D-9B6D-41EA-B5AB-C14DBF87A6E8}" destId="{1D6DC436-775B-4F90-88D4-1263BB7F693D}" srcOrd="1" destOrd="0" presId="urn:microsoft.com/office/officeart/2005/8/layout/orgChart1"/>
    <dgm:cxn modelId="{AAF3287D-A645-4F3E-B862-F2D7BBFDCD67}" type="presParOf" srcId="{1D6DC436-775B-4F90-88D4-1263BB7F693D}" destId="{0F62542F-9C31-41AD-8798-3DEF4C17672B}" srcOrd="0" destOrd="0" presId="urn:microsoft.com/office/officeart/2005/8/layout/orgChart1"/>
    <dgm:cxn modelId="{C1A41C3B-27C8-445E-8981-71268F3CE98B}" type="presParOf" srcId="{1D6DC436-775B-4F90-88D4-1263BB7F693D}" destId="{5F979616-7B64-400B-9F46-C63F232F5C0D}" srcOrd="1" destOrd="0" presId="urn:microsoft.com/office/officeart/2005/8/layout/orgChart1"/>
    <dgm:cxn modelId="{1A63261D-088F-4773-BD6E-107208A873D5}" type="presParOf" srcId="{5F979616-7B64-400B-9F46-C63F232F5C0D}" destId="{C8475E2B-70D3-49D0-ADDD-20870875F10F}" srcOrd="0" destOrd="0" presId="urn:microsoft.com/office/officeart/2005/8/layout/orgChart1"/>
    <dgm:cxn modelId="{2CB0B2A1-7E2B-46C8-9AF1-75AFBE45AC60}" type="presParOf" srcId="{C8475E2B-70D3-49D0-ADDD-20870875F10F}" destId="{690EC736-71BD-44F8-8D56-A43155FAABD9}" srcOrd="0" destOrd="0" presId="urn:microsoft.com/office/officeart/2005/8/layout/orgChart1"/>
    <dgm:cxn modelId="{710A7E50-FD20-460A-ABE2-7B702F3465B2}" type="presParOf" srcId="{C8475E2B-70D3-49D0-ADDD-20870875F10F}" destId="{905E3E6E-F41F-489D-8C6B-79952C8084D6}" srcOrd="1" destOrd="0" presId="urn:microsoft.com/office/officeart/2005/8/layout/orgChart1"/>
    <dgm:cxn modelId="{FA34B984-F109-4CCE-9FAB-4C873DE7A450}" type="presParOf" srcId="{5F979616-7B64-400B-9F46-C63F232F5C0D}" destId="{F2A1E6D6-7015-4DD7-9527-A58C761E9606}" srcOrd="1" destOrd="0" presId="urn:microsoft.com/office/officeart/2005/8/layout/orgChart1"/>
    <dgm:cxn modelId="{6CF424F8-21D4-4117-ADA3-9FE10CA152E3}" type="presParOf" srcId="{5F979616-7B64-400B-9F46-C63F232F5C0D}" destId="{816CF916-8CAD-4450-AC35-650C726B4BE3}" srcOrd="2" destOrd="0" presId="urn:microsoft.com/office/officeart/2005/8/layout/orgChart1"/>
    <dgm:cxn modelId="{9524C2E3-7440-4754-B012-4ADF1CA7F9E5}" type="presParOf" srcId="{1D6DC436-775B-4F90-88D4-1263BB7F693D}" destId="{EE4A4BB2-2544-4C73-B0CC-13306281118F}" srcOrd="2" destOrd="0" presId="urn:microsoft.com/office/officeart/2005/8/layout/orgChart1"/>
    <dgm:cxn modelId="{5A77A1C3-1AB1-4ED3-AAF4-A42E44A5A027}" type="presParOf" srcId="{1D6DC436-775B-4F90-88D4-1263BB7F693D}" destId="{FD524570-339D-45D3-B81F-A7B8EFB12E1B}" srcOrd="3" destOrd="0" presId="urn:microsoft.com/office/officeart/2005/8/layout/orgChart1"/>
    <dgm:cxn modelId="{B1EFE014-D30D-4B5A-97D3-14143F55DF5F}" type="presParOf" srcId="{FD524570-339D-45D3-B81F-A7B8EFB12E1B}" destId="{95374B1B-4ABC-42A3-96BA-8A61CD30EECA}" srcOrd="0" destOrd="0" presId="urn:microsoft.com/office/officeart/2005/8/layout/orgChart1"/>
    <dgm:cxn modelId="{9F583904-71F8-4FD3-B827-66B1DE21C4E6}" type="presParOf" srcId="{95374B1B-4ABC-42A3-96BA-8A61CD30EECA}" destId="{6F074868-AB75-44F1-8907-6E931068E41D}" srcOrd="0" destOrd="0" presId="urn:microsoft.com/office/officeart/2005/8/layout/orgChart1"/>
    <dgm:cxn modelId="{478E3FAD-EE64-45F8-AFF2-0B43332B845B}" type="presParOf" srcId="{95374B1B-4ABC-42A3-96BA-8A61CD30EECA}" destId="{7D6960D7-88BF-429E-A065-F6289344E14D}" srcOrd="1" destOrd="0" presId="urn:microsoft.com/office/officeart/2005/8/layout/orgChart1"/>
    <dgm:cxn modelId="{CA369CA6-6B57-44B2-A1CC-2E171C04B0D7}" type="presParOf" srcId="{FD524570-339D-45D3-B81F-A7B8EFB12E1B}" destId="{B29306A4-C0F0-4324-85D4-DD66DB2C308D}" srcOrd="1" destOrd="0" presId="urn:microsoft.com/office/officeart/2005/8/layout/orgChart1"/>
    <dgm:cxn modelId="{0C41DDBB-D9EE-4224-B676-4BB5F3B1744C}" type="presParOf" srcId="{FD524570-339D-45D3-B81F-A7B8EFB12E1B}" destId="{A2CE2DBC-734C-4501-B6ED-59BE830F8D8F}" srcOrd="2" destOrd="0" presId="urn:microsoft.com/office/officeart/2005/8/layout/orgChart1"/>
    <dgm:cxn modelId="{4D71A3F6-6D87-411A-954B-CECB7B9ECD26}" type="presParOf" srcId="{1D6DC436-775B-4F90-88D4-1263BB7F693D}" destId="{C78A0D05-EA86-4515-BAD2-961F0CABA872}" srcOrd="4" destOrd="0" presId="urn:microsoft.com/office/officeart/2005/8/layout/orgChart1"/>
    <dgm:cxn modelId="{4A7C8766-CD52-4F80-A2E6-0A38573F3535}" type="presParOf" srcId="{1D6DC436-775B-4F90-88D4-1263BB7F693D}" destId="{505AEEB6-E4FF-4D83-996C-438BC73A6AF4}" srcOrd="5" destOrd="0" presId="urn:microsoft.com/office/officeart/2005/8/layout/orgChart1"/>
    <dgm:cxn modelId="{1690657F-0FEB-4C6F-B4F9-2DFDEB869AE8}" type="presParOf" srcId="{505AEEB6-E4FF-4D83-996C-438BC73A6AF4}" destId="{3AA7D04A-8FEA-44F6-B6E2-3836B2D35042}" srcOrd="0" destOrd="0" presId="urn:microsoft.com/office/officeart/2005/8/layout/orgChart1"/>
    <dgm:cxn modelId="{95B7C345-C909-40AE-B048-52B63DED12AA}" type="presParOf" srcId="{3AA7D04A-8FEA-44F6-B6E2-3836B2D35042}" destId="{B1443732-03E4-4625-BD11-BB866BD3259A}" srcOrd="0" destOrd="0" presId="urn:microsoft.com/office/officeart/2005/8/layout/orgChart1"/>
    <dgm:cxn modelId="{78A6D077-85DC-4B25-8A5F-361127F4E500}" type="presParOf" srcId="{3AA7D04A-8FEA-44F6-B6E2-3836B2D35042}" destId="{A5E26ED8-FEB8-4C8C-BF93-04A3C6BE42B4}" srcOrd="1" destOrd="0" presId="urn:microsoft.com/office/officeart/2005/8/layout/orgChart1"/>
    <dgm:cxn modelId="{19E5C17B-9EBF-40F2-B6C8-5DFB3AD99DD7}" type="presParOf" srcId="{505AEEB6-E4FF-4D83-996C-438BC73A6AF4}" destId="{1D241900-91E3-460F-8C05-A8EE4BA77EA7}" srcOrd="1" destOrd="0" presId="urn:microsoft.com/office/officeart/2005/8/layout/orgChart1"/>
    <dgm:cxn modelId="{8EAB169C-659B-492C-B06F-D1BB025E9DE3}" type="presParOf" srcId="{505AEEB6-E4FF-4D83-996C-438BC73A6AF4}" destId="{AE3F8FF2-1106-4C71-A40E-3009D323DAFC}" srcOrd="2" destOrd="0" presId="urn:microsoft.com/office/officeart/2005/8/layout/orgChart1"/>
    <dgm:cxn modelId="{6FF0A6D8-4224-4F72-8978-818BCC045BAD}" type="presParOf" srcId="{1D6DC436-775B-4F90-88D4-1263BB7F693D}" destId="{377B59FF-A41A-404B-A429-94953B82CD7F}" srcOrd="6" destOrd="0" presId="urn:microsoft.com/office/officeart/2005/8/layout/orgChart1"/>
    <dgm:cxn modelId="{19899295-2044-4A8C-8F1C-2A6D8A0ED6A2}" type="presParOf" srcId="{1D6DC436-775B-4F90-88D4-1263BB7F693D}" destId="{493AACC6-83EC-4CCD-B65B-59430A10ECAD}" srcOrd="7" destOrd="0" presId="urn:microsoft.com/office/officeart/2005/8/layout/orgChart1"/>
    <dgm:cxn modelId="{91703EF2-CF28-4CFB-A604-59758BED8C96}" type="presParOf" srcId="{493AACC6-83EC-4CCD-B65B-59430A10ECAD}" destId="{F0FD3F96-477A-4F71-82D4-3B0399FEA81D}" srcOrd="0" destOrd="0" presId="urn:microsoft.com/office/officeart/2005/8/layout/orgChart1"/>
    <dgm:cxn modelId="{E81EB23F-95CC-4401-9F5F-7395915D5A80}" type="presParOf" srcId="{F0FD3F96-477A-4F71-82D4-3B0399FEA81D}" destId="{10649DE9-F1E8-44DA-BFC3-2E2EADED955C}" srcOrd="0" destOrd="0" presId="urn:microsoft.com/office/officeart/2005/8/layout/orgChart1"/>
    <dgm:cxn modelId="{F7FEE2EC-A4AD-4D32-B4B4-5EBAF41C9957}" type="presParOf" srcId="{F0FD3F96-477A-4F71-82D4-3B0399FEA81D}" destId="{F917D01D-763B-4600-8297-F9A4EAE400EB}" srcOrd="1" destOrd="0" presId="urn:microsoft.com/office/officeart/2005/8/layout/orgChart1"/>
    <dgm:cxn modelId="{8CDF6A36-45CE-4A90-8463-EC0EB1036F5B}" type="presParOf" srcId="{493AACC6-83EC-4CCD-B65B-59430A10ECAD}" destId="{A6333054-5C8C-49C4-8DF0-4EEBC77875E8}" srcOrd="1" destOrd="0" presId="urn:microsoft.com/office/officeart/2005/8/layout/orgChart1"/>
    <dgm:cxn modelId="{BAFB5CB0-73FB-4056-BF99-D38F0447F049}" type="presParOf" srcId="{493AACC6-83EC-4CCD-B65B-59430A10ECAD}" destId="{5805733D-4017-43D5-9621-269ED8ED66FD}" srcOrd="2" destOrd="0" presId="urn:microsoft.com/office/officeart/2005/8/layout/orgChart1"/>
    <dgm:cxn modelId="{771417B0-438A-484A-9B5A-BA2D7B395E8B}" type="presParOf" srcId="{1D6DC436-775B-4F90-88D4-1263BB7F693D}" destId="{582A1D3E-8615-4F6C-B83A-65E63E576E0C}" srcOrd="8" destOrd="0" presId="urn:microsoft.com/office/officeart/2005/8/layout/orgChart1"/>
    <dgm:cxn modelId="{A759E537-4890-4897-82F2-CF2D2995ECA2}" type="presParOf" srcId="{1D6DC436-775B-4F90-88D4-1263BB7F693D}" destId="{0F03D6B3-56BF-4852-B728-5641662D2829}" srcOrd="9" destOrd="0" presId="urn:microsoft.com/office/officeart/2005/8/layout/orgChart1"/>
    <dgm:cxn modelId="{3495952A-1A65-427C-B41B-81A29D9EB417}" type="presParOf" srcId="{0F03D6B3-56BF-4852-B728-5641662D2829}" destId="{7E65C291-27DC-4713-9E36-48CE97526569}" srcOrd="0" destOrd="0" presId="urn:microsoft.com/office/officeart/2005/8/layout/orgChart1"/>
    <dgm:cxn modelId="{B4B14E43-035C-4265-9460-9447E9757DAB}" type="presParOf" srcId="{7E65C291-27DC-4713-9E36-48CE97526569}" destId="{4DCD014B-58F6-4C53-8BE4-B3639BCD9F20}" srcOrd="0" destOrd="0" presId="urn:microsoft.com/office/officeart/2005/8/layout/orgChart1"/>
    <dgm:cxn modelId="{E324CD31-2B37-4B9E-9459-3655AC249B33}" type="presParOf" srcId="{7E65C291-27DC-4713-9E36-48CE97526569}" destId="{D78FE205-6DCA-4A2C-BDFC-5007479747E3}" srcOrd="1" destOrd="0" presId="urn:microsoft.com/office/officeart/2005/8/layout/orgChart1"/>
    <dgm:cxn modelId="{E43847CB-C14D-410B-96D5-0106A93AEF21}" type="presParOf" srcId="{0F03D6B3-56BF-4852-B728-5641662D2829}" destId="{3F230495-ACB6-4F63-88A1-C39E6B0CFB7D}" srcOrd="1" destOrd="0" presId="urn:microsoft.com/office/officeart/2005/8/layout/orgChart1"/>
    <dgm:cxn modelId="{556F920D-2679-4616-B624-C8934469E855}" type="presParOf" srcId="{0F03D6B3-56BF-4852-B728-5641662D2829}" destId="{CE2EE091-6A84-4E4B-A22E-6D0A22AAE89E}" srcOrd="2" destOrd="0" presId="urn:microsoft.com/office/officeart/2005/8/layout/orgChart1"/>
    <dgm:cxn modelId="{3A41A6CE-9591-407F-AA52-857728FE1CE6}" type="presParOf" srcId="{1D6DC436-775B-4F90-88D4-1263BB7F693D}" destId="{81CBBE96-B82B-4193-929C-91DAA783CB9D}" srcOrd="10" destOrd="0" presId="urn:microsoft.com/office/officeart/2005/8/layout/orgChart1"/>
    <dgm:cxn modelId="{9049C8D4-CFB0-4E2A-B0D9-8876EDBE427E}" type="presParOf" srcId="{1D6DC436-775B-4F90-88D4-1263BB7F693D}" destId="{B0619422-63E8-4F68-BEC6-253181C4ABF9}" srcOrd="11" destOrd="0" presId="urn:microsoft.com/office/officeart/2005/8/layout/orgChart1"/>
    <dgm:cxn modelId="{399DCF98-9422-4D99-A0AC-8410B3444929}" type="presParOf" srcId="{B0619422-63E8-4F68-BEC6-253181C4ABF9}" destId="{D11C6D5B-7E4E-4430-861D-0A4C743EF1B7}" srcOrd="0" destOrd="0" presId="urn:microsoft.com/office/officeart/2005/8/layout/orgChart1"/>
    <dgm:cxn modelId="{F37C817E-04B3-4CB1-BE22-451B046CA8D4}" type="presParOf" srcId="{D11C6D5B-7E4E-4430-861D-0A4C743EF1B7}" destId="{782A062C-5584-4E48-9E35-67707C8BED43}" srcOrd="0" destOrd="0" presId="urn:microsoft.com/office/officeart/2005/8/layout/orgChart1"/>
    <dgm:cxn modelId="{2CAD3379-2073-486D-9C01-8E298FCA0D46}" type="presParOf" srcId="{D11C6D5B-7E4E-4430-861D-0A4C743EF1B7}" destId="{2F8369B9-504C-40FD-9E90-B62D697B2CC3}" srcOrd="1" destOrd="0" presId="urn:microsoft.com/office/officeart/2005/8/layout/orgChart1"/>
    <dgm:cxn modelId="{AEB1837A-7E91-4277-A2DD-D4C9F7BFD18D}" type="presParOf" srcId="{B0619422-63E8-4F68-BEC6-253181C4ABF9}" destId="{FCC0F76C-764D-4DBA-ADBF-B02A5EBBDA4F}" srcOrd="1" destOrd="0" presId="urn:microsoft.com/office/officeart/2005/8/layout/orgChart1"/>
    <dgm:cxn modelId="{A70462D4-CD8D-4833-8F12-142149C3A9EF}" type="presParOf" srcId="{B0619422-63E8-4F68-BEC6-253181C4ABF9}" destId="{A4206A75-D52F-4294-B319-89E9769DC9DE}" srcOrd="2" destOrd="0" presId="urn:microsoft.com/office/officeart/2005/8/layout/orgChart1"/>
    <dgm:cxn modelId="{D900C5CF-9CDF-444D-9788-05BDDAAB71BC}" type="presParOf" srcId="{1D6DC436-775B-4F90-88D4-1263BB7F693D}" destId="{1B585D9A-69AB-4D89-ABD3-A8EDF6A0D6C5}" srcOrd="12" destOrd="0" presId="urn:microsoft.com/office/officeart/2005/8/layout/orgChart1"/>
    <dgm:cxn modelId="{60BF7532-0563-4709-97C1-FBCBC7ADC4BB}" type="presParOf" srcId="{1D6DC436-775B-4F90-88D4-1263BB7F693D}" destId="{35387DF3-B7FD-4702-A5AC-E141CA64824B}" srcOrd="13" destOrd="0" presId="urn:microsoft.com/office/officeart/2005/8/layout/orgChart1"/>
    <dgm:cxn modelId="{5FE6E541-04CF-4437-A11D-B5D6270C3625}" type="presParOf" srcId="{35387DF3-B7FD-4702-A5AC-E141CA64824B}" destId="{CC2E9BFF-3CE7-43A2-8FFD-3EC242C7FCF1}" srcOrd="0" destOrd="0" presId="urn:microsoft.com/office/officeart/2005/8/layout/orgChart1"/>
    <dgm:cxn modelId="{7F975E19-1874-48B4-B2AB-B032C98B20B3}" type="presParOf" srcId="{CC2E9BFF-3CE7-43A2-8FFD-3EC242C7FCF1}" destId="{E11F5373-1359-476F-9B55-332A53757BDE}" srcOrd="0" destOrd="0" presId="urn:microsoft.com/office/officeart/2005/8/layout/orgChart1"/>
    <dgm:cxn modelId="{3CD262F7-F2DC-4B09-B50A-EDD9422C6ED9}" type="presParOf" srcId="{CC2E9BFF-3CE7-43A2-8FFD-3EC242C7FCF1}" destId="{2B13BDBA-1D1B-4956-81F6-D85DB236BE12}" srcOrd="1" destOrd="0" presId="urn:microsoft.com/office/officeart/2005/8/layout/orgChart1"/>
    <dgm:cxn modelId="{372A62B6-E6F7-4274-A141-7CA2B7755819}" type="presParOf" srcId="{35387DF3-B7FD-4702-A5AC-E141CA64824B}" destId="{12DCD739-E4BA-48A2-9FEE-288E75C6ED62}" srcOrd="1" destOrd="0" presId="urn:microsoft.com/office/officeart/2005/8/layout/orgChart1"/>
    <dgm:cxn modelId="{D8A624DD-812C-4022-A873-281A21B52482}" type="presParOf" srcId="{35387DF3-B7FD-4702-A5AC-E141CA64824B}" destId="{027EDA8A-705A-442F-9AF2-286C11A76146}" srcOrd="2" destOrd="0" presId="urn:microsoft.com/office/officeart/2005/8/layout/orgChart1"/>
    <dgm:cxn modelId="{F70D3532-B085-4A2A-8DFC-04D315F203E6}" type="presParOf" srcId="{1D6DC436-775B-4F90-88D4-1263BB7F693D}" destId="{4F40AE0A-1198-4FEB-B711-DC3354C6A84C}" srcOrd="14" destOrd="0" presId="urn:microsoft.com/office/officeart/2005/8/layout/orgChart1"/>
    <dgm:cxn modelId="{26C28979-DDCE-4414-912B-BF8AB1A5B9FA}" type="presParOf" srcId="{1D6DC436-775B-4F90-88D4-1263BB7F693D}" destId="{67C6DD93-743B-41A2-B4C7-AECEC2717613}" srcOrd="15" destOrd="0" presId="urn:microsoft.com/office/officeart/2005/8/layout/orgChart1"/>
    <dgm:cxn modelId="{730D467D-A79C-438B-94B2-1FDF143465D9}" type="presParOf" srcId="{67C6DD93-743B-41A2-B4C7-AECEC2717613}" destId="{5A1EB350-953F-407E-8F80-A011216170A3}" srcOrd="0" destOrd="0" presId="urn:microsoft.com/office/officeart/2005/8/layout/orgChart1"/>
    <dgm:cxn modelId="{4721F586-040E-499F-BBAB-33E3D77BD1F5}" type="presParOf" srcId="{5A1EB350-953F-407E-8F80-A011216170A3}" destId="{F0D2A354-2329-4817-8434-CCB79C928620}" srcOrd="0" destOrd="0" presId="urn:microsoft.com/office/officeart/2005/8/layout/orgChart1"/>
    <dgm:cxn modelId="{4D42EA29-A45D-4770-8771-EAD2744247FB}" type="presParOf" srcId="{5A1EB350-953F-407E-8F80-A011216170A3}" destId="{C19CA544-EB48-4DF8-A3CE-72F38E934679}" srcOrd="1" destOrd="0" presId="urn:microsoft.com/office/officeart/2005/8/layout/orgChart1"/>
    <dgm:cxn modelId="{93CCA0B9-471F-4D84-881F-7839A4794B1A}" type="presParOf" srcId="{67C6DD93-743B-41A2-B4C7-AECEC2717613}" destId="{34EFE9C7-14C0-43D6-B968-763FA20B36E2}" srcOrd="1" destOrd="0" presId="urn:microsoft.com/office/officeart/2005/8/layout/orgChart1"/>
    <dgm:cxn modelId="{09741FEF-D8FE-459A-8C50-60162514B31B}" type="presParOf" srcId="{67C6DD93-743B-41A2-B4C7-AECEC2717613}" destId="{4689761D-9E2A-4DE2-A25C-40968775CBA5}" srcOrd="2" destOrd="0" presId="urn:microsoft.com/office/officeart/2005/8/layout/orgChart1"/>
    <dgm:cxn modelId="{B2FAF2A0-E04B-4242-9857-2608CD3BF8F2}" type="presParOf" srcId="{1D6DC436-775B-4F90-88D4-1263BB7F693D}" destId="{B0CFE300-BA6D-45B8-8323-B540C5C2BAF0}" srcOrd="16" destOrd="0" presId="urn:microsoft.com/office/officeart/2005/8/layout/orgChart1"/>
    <dgm:cxn modelId="{C30B5DB6-98FC-4AF9-B518-8D229068009F}" type="presParOf" srcId="{1D6DC436-775B-4F90-88D4-1263BB7F693D}" destId="{920FE47B-BD0A-467E-A04F-A3CDDC02D64C}" srcOrd="17" destOrd="0" presId="urn:microsoft.com/office/officeart/2005/8/layout/orgChart1"/>
    <dgm:cxn modelId="{A3B0CFEC-1E96-431B-8427-8ABFBB916A03}" type="presParOf" srcId="{920FE47B-BD0A-467E-A04F-A3CDDC02D64C}" destId="{6063D67F-658C-4556-AACD-1889DB87E64C}" srcOrd="0" destOrd="0" presId="urn:microsoft.com/office/officeart/2005/8/layout/orgChart1"/>
    <dgm:cxn modelId="{FCB91B73-48D0-4FDB-9B8D-565CB5341AD5}" type="presParOf" srcId="{6063D67F-658C-4556-AACD-1889DB87E64C}" destId="{77AA7BC2-7956-47B4-A228-472E43952FDB}" srcOrd="0" destOrd="0" presId="urn:microsoft.com/office/officeart/2005/8/layout/orgChart1"/>
    <dgm:cxn modelId="{FC5E0B9E-ECD7-4354-A128-62615AFA5F8E}" type="presParOf" srcId="{6063D67F-658C-4556-AACD-1889DB87E64C}" destId="{BA53ADB2-FA11-460E-BCC1-0DF451C711E7}" srcOrd="1" destOrd="0" presId="urn:microsoft.com/office/officeart/2005/8/layout/orgChart1"/>
    <dgm:cxn modelId="{DA18A875-A04C-4BAB-B949-84737E9C7B89}" type="presParOf" srcId="{920FE47B-BD0A-467E-A04F-A3CDDC02D64C}" destId="{C143B565-0DF9-44F5-B15B-F267D3581636}" srcOrd="1" destOrd="0" presId="urn:microsoft.com/office/officeart/2005/8/layout/orgChart1"/>
    <dgm:cxn modelId="{523F36B5-59C9-4771-8BE0-41871FD31C33}" type="presParOf" srcId="{920FE47B-BD0A-467E-A04F-A3CDDC02D64C}" destId="{320AD99E-00AC-4521-ABEE-05AF3CC61944}" srcOrd="2" destOrd="0" presId="urn:microsoft.com/office/officeart/2005/8/layout/orgChart1"/>
    <dgm:cxn modelId="{8B2ABFE9-C0C5-44F8-BDEC-3D116035BDFA}" type="presParOf" srcId="{6D52917D-9B6D-41EA-B5AB-C14DBF87A6E8}" destId="{62CA6AFB-18B2-4DC3-9CF5-CEE3D05D41BD}" srcOrd="2" destOrd="0" presId="urn:microsoft.com/office/officeart/2005/8/layout/orgChart1"/>
    <dgm:cxn modelId="{C05F2D27-237C-4C80-96CC-2BA327645502}" type="presParOf" srcId="{975117CF-CA61-48CD-9924-84DA04220B69}" destId="{FA0A9CC5-492F-4116-A584-429C81B70F0B}" srcOrd="10" destOrd="0" presId="urn:microsoft.com/office/officeart/2005/8/layout/orgChart1"/>
    <dgm:cxn modelId="{4218CEFA-4F90-46D5-BC81-1B0314B4DDD0}" type="presParOf" srcId="{975117CF-CA61-48CD-9924-84DA04220B69}" destId="{3087CADF-737F-4B0C-AB5D-B6002BEF042D}" srcOrd="11" destOrd="0" presId="urn:microsoft.com/office/officeart/2005/8/layout/orgChart1"/>
    <dgm:cxn modelId="{F212CD31-2EC5-4DCD-AB98-1965F51AEC51}" type="presParOf" srcId="{3087CADF-737F-4B0C-AB5D-B6002BEF042D}" destId="{5B8332FC-0AF9-40B3-AE57-B074335061E4}" srcOrd="0" destOrd="0" presId="urn:microsoft.com/office/officeart/2005/8/layout/orgChart1"/>
    <dgm:cxn modelId="{91ED0AC6-FD63-47C2-B218-A814C26A3058}" type="presParOf" srcId="{5B8332FC-0AF9-40B3-AE57-B074335061E4}" destId="{108A7016-2D6E-44C4-953F-6E480CE16EF0}" srcOrd="0" destOrd="0" presId="urn:microsoft.com/office/officeart/2005/8/layout/orgChart1"/>
    <dgm:cxn modelId="{B72C5EA5-50FA-49FE-9C9A-DA8197C955D8}" type="presParOf" srcId="{5B8332FC-0AF9-40B3-AE57-B074335061E4}" destId="{6B565130-2E5E-41E7-AA59-31B0B06899D4}" srcOrd="1" destOrd="0" presId="urn:microsoft.com/office/officeart/2005/8/layout/orgChart1"/>
    <dgm:cxn modelId="{18464233-475C-4708-B846-54A1B7CB1FC6}" type="presParOf" srcId="{3087CADF-737F-4B0C-AB5D-B6002BEF042D}" destId="{C4C19B84-40AD-4513-9155-A55E93BA0BF7}" srcOrd="1" destOrd="0" presId="urn:microsoft.com/office/officeart/2005/8/layout/orgChart1"/>
    <dgm:cxn modelId="{B72F7FB7-738A-4AD4-8043-34C59F2496D9}" type="presParOf" srcId="{C4C19B84-40AD-4513-9155-A55E93BA0BF7}" destId="{6D8A4069-A498-47A5-A5A0-6AF3806CFAA2}" srcOrd="0" destOrd="0" presId="urn:microsoft.com/office/officeart/2005/8/layout/orgChart1"/>
    <dgm:cxn modelId="{7009C871-D50A-4ACB-8F81-479FEE058775}" type="presParOf" srcId="{C4C19B84-40AD-4513-9155-A55E93BA0BF7}" destId="{5A64EF5E-B117-4D65-80CD-439D9D741ACB}" srcOrd="1" destOrd="0" presId="urn:microsoft.com/office/officeart/2005/8/layout/orgChart1"/>
    <dgm:cxn modelId="{B3533E39-4F0A-4446-8BE9-59B0261253BD}" type="presParOf" srcId="{5A64EF5E-B117-4D65-80CD-439D9D741ACB}" destId="{80D1BB29-3D3D-4EDB-8E05-5252F01C853E}" srcOrd="0" destOrd="0" presId="urn:microsoft.com/office/officeart/2005/8/layout/orgChart1"/>
    <dgm:cxn modelId="{519A2C5C-85AA-49AA-81F5-C2755B5361A2}" type="presParOf" srcId="{80D1BB29-3D3D-4EDB-8E05-5252F01C853E}" destId="{128F1811-F039-4629-96E1-780297904AC2}" srcOrd="0" destOrd="0" presId="urn:microsoft.com/office/officeart/2005/8/layout/orgChart1"/>
    <dgm:cxn modelId="{F97E6C35-11D3-4673-A986-AFD49942ACB3}" type="presParOf" srcId="{80D1BB29-3D3D-4EDB-8E05-5252F01C853E}" destId="{819C4F90-9458-49EB-A030-B8B17FA019D4}" srcOrd="1" destOrd="0" presId="urn:microsoft.com/office/officeart/2005/8/layout/orgChart1"/>
    <dgm:cxn modelId="{F6F37136-D1D9-470F-8AD4-26808C6E1E07}" type="presParOf" srcId="{5A64EF5E-B117-4D65-80CD-439D9D741ACB}" destId="{96A5BA3E-A9B1-4406-906E-C2CBB25A24CD}" srcOrd="1" destOrd="0" presId="urn:microsoft.com/office/officeart/2005/8/layout/orgChart1"/>
    <dgm:cxn modelId="{7980D724-3A0F-470A-8609-5D0AC07C0EF3}" type="presParOf" srcId="{5A64EF5E-B117-4D65-80CD-439D9D741ACB}" destId="{868E4C78-091D-4997-B5F6-7C636A2C166A}" srcOrd="2" destOrd="0" presId="urn:microsoft.com/office/officeart/2005/8/layout/orgChart1"/>
    <dgm:cxn modelId="{C5DF2E0B-68C5-4D3A-8103-04238EFE144E}" type="presParOf" srcId="{C4C19B84-40AD-4513-9155-A55E93BA0BF7}" destId="{35D94673-A694-465B-BC92-3CBA7D1653E8}" srcOrd="2" destOrd="0" presId="urn:microsoft.com/office/officeart/2005/8/layout/orgChart1"/>
    <dgm:cxn modelId="{4EAF00CB-D0B5-47C4-BF8C-654726FA5464}" type="presParOf" srcId="{C4C19B84-40AD-4513-9155-A55E93BA0BF7}" destId="{7C706A1F-F2A0-4D56-8CC6-3380F48ED57C}" srcOrd="3" destOrd="0" presId="urn:microsoft.com/office/officeart/2005/8/layout/orgChart1"/>
    <dgm:cxn modelId="{FC6B9DCF-BBBF-4F8F-BF12-DC28E915C08A}" type="presParOf" srcId="{7C706A1F-F2A0-4D56-8CC6-3380F48ED57C}" destId="{4FDE3F80-2202-495B-8FC7-9CFC9511F5AD}" srcOrd="0" destOrd="0" presId="urn:microsoft.com/office/officeart/2005/8/layout/orgChart1"/>
    <dgm:cxn modelId="{A923625B-7309-4C97-A711-B67E7072E754}" type="presParOf" srcId="{4FDE3F80-2202-495B-8FC7-9CFC9511F5AD}" destId="{B82128A2-895C-4149-9D68-46C72803EEB6}" srcOrd="0" destOrd="0" presId="urn:microsoft.com/office/officeart/2005/8/layout/orgChart1"/>
    <dgm:cxn modelId="{062B5877-A4C5-48A6-90A2-04101A970134}" type="presParOf" srcId="{4FDE3F80-2202-495B-8FC7-9CFC9511F5AD}" destId="{2B3D5A73-1F10-425D-B580-677EA04A3DB4}" srcOrd="1" destOrd="0" presId="urn:microsoft.com/office/officeart/2005/8/layout/orgChart1"/>
    <dgm:cxn modelId="{A99E38F3-AF66-40F9-9CB0-6F7174F91901}" type="presParOf" srcId="{7C706A1F-F2A0-4D56-8CC6-3380F48ED57C}" destId="{76C89BB0-F273-438D-9B06-5C53CFD705F6}" srcOrd="1" destOrd="0" presId="urn:microsoft.com/office/officeart/2005/8/layout/orgChart1"/>
    <dgm:cxn modelId="{769C0367-8240-40B5-940B-B614F76244A2}" type="presParOf" srcId="{7C706A1F-F2A0-4D56-8CC6-3380F48ED57C}" destId="{C5F9B84D-45AE-419A-A9AF-4CE7CC3609F9}" srcOrd="2" destOrd="0" presId="urn:microsoft.com/office/officeart/2005/8/layout/orgChart1"/>
    <dgm:cxn modelId="{330D8E48-359A-4011-9773-7C173981A9D5}" type="presParOf" srcId="{C4C19B84-40AD-4513-9155-A55E93BA0BF7}" destId="{6E78E402-D2A5-4B08-8ED6-F8374EBD69C2}" srcOrd="4" destOrd="0" presId="urn:microsoft.com/office/officeart/2005/8/layout/orgChart1"/>
    <dgm:cxn modelId="{27B46F6E-00B7-4785-B6B9-BD8741508478}" type="presParOf" srcId="{C4C19B84-40AD-4513-9155-A55E93BA0BF7}" destId="{CD094281-9369-4081-8D2B-B79B3F3AB4E9}" srcOrd="5" destOrd="0" presId="urn:microsoft.com/office/officeart/2005/8/layout/orgChart1"/>
    <dgm:cxn modelId="{0E5169A6-B283-4544-96A0-FAC5AA1DA58B}" type="presParOf" srcId="{CD094281-9369-4081-8D2B-B79B3F3AB4E9}" destId="{3FA89916-4171-4149-8482-7774BBBAC358}" srcOrd="0" destOrd="0" presId="urn:microsoft.com/office/officeart/2005/8/layout/orgChart1"/>
    <dgm:cxn modelId="{A1D6108E-AA92-4DD8-85F1-0CC859A8E925}" type="presParOf" srcId="{3FA89916-4171-4149-8482-7774BBBAC358}" destId="{0452F411-2F4B-40FF-8A38-816433565810}" srcOrd="0" destOrd="0" presId="urn:microsoft.com/office/officeart/2005/8/layout/orgChart1"/>
    <dgm:cxn modelId="{31E5D486-72C7-4E76-84E2-807E59F89932}" type="presParOf" srcId="{3FA89916-4171-4149-8482-7774BBBAC358}" destId="{0D64C61E-BA2D-42B9-A94B-17923AAAE6C2}" srcOrd="1" destOrd="0" presId="urn:microsoft.com/office/officeart/2005/8/layout/orgChart1"/>
    <dgm:cxn modelId="{C263C6F7-6D33-492B-9E36-9B769A1FA700}" type="presParOf" srcId="{CD094281-9369-4081-8D2B-B79B3F3AB4E9}" destId="{0B98CE10-FF8D-4046-BD1B-4ABDE1F52620}" srcOrd="1" destOrd="0" presId="urn:microsoft.com/office/officeart/2005/8/layout/orgChart1"/>
    <dgm:cxn modelId="{A3FA090B-A8C1-4BB6-8FC3-95C881B6D6C3}" type="presParOf" srcId="{CD094281-9369-4081-8D2B-B79B3F3AB4E9}" destId="{2E79BAD0-7D04-4EC8-9903-1F26D53227E3}" srcOrd="2" destOrd="0" presId="urn:microsoft.com/office/officeart/2005/8/layout/orgChart1"/>
    <dgm:cxn modelId="{EB2F35FD-ABA7-4625-A8CC-90EFD6E03F4C}" type="presParOf" srcId="{C4C19B84-40AD-4513-9155-A55E93BA0BF7}" destId="{E21D0D3B-3916-41E7-B4F9-29C39194E481}" srcOrd="6" destOrd="0" presId="urn:microsoft.com/office/officeart/2005/8/layout/orgChart1"/>
    <dgm:cxn modelId="{8C040082-6FBF-4599-8B62-AA540AC3BEDD}" type="presParOf" srcId="{C4C19B84-40AD-4513-9155-A55E93BA0BF7}" destId="{F59314E3-651D-463B-BBA8-53F72A479C8E}" srcOrd="7" destOrd="0" presId="urn:microsoft.com/office/officeart/2005/8/layout/orgChart1"/>
    <dgm:cxn modelId="{7F831640-3BC7-494B-9998-839F30C1456B}" type="presParOf" srcId="{F59314E3-651D-463B-BBA8-53F72A479C8E}" destId="{28F70EC9-0561-4A09-A759-43AD37A6683B}" srcOrd="0" destOrd="0" presId="urn:microsoft.com/office/officeart/2005/8/layout/orgChart1"/>
    <dgm:cxn modelId="{81E4F5F0-29B6-4CD6-9260-EE86AAC5EFF8}" type="presParOf" srcId="{28F70EC9-0561-4A09-A759-43AD37A6683B}" destId="{A0259C9F-45BF-4539-A626-B3A08DCC780F}" srcOrd="0" destOrd="0" presId="urn:microsoft.com/office/officeart/2005/8/layout/orgChart1"/>
    <dgm:cxn modelId="{96DED46A-1C11-4E97-B909-FB977D6077C3}" type="presParOf" srcId="{28F70EC9-0561-4A09-A759-43AD37A6683B}" destId="{C2014416-324D-4A61-ABB6-F069514D378A}" srcOrd="1" destOrd="0" presId="urn:microsoft.com/office/officeart/2005/8/layout/orgChart1"/>
    <dgm:cxn modelId="{FA5B2280-B1F7-476B-A2EC-63ADECFB5CAE}" type="presParOf" srcId="{F59314E3-651D-463B-BBA8-53F72A479C8E}" destId="{3D48C4F8-117C-414C-8F22-B9445EFBF151}" srcOrd="1" destOrd="0" presId="urn:microsoft.com/office/officeart/2005/8/layout/orgChart1"/>
    <dgm:cxn modelId="{1AE3F7B7-73F0-42B4-B023-0E51E064D8A1}" type="presParOf" srcId="{F59314E3-651D-463B-BBA8-53F72A479C8E}" destId="{6AF7E7DE-8829-4AEC-9AA2-5EE6197C7A8E}" srcOrd="2" destOrd="0" presId="urn:microsoft.com/office/officeart/2005/8/layout/orgChart1"/>
    <dgm:cxn modelId="{B63115C7-0092-47C8-B791-06292072447C}" type="presParOf" srcId="{C4C19B84-40AD-4513-9155-A55E93BA0BF7}" destId="{F80CC5ED-1471-4BFD-9643-8DA136CBA5C2}" srcOrd="8" destOrd="0" presId="urn:microsoft.com/office/officeart/2005/8/layout/orgChart1"/>
    <dgm:cxn modelId="{A4EC0FC5-5154-43C8-9AB7-D67EF4216B33}" type="presParOf" srcId="{C4C19B84-40AD-4513-9155-A55E93BA0BF7}" destId="{B08FC373-2795-409D-B703-8971A8CE73D1}" srcOrd="9" destOrd="0" presId="urn:microsoft.com/office/officeart/2005/8/layout/orgChart1"/>
    <dgm:cxn modelId="{51C5945B-F0AD-434C-B49A-B577E602FF6F}" type="presParOf" srcId="{B08FC373-2795-409D-B703-8971A8CE73D1}" destId="{2E14E000-B541-4D45-A069-64FACC0A7BE4}" srcOrd="0" destOrd="0" presId="urn:microsoft.com/office/officeart/2005/8/layout/orgChart1"/>
    <dgm:cxn modelId="{68C60812-A4D2-42FC-8E6F-6363B7EDB0C5}" type="presParOf" srcId="{2E14E000-B541-4D45-A069-64FACC0A7BE4}" destId="{06EFFC57-A09A-47D4-8DB8-53D3E219D414}" srcOrd="0" destOrd="0" presId="urn:microsoft.com/office/officeart/2005/8/layout/orgChart1"/>
    <dgm:cxn modelId="{F1945C9E-4939-4196-952E-0CB6FFD0A219}" type="presParOf" srcId="{2E14E000-B541-4D45-A069-64FACC0A7BE4}" destId="{C378A6C6-FC79-4F19-8C98-CB0F24B4767E}" srcOrd="1" destOrd="0" presId="urn:microsoft.com/office/officeart/2005/8/layout/orgChart1"/>
    <dgm:cxn modelId="{10714EC2-8A1B-4D1C-8C55-EEEF41B5F231}" type="presParOf" srcId="{B08FC373-2795-409D-B703-8971A8CE73D1}" destId="{2203FF4C-2EEE-4CF0-B5EC-E2EE3EC3C009}" srcOrd="1" destOrd="0" presId="urn:microsoft.com/office/officeart/2005/8/layout/orgChart1"/>
    <dgm:cxn modelId="{20907E85-2959-4F7B-8522-4BE2DD03D4F6}" type="presParOf" srcId="{B08FC373-2795-409D-B703-8971A8CE73D1}" destId="{FDB11F3C-7AB9-483D-BB59-3157889A25EB}" srcOrd="2" destOrd="0" presId="urn:microsoft.com/office/officeart/2005/8/layout/orgChart1"/>
    <dgm:cxn modelId="{AF7B442B-320B-4529-A1B8-0A461A8E07A6}" type="presParOf" srcId="{C4C19B84-40AD-4513-9155-A55E93BA0BF7}" destId="{ECC6ED59-ABCD-46D6-804C-2AAC5485AD29}" srcOrd="10" destOrd="0" presId="urn:microsoft.com/office/officeart/2005/8/layout/orgChart1"/>
    <dgm:cxn modelId="{DE9E9925-5FEB-492A-A8F9-95B515553B72}" type="presParOf" srcId="{C4C19B84-40AD-4513-9155-A55E93BA0BF7}" destId="{DB80C507-1C06-4091-A2F1-E0C6D04C1B32}" srcOrd="11" destOrd="0" presId="urn:microsoft.com/office/officeart/2005/8/layout/orgChart1"/>
    <dgm:cxn modelId="{E03C83A9-CA46-45EC-A5A9-FDDAEF11F46B}" type="presParOf" srcId="{DB80C507-1C06-4091-A2F1-E0C6D04C1B32}" destId="{35119EEA-E452-4F47-8559-50AFC9559B9B}" srcOrd="0" destOrd="0" presId="urn:microsoft.com/office/officeart/2005/8/layout/orgChart1"/>
    <dgm:cxn modelId="{CDE55842-131A-4D21-B9AA-CA4E8600E873}" type="presParOf" srcId="{35119EEA-E452-4F47-8559-50AFC9559B9B}" destId="{1DFFA899-BFBD-4ACE-A0EB-0AF167D98BB0}" srcOrd="0" destOrd="0" presId="urn:microsoft.com/office/officeart/2005/8/layout/orgChart1"/>
    <dgm:cxn modelId="{9E1FCC77-6B59-44B7-AAA9-C8CA5E701898}" type="presParOf" srcId="{35119EEA-E452-4F47-8559-50AFC9559B9B}" destId="{6A6F19FD-E74D-4D07-8ED4-D83498C09FDA}" srcOrd="1" destOrd="0" presId="urn:microsoft.com/office/officeart/2005/8/layout/orgChart1"/>
    <dgm:cxn modelId="{65CDC802-1BDB-42E2-AC5A-95ECC1F8F352}" type="presParOf" srcId="{DB80C507-1C06-4091-A2F1-E0C6D04C1B32}" destId="{560E872F-84AD-4BCE-B76D-F4DD0E864A78}" srcOrd="1" destOrd="0" presId="urn:microsoft.com/office/officeart/2005/8/layout/orgChart1"/>
    <dgm:cxn modelId="{069D126D-5427-486B-914E-D60D238F3F9E}" type="presParOf" srcId="{DB80C507-1C06-4091-A2F1-E0C6D04C1B32}" destId="{0F66026D-7313-468F-B278-63F39B7763AE}" srcOrd="2" destOrd="0" presId="urn:microsoft.com/office/officeart/2005/8/layout/orgChart1"/>
    <dgm:cxn modelId="{11298C34-3124-4977-84E0-201A1B9F7E34}" type="presParOf" srcId="{C4C19B84-40AD-4513-9155-A55E93BA0BF7}" destId="{9287D4E6-8D2F-4317-A162-D83C0647A55B}" srcOrd="12" destOrd="0" presId="urn:microsoft.com/office/officeart/2005/8/layout/orgChart1"/>
    <dgm:cxn modelId="{F6BB3109-7194-4A2A-825C-2E62C9D8A7E5}" type="presParOf" srcId="{C4C19B84-40AD-4513-9155-A55E93BA0BF7}" destId="{301B6684-692D-4987-BCEB-FEAC8BE496DD}" srcOrd="13" destOrd="0" presId="urn:microsoft.com/office/officeart/2005/8/layout/orgChart1"/>
    <dgm:cxn modelId="{49F4F3ED-A60A-489F-8C42-70461D00B382}" type="presParOf" srcId="{301B6684-692D-4987-BCEB-FEAC8BE496DD}" destId="{2902D259-8CDD-4544-A392-FA876D523B51}" srcOrd="0" destOrd="0" presId="urn:microsoft.com/office/officeart/2005/8/layout/orgChart1"/>
    <dgm:cxn modelId="{0F665877-40B6-4662-9FEB-0797DE97E4D0}" type="presParOf" srcId="{2902D259-8CDD-4544-A392-FA876D523B51}" destId="{790BCD7D-B7EB-4AEE-8883-35086BC22B97}" srcOrd="0" destOrd="0" presId="urn:microsoft.com/office/officeart/2005/8/layout/orgChart1"/>
    <dgm:cxn modelId="{A958F208-46AB-4428-977D-9D6EDE5A0762}" type="presParOf" srcId="{2902D259-8CDD-4544-A392-FA876D523B51}" destId="{9E95EBB5-0CEB-4B48-B9E5-3B4FA1FCCA72}" srcOrd="1" destOrd="0" presId="urn:microsoft.com/office/officeart/2005/8/layout/orgChart1"/>
    <dgm:cxn modelId="{1C4EA189-8EF4-43D5-BF50-9ED1C81AEF4F}" type="presParOf" srcId="{301B6684-692D-4987-BCEB-FEAC8BE496DD}" destId="{AEA965BF-1387-4070-8537-FE3C837A686F}" srcOrd="1" destOrd="0" presId="urn:microsoft.com/office/officeart/2005/8/layout/orgChart1"/>
    <dgm:cxn modelId="{BB765506-4A6D-4435-97AC-258E30531670}" type="presParOf" srcId="{301B6684-692D-4987-BCEB-FEAC8BE496DD}" destId="{CCC255AD-EBAE-4F48-A829-557C96571158}" srcOrd="2" destOrd="0" presId="urn:microsoft.com/office/officeart/2005/8/layout/orgChart1"/>
    <dgm:cxn modelId="{A19FAEC5-D38F-452D-B3EB-B1F89FE1EB38}" type="presParOf" srcId="{3087CADF-737F-4B0C-AB5D-B6002BEF042D}" destId="{6CE42F75-2A1E-45BD-ADF2-CE034CCF360F}" srcOrd="2" destOrd="0" presId="urn:microsoft.com/office/officeart/2005/8/layout/orgChart1"/>
    <dgm:cxn modelId="{09DA64AE-B68C-4D90-9EDF-1F2975CC34E3}" type="presParOf" srcId="{975117CF-CA61-48CD-9924-84DA04220B69}" destId="{DBA8DB14-C00B-4C55-AB42-C473EB791497}" srcOrd="12" destOrd="0" presId="urn:microsoft.com/office/officeart/2005/8/layout/orgChart1"/>
    <dgm:cxn modelId="{F7C1ABEB-1DF1-4CC6-8360-882D7F76FA83}" type="presParOf" srcId="{975117CF-CA61-48CD-9924-84DA04220B69}" destId="{61DD78DF-ADF9-40CD-841A-100BB8316550}" srcOrd="13" destOrd="0" presId="urn:microsoft.com/office/officeart/2005/8/layout/orgChart1"/>
    <dgm:cxn modelId="{54C4DBDD-6591-4AB4-9FBA-A07718CE1432}" type="presParOf" srcId="{61DD78DF-ADF9-40CD-841A-100BB8316550}" destId="{A002A0CF-5444-47C1-B078-F9019C50EE05}" srcOrd="0" destOrd="0" presId="urn:microsoft.com/office/officeart/2005/8/layout/orgChart1"/>
    <dgm:cxn modelId="{4F424493-5003-41A0-971E-221277CAF7D0}" type="presParOf" srcId="{A002A0CF-5444-47C1-B078-F9019C50EE05}" destId="{BF97D513-117D-4386-AEFC-5A62688407AD}" srcOrd="0" destOrd="0" presId="urn:microsoft.com/office/officeart/2005/8/layout/orgChart1"/>
    <dgm:cxn modelId="{A9AFD92F-3B2F-4F67-BC22-13F01BD1A508}" type="presParOf" srcId="{A002A0CF-5444-47C1-B078-F9019C50EE05}" destId="{6E13D9E2-0C21-4BC4-BD91-E692CC343FEB}" srcOrd="1" destOrd="0" presId="urn:microsoft.com/office/officeart/2005/8/layout/orgChart1"/>
    <dgm:cxn modelId="{334EB776-C8D3-4C36-AD5F-B1C15599236F}" type="presParOf" srcId="{61DD78DF-ADF9-40CD-841A-100BB8316550}" destId="{DAA37111-149B-4C6E-AF49-3912B96C7315}" srcOrd="1" destOrd="0" presId="urn:microsoft.com/office/officeart/2005/8/layout/orgChart1"/>
    <dgm:cxn modelId="{669BA24E-968A-482A-A92D-A76456714935}" type="presParOf" srcId="{DAA37111-149B-4C6E-AF49-3912B96C7315}" destId="{CCF4B419-1BD2-44CC-BF76-54D2A0E245C7}" srcOrd="0" destOrd="0" presId="urn:microsoft.com/office/officeart/2005/8/layout/orgChart1"/>
    <dgm:cxn modelId="{B4C63ECB-6860-4D73-97C1-906C3759696B}" type="presParOf" srcId="{DAA37111-149B-4C6E-AF49-3912B96C7315}" destId="{66F4696F-E03A-468C-ABB6-312622D37E3E}" srcOrd="1" destOrd="0" presId="urn:microsoft.com/office/officeart/2005/8/layout/orgChart1"/>
    <dgm:cxn modelId="{3A327B91-FCCD-49E8-AF5F-01C35042E789}" type="presParOf" srcId="{66F4696F-E03A-468C-ABB6-312622D37E3E}" destId="{078D00B1-C7AC-49D7-838E-FB76EA1E51F1}" srcOrd="0" destOrd="0" presId="urn:microsoft.com/office/officeart/2005/8/layout/orgChart1"/>
    <dgm:cxn modelId="{5D7AFAE3-555C-4D4D-89AD-D227BB102ADA}" type="presParOf" srcId="{078D00B1-C7AC-49D7-838E-FB76EA1E51F1}" destId="{18E2CAEC-5BEF-4AFB-9F4E-37DBC090B912}" srcOrd="0" destOrd="0" presId="urn:microsoft.com/office/officeart/2005/8/layout/orgChart1"/>
    <dgm:cxn modelId="{2AC9692F-9D65-4858-B01D-C2114A5BDD9C}" type="presParOf" srcId="{078D00B1-C7AC-49D7-838E-FB76EA1E51F1}" destId="{C5FAC981-D111-485C-BAD2-8AC4F6C312F9}" srcOrd="1" destOrd="0" presId="urn:microsoft.com/office/officeart/2005/8/layout/orgChart1"/>
    <dgm:cxn modelId="{4AEABD91-06BC-4EEE-A0B5-9A1838F3852D}" type="presParOf" srcId="{66F4696F-E03A-468C-ABB6-312622D37E3E}" destId="{FA857381-B674-4266-BBB2-91DD65FF13CF}" srcOrd="1" destOrd="0" presId="urn:microsoft.com/office/officeart/2005/8/layout/orgChart1"/>
    <dgm:cxn modelId="{8B640B02-50A2-4F51-9CAF-4BA1F785368F}" type="presParOf" srcId="{66F4696F-E03A-468C-ABB6-312622D37E3E}" destId="{DC15009F-3A7B-4833-B86D-17D6000E207E}" srcOrd="2" destOrd="0" presId="urn:microsoft.com/office/officeart/2005/8/layout/orgChart1"/>
    <dgm:cxn modelId="{AA136DB6-6F26-44C8-9C60-9711480F7626}" type="presParOf" srcId="{DAA37111-149B-4C6E-AF49-3912B96C7315}" destId="{95701F81-CC7C-4B45-93BF-5BFFD32AA286}" srcOrd="2" destOrd="0" presId="urn:microsoft.com/office/officeart/2005/8/layout/orgChart1"/>
    <dgm:cxn modelId="{8E4E9BA4-0BB0-44C7-93B9-7F9DAE7BE144}" type="presParOf" srcId="{DAA37111-149B-4C6E-AF49-3912B96C7315}" destId="{82AD9353-A76F-48D7-BF61-620E4BC11E81}" srcOrd="3" destOrd="0" presId="urn:microsoft.com/office/officeart/2005/8/layout/orgChart1"/>
    <dgm:cxn modelId="{020DACD0-FF2C-4A12-A557-93EDA2DFF724}" type="presParOf" srcId="{82AD9353-A76F-48D7-BF61-620E4BC11E81}" destId="{0A9FCF9C-95B2-49D2-A6E8-6F6A9B3B39CD}" srcOrd="0" destOrd="0" presId="urn:microsoft.com/office/officeart/2005/8/layout/orgChart1"/>
    <dgm:cxn modelId="{7EF9DF34-A79D-4D48-8B2F-FB7477B5F583}" type="presParOf" srcId="{0A9FCF9C-95B2-49D2-A6E8-6F6A9B3B39CD}" destId="{7FF941B7-53B8-4CDC-855C-062B9C7B5B32}" srcOrd="0" destOrd="0" presId="urn:microsoft.com/office/officeart/2005/8/layout/orgChart1"/>
    <dgm:cxn modelId="{CCED20B5-65EB-49AE-9BA9-1A4BDA5DB056}" type="presParOf" srcId="{0A9FCF9C-95B2-49D2-A6E8-6F6A9B3B39CD}" destId="{3B038E46-4133-4DC6-BEC2-9E022AE96EBB}" srcOrd="1" destOrd="0" presId="urn:microsoft.com/office/officeart/2005/8/layout/orgChart1"/>
    <dgm:cxn modelId="{6E4040B7-85FA-450B-9092-0E10851E9AFA}" type="presParOf" srcId="{82AD9353-A76F-48D7-BF61-620E4BC11E81}" destId="{E570CA88-DFD5-4B35-A4FE-5FA36CC50586}" srcOrd="1" destOrd="0" presId="urn:microsoft.com/office/officeart/2005/8/layout/orgChart1"/>
    <dgm:cxn modelId="{31383C84-C957-4A83-ACDA-72E4449C9680}" type="presParOf" srcId="{82AD9353-A76F-48D7-BF61-620E4BC11E81}" destId="{E1C6E2F0-859A-4776-9468-B24761806F03}" srcOrd="2" destOrd="0" presId="urn:microsoft.com/office/officeart/2005/8/layout/orgChart1"/>
    <dgm:cxn modelId="{750857A5-3039-4B29-A0C8-B421D55EFCEB}" type="presParOf" srcId="{DAA37111-149B-4C6E-AF49-3912B96C7315}" destId="{E68E7D15-1CFE-4C3C-9167-FDF0E41A033A}" srcOrd="4" destOrd="0" presId="urn:microsoft.com/office/officeart/2005/8/layout/orgChart1"/>
    <dgm:cxn modelId="{793239B5-41DC-4FF0-B57E-347D3183A51B}" type="presParOf" srcId="{DAA37111-149B-4C6E-AF49-3912B96C7315}" destId="{FAF78F6B-FC21-4366-83F8-1BA7D8DC108D}" srcOrd="5" destOrd="0" presId="urn:microsoft.com/office/officeart/2005/8/layout/orgChart1"/>
    <dgm:cxn modelId="{D444E36E-1C96-499E-9546-1289ACE8FC71}" type="presParOf" srcId="{FAF78F6B-FC21-4366-83F8-1BA7D8DC108D}" destId="{7AAAE5EF-4327-44BC-9BFD-DC2C5C100933}" srcOrd="0" destOrd="0" presId="urn:microsoft.com/office/officeart/2005/8/layout/orgChart1"/>
    <dgm:cxn modelId="{43E01AEF-B687-4A4D-B482-BCB14382B0B2}" type="presParOf" srcId="{7AAAE5EF-4327-44BC-9BFD-DC2C5C100933}" destId="{0C734225-46C0-47BE-A644-B1D9A28F8832}" srcOrd="0" destOrd="0" presId="urn:microsoft.com/office/officeart/2005/8/layout/orgChart1"/>
    <dgm:cxn modelId="{837F4F2D-FC26-49E7-A592-931B4FF7C696}" type="presParOf" srcId="{7AAAE5EF-4327-44BC-9BFD-DC2C5C100933}" destId="{1B28BF87-CA08-473C-9C28-08F08D0AC9CB}" srcOrd="1" destOrd="0" presId="urn:microsoft.com/office/officeart/2005/8/layout/orgChart1"/>
    <dgm:cxn modelId="{BEFA3FAE-7C46-4D80-A8F9-6092213FC4EF}" type="presParOf" srcId="{FAF78F6B-FC21-4366-83F8-1BA7D8DC108D}" destId="{1F9927F1-D792-41A4-8A57-8E671DD30C78}" srcOrd="1" destOrd="0" presId="urn:microsoft.com/office/officeart/2005/8/layout/orgChart1"/>
    <dgm:cxn modelId="{D2F48123-CA4F-4780-8551-2F86A8163B1C}" type="presParOf" srcId="{FAF78F6B-FC21-4366-83F8-1BA7D8DC108D}" destId="{E50A60BB-1974-40F9-A545-5184FBCB8F8F}" srcOrd="2" destOrd="0" presId="urn:microsoft.com/office/officeart/2005/8/layout/orgChart1"/>
    <dgm:cxn modelId="{6673E832-17C3-4AF4-92D4-4852F05C525A}" type="presParOf" srcId="{DAA37111-149B-4C6E-AF49-3912B96C7315}" destId="{88D53AA4-8F4C-458F-8007-DD5F1BEF5807}" srcOrd="6" destOrd="0" presId="urn:microsoft.com/office/officeart/2005/8/layout/orgChart1"/>
    <dgm:cxn modelId="{9CD90D13-154B-48BB-B30D-5A8B6A1D3B55}" type="presParOf" srcId="{DAA37111-149B-4C6E-AF49-3912B96C7315}" destId="{2F9B73A7-A0FD-4E9D-BF97-07DD2AF83D99}" srcOrd="7" destOrd="0" presId="urn:microsoft.com/office/officeart/2005/8/layout/orgChart1"/>
    <dgm:cxn modelId="{FA2209DA-67FE-4D51-8CD7-258814D1D356}" type="presParOf" srcId="{2F9B73A7-A0FD-4E9D-BF97-07DD2AF83D99}" destId="{71A60273-2440-4D9E-9D67-1BEA961A66BE}" srcOrd="0" destOrd="0" presId="urn:microsoft.com/office/officeart/2005/8/layout/orgChart1"/>
    <dgm:cxn modelId="{E1C7D50A-6A8B-490E-901C-529B238F499F}" type="presParOf" srcId="{71A60273-2440-4D9E-9D67-1BEA961A66BE}" destId="{3761A609-8586-4161-ADCD-DBFFB1809856}" srcOrd="0" destOrd="0" presId="urn:microsoft.com/office/officeart/2005/8/layout/orgChart1"/>
    <dgm:cxn modelId="{31EB6D18-981D-4BE4-B9C7-06E5E7654573}" type="presParOf" srcId="{71A60273-2440-4D9E-9D67-1BEA961A66BE}" destId="{58532A19-A437-4FA3-BA12-BB60774851ED}" srcOrd="1" destOrd="0" presId="urn:microsoft.com/office/officeart/2005/8/layout/orgChart1"/>
    <dgm:cxn modelId="{F6844DA1-22EF-408E-B8C6-91241C68B5A6}" type="presParOf" srcId="{2F9B73A7-A0FD-4E9D-BF97-07DD2AF83D99}" destId="{50D90F50-43C2-415C-A568-555696180E3C}" srcOrd="1" destOrd="0" presId="urn:microsoft.com/office/officeart/2005/8/layout/orgChart1"/>
    <dgm:cxn modelId="{BEABADE2-D423-49D0-89E1-BCC79FFA0CBB}" type="presParOf" srcId="{2F9B73A7-A0FD-4E9D-BF97-07DD2AF83D99}" destId="{5073E437-24F7-44C4-B52F-7C8BAB5C9FCF}" srcOrd="2" destOrd="0" presId="urn:microsoft.com/office/officeart/2005/8/layout/orgChart1"/>
    <dgm:cxn modelId="{DB3EF94D-B51C-4F13-9167-F26FE8F0F167}" type="presParOf" srcId="{DAA37111-149B-4C6E-AF49-3912B96C7315}" destId="{B9DA4D02-0A11-4917-A312-16138DC1AAB9}" srcOrd="8" destOrd="0" presId="urn:microsoft.com/office/officeart/2005/8/layout/orgChart1"/>
    <dgm:cxn modelId="{62DE0BB8-57D7-4CBB-B8AB-59D7FCE58570}" type="presParOf" srcId="{DAA37111-149B-4C6E-AF49-3912B96C7315}" destId="{24E64329-13A0-4AFE-882A-4185DC8ECC2B}" srcOrd="9" destOrd="0" presId="urn:microsoft.com/office/officeart/2005/8/layout/orgChart1"/>
    <dgm:cxn modelId="{67A0827A-3422-400E-9255-5AF796463699}" type="presParOf" srcId="{24E64329-13A0-4AFE-882A-4185DC8ECC2B}" destId="{8C212030-D66C-4928-A40D-18A1BB55C922}" srcOrd="0" destOrd="0" presId="urn:microsoft.com/office/officeart/2005/8/layout/orgChart1"/>
    <dgm:cxn modelId="{C12121AC-4681-4CB2-9378-4D64E9DB3BEB}" type="presParOf" srcId="{8C212030-D66C-4928-A40D-18A1BB55C922}" destId="{D3408F3F-EAFC-455B-AF8A-36B44930358B}" srcOrd="0" destOrd="0" presId="urn:microsoft.com/office/officeart/2005/8/layout/orgChart1"/>
    <dgm:cxn modelId="{8461FD89-1935-4E39-B36A-6C3628A0D996}" type="presParOf" srcId="{8C212030-D66C-4928-A40D-18A1BB55C922}" destId="{001CBE4F-17B7-4D15-87C8-36139E17BF8A}" srcOrd="1" destOrd="0" presId="urn:microsoft.com/office/officeart/2005/8/layout/orgChart1"/>
    <dgm:cxn modelId="{8CA21AC8-5A4E-4B28-A5A7-89B83DC85727}" type="presParOf" srcId="{24E64329-13A0-4AFE-882A-4185DC8ECC2B}" destId="{DCBF4730-2631-4105-8018-160D40606DA2}" srcOrd="1" destOrd="0" presId="urn:microsoft.com/office/officeart/2005/8/layout/orgChart1"/>
    <dgm:cxn modelId="{71ABA2A9-BE7C-41D6-B67E-C43579E539E8}" type="presParOf" srcId="{24E64329-13A0-4AFE-882A-4185DC8ECC2B}" destId="{FB37B82F-DCCF-4063-A193-C32A5DCCF0AA}" srcOrd="2" destOrd="0" presId="urn:microsoft.com/office/officeart/2005/8/layout/orgChart1"/>
    <dgm:cxn modelId="{5FA94F6E-0CD1-4299-9A53-3318C07C79B1}" type="presParOf" srcId="{DAA37111-149B-4C6E-AF49-3912B96C7315}" destId="{90DD6BE3-E767-47C3-A901-3047536721D5}" srcOrd="10" destOrd="0" presId="urn:microsoft.com/office/officeart/2005/8/layout/orgChart1"/>
    <dgm:cxn modelId="{93251723-4DE7-42E7-8679-C16EB711E4CC}" type="presParOf" srcId="{DAA37111-149B-4C6E-AF49-3912B96C7315}" destId="{882CDF7E-1CD6-4679-B326-D70F07FC2944}" srcOrd="11" destOrd="0" presId="urn:microsoft.com/office/officeart/2005/8/layout/orgChart1"/>
    <dgm:cxn modelId="{0056E892-FAA7-409B-A14A-9F87B23A78F3}" type="presParOf" srcId="{882CDF7E-1CD6-4679-B326-D70F07FC2944}" destId="{542BCE8A-A854-4E56-8E63-731A410E32AF}" srcOrd="0" destOrd="0" presId="urn:microsoft.com/office/officeart/2005/8/layout/orgChart1"/>
    <dgm:cxn modelId="{5FEB16BE-7D16-4516-ABB4-6FF839B69B56}" type="presParOf" srcId="{542BCE8A-A854-4E56-8E63-731A410E32AF}" destId="{C79D353D-CD4A-4588-9EE8-159A62F8D60F}" srcOrd="0" destOrd="0" presId="urn:microsoft.com/office/officeart/2005/8/layout/orgChart1"/>
    <dgm:cxn modelId="{A719B249-DE26-45C6-9A11-CDA040877AC0}" type="presParOf" srcId="{542BCE8A-A854-4E56-8E63-731A410E32AF}" destId="{72E8F01B-E1A6-45AF-9CD3-A9A51D80ED96}" srcOrd="1" destOrd="0" presId="urn:microsoft.com/office/officeart/2005/8/layout/orgChart1"/>
    <dgm:cxn modelId="{01314008-2E34-403B-A942-EB541298905A}" type="presParOf" srcId="{882CDF7E-1CD6-4679-B326-D70F07FC2944}" destId="{EE78DED9-F6E8-4B20-868B-C7DD37026032}" srcOrd="1" destOrd="0" presId="urn:microsoft.com/office/officeart/2005/8/layout/orgChart1"/>
    <dgm:cxn modelId="{B384B7A3-3C3B-41A6-A4AF-D1045A69BDE6}" type="presParOf" srcId="{882CDF7E-1CD6-4679-B326-D70F07FC2944}" destId="{C5FC1937-9C3E-46BF-BB11-C891C0ED691B}" srcOrd="2" destOrd="0" presId="urn:microsoft.com/office/officeart/2005/8/layout/orgChart1"/>
    <dgm:cxn modelId="{392C1F76-C47B-40C3-83F2-14A7925EFE09}" type="presParOf" srcId="{61DD78DF-ADF9-40CD-841A-100BB8316550}" destId="{D978BE1D-2D2D-4B14-8810-D7CA2D1259C0}" srcOrd="2" destOrd="0" presId="urn:microsoft.com/office/officeart/2005/8/layout/orgChart1"/>
    <dgm:cxn modelId="{8CB16481-99E5-4328-899F-107475B54FEF}" type="presParOf" srcId="{975117CF-CA61-48CD-9924-84DA04220B69}" destId="{85B5DB22-1190-4A0F-BE5E-6A56F440DC8F}" srcOrd="14" destOrd="0" presId="urn:microsoft.com/office/officeart/2005/8/layout/orgChart1"/>
    <dgm:cxn modelId="{3F6D0CD1-B6C0-4573-B83A-AC3481E6C7AC}" type="presParOf" srcId="{975117CF-CA61-48CD-9924-84DA04220B69}" destId="{61FF152C-59F3-49D5-AEAB-43BA0320B48D}" srcOrd="15" destOrd="0" presId="urn:microsoft.com/office/officeart/2005/8/layout/orgChart1"/>
    <dgm:cxn modelId="{E2C29E02-D6CC-412D-A365-F9635ACA6331}" type="presParOf" srcId="{61FF152C-59F3-49D5-AEAB-43BA0320B48D}" destId="{0A303226-8794-4646-A40B-F1EB074F3BFD}" srcOrd="0" destOrd="0" presId="urn:microsoft.com/office/officeart/2005/8/layout/orgChart1"/>
    <dgm:cxn modelId="{BBA0E002-C66F-4261-A7C5-93EBAD2756C2}" type="presParOf" srcId="{0A303226-8794-4646-A40B-F1EB074F3BFD}" destId="{04E31C81-2BEA-4F08-8D43-00CF86A21838}" srcOrd="0" destOrd="0" presId="urn:microsoft.com/office/officeart/2005/8/layout/orgChart1"/>
    <dgm:cxn modelId="{5FAD7DCD-DB3B-4EBD-A418-CC67B68862C6}" type="presParOf" srcId="{0A303226-8794-4646-A40B-F1EB074F3BFD}" destId="{4ED2C913-F91D-4E45-974B-AE6B3EEAB903}" srcOrd="1" destOrd="0" presId="urn:microsoft.com/office/officeart/2005/8/layout/orgChart1"/>
    <dgm:cxn modelId="{6933A857-8097-4923-A340-3E0198B5722F}" type="presParOf" srcId="{61FF152C-59F3-49D5-AEAB-43BA0320B48D}" destId="{2C99B5D7-A221-4F92-B122-FCDDB977F3DA}" srcOrd="1" destOrd="0" presId="urn:microsoft.com/office/officeart/2005/8/layout/orgChart1"/>
    <dgm:cxn modelId="{2E0ACFBC-A2D3-438B-96E1-C383CF3E123D}" type="presParOf" srcId="{2C99B5D7-A221-4F92-B122-FCDDB977F3DA}" destId="{7DBBA8A6-0A4D-4F79-8D11-7FFE02C5881B}" srcOrd="0" destOrd="0" presId="urn:microsoft.com/office/officeart/2005/8/layout/orgChart1"/>
    <dgm:cxn modelId="{91221A9A-1959-4A9B-816E-BC8ADD0422D7}" type="presParOf" srcId="{2C99B5D7-A221-4F92-B122-FCDDB977F3DA}" destId="{4BC43F32-5603-4725-AE8A-4B5046041458}" srcOrd="1" destOrd="0" presId="urn:microsoft.com/office/officeart/2005/8/layout/orgChart1"/>
    <dgm:cxn modelId="{EBA3936E-56A5-4D57-9086-EE998820884A}" type="presParOf" srcId="{4BC43F32-5603-4725-AE8A-4B5046041458}" destId="{0C44441A-C3B0-4AF6-8820-583B45A61B28}" srcOrd="0" destOrd="0" presId="urn:microsoft.com/office/officeart/2005/8/layout/orgChart1"/>
    <dgm:cxn modelId="{49904392-4112-41DF-8BE2-ABE9C7992D11}" type="presParOf" srcId="{0C44441A-C3B0-4AF6-8820-583B45A61B28}" destId="{DA1F4E09-95CE-4221-A6DB-2C7B134C1AD6}" srcOrd="0" destOrd="0" presId="urn:microsoft.com/office/officeart/2005/8/layout/orgChart1"/>
    <dgm:cxn modelId="{1334BB59-3297-4AE5-A74B-6C1CB549B16C}" type="presParOf" srcId="{0C44441A-C3B0-4AF6-8820-583B45A61B28}" destId="{3F9718D0-633B-4D0C-89A9-65E3608B8FAF}" srcOrd="1" destOrd="0" presId="urn:microsoft.com/office/officeart/2005/8/layout/orgChart1"/>
    <dgm:cxn modelId="{D1AD2D3F-115F-4F76-8121-534314C26E99}" type="presParOf" srcId="{4BC43F32-5603-4725-AE8A-4B5046041458}" destId="{01AD2999-9FF4-4DCE-80D4-C999DDE4D069}" srcOrd="1" destOrd="0" presId="urn:microsoft.com/office/officeart/2005/8/layout/orgChart1"/>
    <dgm:cxn modelId="{4229848F-3014-478B-A77D-1A8D5B9C1E31}" type="presParOf" srcId="{4BC43F32-5603-4725-AE8A-4B5046041458}" destId="{7CA79F23-9000-4FE1-97A1-EF2DEB67146D}" srcOrd="2" destOrd="0" presId="urn:microsoft.com/office/officeart/2005/8/layout/orgChart1"/>
    <dgm:cxn modelId="{640F0BA2-5B46-475F-93DE-B738530BA451}" type="presParOf" srcId="{2C99B5D7-A221-4F92-B122-FCDDB977F3DA}" destId="{42BB6B90-F3FD-4FA4-B57A-1257219A6072}" srcOrd="2" destOrd="0" presId="urn:microsoft.com/office/officeart/2005/8/layout/orgChart1"/>
    <dgm:cxn modelId="{9CAEE0F2-BABF-4004-9F77-8D78B3953EC0}" type="presParOf" srcId="{2C99B5D7-A221-4F92-B122-FCDDB977F3DA}" destId="{E2A5B8BB-D913-46F5-8FB1-312E016C2134}" srcOrd="3" destOrd="0" presId="urn:microsoft.com/office/officeart/2005/8/layout/orgChart1"/>
    <dgm:cxn modelId="{7453D068-4883-4B81-A5C2-3E508B8553B6}" type="presParOf" srcId="{E2A5B8BB-D913-46F5-8FB1-312E016C2134}" destId="{1F3F833B-8520-420D-9697-0305D8D7EF67}" srcOrd="0" destOrd="0" presId="urn:microsoft.com/office/officeart/2005/8/layout/orgChart1"/>
    <dgm:cxn modelId="{D2D7F58C-5FAD-4E38-B4F1-4D43D0880D21}" type="presParOf" srcId="{1F3F833B-8520-420D-9697-0305D8D7EF67}" destId="{1A12976E-1BCF-440E-9F6E-EED231106230}" srcOrd="0" destOrd="0" presId="urn:microsoft.com/office/officeart/2005/8/layout/orgChart1"/>
    <dgm:cxn modelId="{8156BAB8-D136-488E-90E2-B95E8088F77D}" type="presParOf" srcId="{1F3F833B-8520-420D-9697-0305D8D7EF67}" destId="{342E5713-4E7E-44E5-B119-4CEAFDE7C9E2}" srcOrd="1" destOrd="0" presId="urn:microsoft.com/office/officeart/2005/8/layout/orgChart1"/>
    <dgm:cxn modelId="{7EA126FD-D420-4F4A-927E-0D979405C846}" type="presParOf" srcId="{E2A5B8BB-D913-46F5-8FB1-312E016C2134}" destId="{8A879372-53F9-43DA-BBF0-E9D6BA9058FB}" srcOrd="1" destOrd="0" presId="urn:microsoft.com/office/officeart/2005/8/layout/orgChart1"/>
    <dgm:cxn modelId="{777EF365-A046-4F9A-BD8F-4D2D7C3C3B6B}" type="presParOf" srcId="{E2A5B8BB-D913-46F5-8FB1-312E016C2134}" destId="{9208BED3-B5CF-4633-A2AE-F5D465544C7C}" srcOrd="2" destOrd="0" presId="urn:microsoft.com/office/officeart/2005/8/layout/orgChart1"/>
    <dgm:cxn modelId="{4E548744-F41C-41F0-9599-62E45BE992A9}" type="presParOf" srcId="{2C99B5D7-A221-4F92-B122-FCDDB977F3DA}" destId="{36BEA819-B65B-418C-9D30-BF735615E404}" srcOrd="4" destOrd="0" presId="urn:microsoft.com/office/officeart/2005/8/layout/orgChart1"/>
    <dgm:cxn modelId="{A38638C6-6F3C-4E52-B9B1-0AA7C9EFD7CC}" type="presParOf" srcId="{2C99B5D7-A221-4F92-B122-FCDDB977F3DA}" destId="{6D25AA93-98FB-4D55-AA62-2B85D28D8F06}" srcOrd="5" destOrd="0" presId="urn:microsoft.com/office/officeart/2005/8/layout/orgChart1"/>
    <dgm:cxn modelId="{A7C597A2-C6A1-4C76-85D9-9FC8010CB9FB}" type="presParOf" srcId="{6D25AA93-98FB-4D55-AA62-2B85D28D8F06}" destId="{927A6338-6265-48C0-A1BE-481353FC3D63}" srcOrd="0" destOrd="0" presId="urn:microsoft.com/office/officeart/2005/8/layout/orgChart1"/>
    <dgm:cxn modelId="{925D0C08-F108-4740-84A1-321E1650869D}" type="presParOf" srcId="{927A6338-6265-48C0-A1BE-481353FC3D63}" destId="{8A09E2EE-75C1-4D5F-84B0-3B6D1839EA7A}" srcOrd="0" destOrd="0" presId="urn:microsoft.com/office/officeart/2005/8/layout/orgChart1"/>
    <dgm:cxn modelId="{4E08E9FC-2A0C-4813-BF05-4713B9211775}" type="presParOf" srcId="{927A6338-6265-48C0-A1BE-481353FC3D63}" destId="{D573B568-68CA-431F-B5BA-97612099B7DC}" srcOrd="1" destOrd="0" presId="urn:microsoft.com/office/officeart/2005/8/layout/orgChart1"/>
    <dgm:cxn modelId="{FFD869E1-4A91-41A1-A961-25267FF943B1}" type="presParOf" srcId="{6D25AA93-98FB-4D55-AA62-2B85D28D8F06}" destId="{4A2D1DEF-339C-4386-A849-5AC1788CF399}" srcOrd="1" destOrd="0" presId="urn:microsoft.com/office/officeart/2005/8/layout/orgChart1"/>
    <dgm:cxn modelId="{43E53791-175F-4AD8-B3C2-959A7EBA0007}" type="presParOf" srcId="{6D25AA93-98FB-4D55-AA62-2B85D28D8F06}" destId="{6852BB5C-E14C-405F-B330-6F2E51F06F80}" srcOrd="2" destOrd="0" presId="urn:microsoft.com/office/officeart/2005/8/layout/orgChart1"/>
    <dgm:cxn modelId="{F5911FE3-DA2E-40EF-8F33-60E002E4C1C3}" type="presParOf" srcId="{2C99B5D7-A221-4F92-B122-FCDDB977F3DA}" destId="{27C41F10-0F46-47AF-B9F3-A719569F182B}" srcOrd="6" destOrd="0" presId="urn:microsoft.com/office/officeart/2005/8/layout/orgChart1"/>
    <dgm:cxn modelId="{837A5359-9D75-40A6-8BAF-738A1003933D}" type="presParOf" srcId="{2C99B5D7-A221-4F92-B122-FCDDB977F3DA}" destId="{B2896535-85ED-4EDA-8B9F-0807413F5B3E}" srcOrd="7" destOrd="0" presId="urn:microsoft.com/office/officeart/2005/8/layout/orgChart1"/>
    <dgm:cxn modelId="{69CA90C2-1A20-43FD-9F9C-A87C8C9FD5E5}" type="presParOf" srcId="{B2896535-85ED-4EDA-8B9F-0807413F5B3E}" destId="{57576CBA-A2F6-4427-9EDA-1361C3533BCC}" srcOrd="0" destOrd="0" presId="urn:microsoft.com/office/officeart/2005/8/layout/orgChart1"/>
    <dgm:cxn modelId="{57D234B8-6E57-453F-9C96-645AB6EDB8DB}" type="presParOf" srcId="{57576CBA-A2F6-4427-9EDA-1361C3533BCC}" destId="{87529C4E-1E2E-4ED5-84D1-A00A1A52721E}" srcOrd="0" destOrd="0" presId="urn:microsoft.com/office/officeart/2005/8/layout/orgChart1"/>
    <dgm:cxn modelId="{63DAE1E9-C403-4A22-91C9-423BE11DDC48}" type="presParOf" srcId="{57576CBA-A2F6-4427-9EDA-1361C3533BCC}" destId="{97756182-02C7-443A-83D6-E1BD01ADC93F}" srcOrd="1" destOrd="0" presId="urn:microsoft.com/office/officeart/2005/8/layout/orgChart1"/>
    <dgm:cxn modelId="{E81ED56A-EBA3-4BBB-9DD2-874D955533C0}" type="presParOf" srcId="{B2896535-85ED-4EDA-8B9F-0807413F5B3E}" destId="{7581F67B-C5FC-425E-A759-A62831CF62FD}" srcOrd="1" destOrd="0" presId="urn:microsoft.com/office/officeart/2005/8/layout/orgChart1"/>
    <dgm:cxn modelId="{2156F393-A818-4946-ACC6-D0EC27BDEF3E}" type="presParOf" srcId="{B2896535-85ED-4EDA-8B9F-0807413F5B3E}" destId="{5B6F37FC-BCE5-43E9-B0FB-6441F1A49A26}" srcOrd="2" destOrd="0" presId="urn:microsoft.com/office/officeart/2005/8/layout/orgChart1"/>
    <dgm:cxn modelId="{7A264188-C33A-4AE2-A2A9-0948C5F53529}" type="presParOf" srcId="{2C99B5D7-A221-4F92-B122-FCDDB977F3DA}" destId="{87D79036-0627-41E9-BE7B-ED8DC31F652E}" srcOrd="8" destOrd="0" presId="urn:microsoft.com/office/officeart/2005/8/layout/orgChart1"/>
    <dgm:cxn modelId="{3DA85291-F251-4779-915F-9AF36D384AAC}" type="presParOf" srcId="{2C99B5D7-A221-4F92-B122-FCDDB977F3DA}" destId="{3E822A99-6C49-4DC7-9654-DF4B7E95B179}" srcOrd="9" destOrd="0" presId="urn:microsoft.com/office/officeart/2005/8/layout/orgChart1"/>
    <dgm:cxn modelId="{2BE4B6A1-5232-4423-924B-19B3DF8CDBFD}" type="presParOf" srcId="{3E822A99-6C49-4DC7-9654-DF4B7E95B179}" destId="{E5B92BA1-EFE8-4685-9941-5C029A3606DD}" srcOrd="0" destOrd="0" presId="urn:microsoft.com/office/officeart/2005/8/layout/orgChart1"/>
    <dgm:cxn modelId="{88C07DB9-1110-45D2-B958-DB72613180D2}" type="presParOf" srcId="{E5B92BA1-EFE8-4685-9941-5C029A3606DD}" destId="{76C1DFAB-21B0-4E46-AD7B-C787257DD929}" srcOrd="0" destOrd="0" presId="urn:microsoft.com/office/officeart/2005/8/layout/orgChart1"/>
    <dgm:cxn modelId="{25B17C58-7CD8-4F11-A627-2A18ED8BFA94}" type="presParOf" srcId="{E5B92BA1-EFE8-4685-9941-5C029A3606DD}" destId="{466A60CD-C98F-4869-ADC3-E53D4F3EA01E}" srcOrd="1" destOrd="0" presId="urn:microsoft.com/office/officeart/2005/8/layout/orgChart1"/>
    <dgm:cxn modelId="{603A2EDC-5B59-4134-9F5D-249F748600BB}" type="presParOf" srcId="{3E822A99-6C49-4DC7-9654-DF4B7E95B179}" destId="{D9C3CD67-AC6C-45FA-A9E8-9DDCB1BE7165}" srcOrd="1" destOrd="0" presId="urn:microsoft.com/office/officeart/2005/8/layout/orgChart1"/>
    <dgm:cxn modelId="{922C3F49-2869-4D71-87AF-FBF70F33CAB1}" type="presParOf" srcId="{3E822A99-6C49-4DC7-9654-DF4B7E95B179}" destId="{55B55C87-993C-4B8B-B10F-87F6487CCEC3}" srcOrd="2" destOrd="0" presId="urn:microsoft.com/office/officeart/2005/8/layout/orgChart1"/>
    <dgm:cxn modelId="{BDAD6C7D-A9E3-411E-82E9-38894379ABFA}" type="presParOf" srcId="{2C99B5D7-A221-4F92-B122-FCDDB977F3DA}" destId="{EABEA221-42A6-405C-913A-47589EB6B96E}" srcOrd="10" destOrd="0" presId="urn:microsoft.com/office/officeart/2005/8/layout/orgChart1"/>
    <dgm:cxn modelId="{354059D1-634A-434D-B27F-5195BD5FA436}" type="presParOf" srcId="{2C99B5D7-A221-4F92-B122-FCDDB977F3DA}" destId="{E3214676-7B9B-42BC-ABCF-14012FAF342D}" srcOrd="11" destOrd="0" presId="urn:microsoft.com/office/officeart/2005/8/layout/orgChart1"/>
    <dgm:cxn modelId="{390D3300-D7C5-40DA-AF79-A5AE9C6629B0}" type="presParOf" srcId="{E3214676-7B9B-42BC-ABCF-14012FAF342D}" destId="{E0A1A68F-BCD5-46CC-8649-12DEAC3311D9}" srcOrd="0" destOrd="0" presId="urn:microsoft.com/office/officeart/2005/8/layout/orgChart1"/>
    <dgm:cxn modelId="{28336172-5891-4303-832F-30240F09943B}" type="presParOf" srcId="{E0A1A68F-BCD5-46CC-8649-12DEAC3311D9}" destId="{3E89C8BA-1EDA-42C1-81B3-61449D5E119F}" srcOrd="0" destOrd="0" presId="urn:microsoft.com/office/officeart/2005/8/layout/orgChart1"/>
    <dgm:cxn modelId="{EDB47CDC-05E6-4BE0-A5DF-5BF0D84D2AFB}" type="presParOf" srcId="{E0A1A68F-BCD5-46CC-8649-12DEAC3311D9}" destId="{FCF2F7C5-4BA2-4800-93D8-B88F50E436B1}" srcOrd="1" destOrd="0" presId="urn:microsoft.com/office/officeart/2005/8/layout/orgChart1"/>
    <dgm:cxn modelId="{7FF73B82-48DF-48A2-9CAA-7A53740C92FB}" type="presParOf" srcId="{E3214676-7B9B-42BC-ABCF-14012FAF342D}" destId="{D7D45521-67A2-49F3-BCC2-763DB29E499D}" srcOrd="1" destOrd="0" presId="urn:microsoft.com/office/officeart/2005/8/layout/orgChart1"/>
    <dgm:cxn modelId="{99865FBC-4A80-4792-A461-3CE2E1D68880}" type="presParOf" srcId="{E3214676-7B9B-42BC-ABCF-14012FAF342D}" destId="{1854EE55-99CD-4C04-A52E-2D7558166FAC}" srcOrd="2" destOrd="0" presId="urn:microsoft.com/office/officeart/2005/8/layout/orgChart1"/>
    <dgm:cxn modelId="{46C80A42-2BE0-4E91-9B3C-7BFC3EBEC8CC}" type="presParOf" srcId="{2C99B5D7-A221-4F92-B122-FCDDB977F3DA}" destId="{CA553A2E-7E89-4397-8642-026AE7770BE9}" srcOrd="12" destOrd="0" presId="urn:microsoft.com/office/officeart/2005/8/layout/orgChart1"/>
    <dgm:cxn modelId="{6D97664A-E9C6-4B20-BC30-9A00F38F95A2}" type="presParOf" srcId="{2C99B5D7-A221-4F92-B122-FCDDB977F3DA}" destId="{7BEE0619-DE20-4335-B223-35A0F96A31B6}" srcOrd="13" destOrd="0" presId="urn:microsoft.com/office/officeart/2005/8/layout/orgChart1"/>
    <dgm:cxn modelId="{A4B23A60-8BEA-44BC-9FBB-31C2053EDBCD}" type="presParOf" srcId="{7BEE0619-DE20-4335-B223-35A0F96A31B6}" destId="{541C1438-5AEC-48C1-B910-4733FBFAACAA}" srcOrd="0" destOrd="0" presId="urn:microsoft.com/office/officeart/2005/8/layout/orgChart1"/>
    <dgm:cxn modelId="{B42790D0-C866-45A3-9DEB-EBE6A3919900}" type="presParOf" srcId="{541C1438-5AEC-48C1-B910-4733FBFAACAA}" destId="{28954867-3D74-45DE-A7FC-9B709A95DDB1}" srcOrd="0" destOrd="0" presId="urn:microsoft.com/office/officeart/2005/8/layout/orgChart1"/>
    <dgm:cxn modelId="{532ABC14-98A7-4E9D-8381-1DE44FBB923E}" type="presParOf" srcId="{541C1438-5AEC-48C1-B910-4733FBFAACAA}" destId="{C8C7AAF8-18AD-48F8-8829-E56ECCC125AF}" srcOrd="1" destOrd="0" presId="urn:microsoft.com/office/officeart/2005/8/layout/orgChart1"/>
    <dgm:cxn modelId="{F93B426D-7424-45B7-8C34-E3D5B17CDE00}" type="presParOf" srcId="{7BEE0619-DE20-4335-B223-35A0F96A31B6}" destId="{05CC5DF1-92F5-42AF-A47B-A02221CD7971}" srcOrd="1" destOrd="0" presId="urn:microsoft.com/office/officeart/2005/8/layout/orgChart1"/>
    <dgm:cxn modelId="{7CE8987B-A8A9-48A3-967E-90BA89771A32}" type="presParOf" srcId="{7BEE0619-DE20-4335-B223-35A0F96A31B6}" destId="{BA825D43-B7B3-4C77-807B-5588854FB992}" srcOrd="2" destOrd="0" presId="urn:microsoft.com/office/officeart/2005/8/layout/orgChart1"/>
    <dgm:cxn modelId="{EDCD1808-D6C3-4099-B4C3-43DB9CA96A88}" type="presParOf" srcId="{61FF152C-59F3-49D5-AEAB-43BA0320B48D}" destId="{16125927-43CA-4095-96E3-72060C76575C}" srcOrd="2" destOrd="0" presId="urn:microsoft.com/office/officeart/2005/8/layout/orgChart1"/>
    <dgm:cxn modelId="{7C06C96E-3F38-4AC0-825D-411D5F178692}" type="presParOf" srcId="{975117CF-CA61-48CD-9924-84DA04220B69}" destId="{CCB38B55-D978-43E6-AA02-CF294938F2C1}" srcOrd="16" destOrd="0" presId="urn:microsoft.com/office/officeart/2005/8/layout/orgChart1"/>
    <dgm:cxn modelId="{D1CEE09D-C173-45E3-8C11-9C6AFD6501CE}" type="presParOf" srcId="{975117CF-CA61-48CD-9924-84DA04220B69}" destId="{6F6CEE7E-FA3D-47E9-A89C-34F1E1FFD6FF}" srcOrd="17" destOrd="0" presId="urn:microsoft.com/office/officeart/2005/8/layout/orgChart1"/>
    <dgm:cxn modelId="{47CB6306-375A-455B-821E-5E7761BD0D65}" type="presParOf" srcId="{6F6CEE7E-FA3D-47E9-A89C-34F1E1FFD6FF}" destId="{B3E35B0A-1797-4E93-8DE7-1ED118B4995E}" srcOrd="0" destOrd="0" presId="urn:microsoft.com/office/officeart/2005/8/layout/orgChart1"/>
    <dgm:cxn modelId="{F6B87D58-D1D7-4FA9-89B2-EBAF0D53711D}" type="presParOf" srcId="{B3E35B0A-1797-4E93-8DE7-1ED118B4995E}" destId="{95DF7E4A-D937-40A4-BA6F-829075E1085B}" srcOrd="0" destOrd="0" presId="urn:microsoft.com/office/officeart/2005/8/layout/orgChart1"/>
    <dgm:cxn modelId="{A4F62C1C-1107-493E-9C1F-13D7487265CA}" type="presParOf" srcId="{B3E35B0A-1797-4E93-8DE7-1ED118B4995E}" destId="{D498612A-1F8A-4948-83E3-2EEF2C06C8CA}" srcOrd="1" destOrd="0" presId="urn:microsoft.com/office/officeart/2005/8/layout/orgChart1"/>
    <dgm:cxn modelId="{0A0F4929-778D-41AC-A797-89B2F185AF27}" type="presParOf" srcId="{6F6CEE7E-FA3D-47E9-A89C-34F1E1FFD6FF}" destId="{4A81C6C1-DF05-4724-BD5C-F6F22911C7CC}" srcOrd="1" destOrd="0" presId="urn:microsoft.com/office/officeart/2005/8/layout/orgChart1"/>
    <dgm:cxn modelId="{D265B77D-750E-4A71-8B16-339C2B7EE6B4}" type="presParOf" srcId="{4A81C6C1-DF05-4724-BD5C-F6F22911C7CC}" destId="{542C3291-2FFB-4406-8C11-AE6E6DCF951C}" srcOrd="0" destOrd="0" presId="urn:microsoft.com/office/officeart/2005/8/layout/orgChart1"/>
    <dgm:cxn modelId="{F6C245A7-E1C9-4B0B-BD24-49116E689E20}" type="presParOf" srcId="{4A81C6C1-DF05-4724-BD5C-F6F22911C7CC}" destId="{BC08473F-0054-4B0A-A90D-008AC4A4332F}" srcOrd="1" destOrd="0" presId="urn:microsoft.com/office/officeart/2005/8/layout/orgChart1"/>
    <dgm:cxn modelId="{82C753CF-64EC-491A-8385-83831BE74A11}" type="presParOf" srcId="{BC08473F-0054-4B0A-A90D-008AC4A4332F}" destId="{3912728C-25F8-4A0A-A37D-0CC2AAF41A67}" srcOrd="0" destOrd="0" presId="urn:microsoft.com/office/officeart/2005/8/layout/orgChart1"/>
    <dgm:cxn modelId="{1A550713-2FF8-4B3A-AB47-DD46209F431A}" type="presParOf" srcId="{3912728C-25F8-4A0A-A37D-0CC2AAF41A67}" destId="{F6A4EFFC-E73F-4D85-BD92-A8CF9B056AAB}" srcOrd="0" destOrd="0" presId="urn:microsoft.com/office/officeart/2005/8/layout/orgChart1"/>
    <dgm:cxn modelId="{A64D107D-5220-411E-BE3A-D7266901B415}" type="presParOf" srcId="{3912728C-25F8-4A0A-A37D-0CC2AAF41A67}" destId="{62D37D90-78AA-4363-B143-B5F9DEFBE73C}" srcOrd="1" destOrd="0" presId="urn:microsoft.com/office/officeart/2005/8/layout/orgChart1"/>
    <dgm:cxn modelId="{7A8963CC-C0DE-45B2-A768-87EECD19D43D}" type="presParOf" srcId="{BC08473F-0054-4B0A-A90D-008AC4A4332F}" destId="{BF796070-E772-47B5-8566-35A1B82CB61E}" srcOrd="1" destOrd="0" presId="urn:microsoft.com/office/officeart/2005/8/layout/orgChart1"/>
    <dgm:cxn modelId="{590D73E9-22B7-4391-8197-AD22CE4A6F32}" type="presParOf" srcId="{BC08473F-0054-4B0A-A90D-008AC4A4332F}" destId="{4248618A-C3EA-4149-AD57-6662EC4C34FB}" srcOrd="2" destOrd="0" presId="urn:microsoft.com/office/officeart/2005/8/layout/orgChart1"/>
    <dgm:cxn modelId="{8E065AFD-A769-4A96-8141-7546F4A36D8B}" type="presParOf" srcId="{4A81C6C1-DF05-4724-BD5C-F6F22911C7CC}" destId="{D9BA527C-5D30-4A87-BBCA-9242B6BAD154}" srcOrd="2" destOrd="0" presId="urn:microsoft.com/office/officeart/2005/8/layout/orgChart1"/>
    <dgm:cxn modelId="{34397081-6689-4246-840E-0A669E5FAFB1}" type="presParOf" srcId="{4A81C6C1-DF05-4724-BD5C-F6F22911C7CC}" destId="{C53C00B4-CCF2-4C64-8C95-5ADF03B7EF11}" srcOrd="3" destOrd="0" presId="urn:microsoft.com/office/officeart/2005/8/layout/orgChart1"/>
    <dgm:cxn modelId="{F95F710F-98B2-49AF-A8D4-4B21F5C3D758}" type="presParOf" srcId="{C53C00B4-CCF2-4C64-8C95-5ADF03B7EF11}" destId="{6C3DDA17-BC53-4F10-9EFD-9D8FC3ED4548}" srcOrd="0" destOrd="0" presId="urn:microsoft.com/office/officeart/2005/8/layout/orgChart1"/>
    <dgm:cxn modelId="{F43524BF-27C2-4A3F-9023-EC0E85000942}" type="presParOf" srcId="{6C3DDA17-BC53-4F10-9EFD-9D8FC3ED4548}" destId="{0850AAFB-92CC-4446-877B-79C9B1B4DD3F}" srcOrd="0" destOrd="0" presId="urn:microsoft.com/office/officeart/2005/8/layout/orgChart1"/>
    <dgm:cxn modelId="{4D628775-DF7D-4846-85DD-2E0D1F5AE2F2}" type="presParOf" srcId="{6C3DDA17-BC53-4F10-9EFD-9D8FC3ED4548}" destId="{219C38A2-97EA-47CA-A297-FBEFD61C10AC}" srcOrd="1" destOrd="0" presId="urn:microsoft.com/office/officeart/2005/8/layout/orgChart1"/>
    <dgm:cxn modelId="{958DAF42-4D70-4062-A136-28C86F91471E}" type="presParOf" srcId="{C53C00B4-CCF2-4C64-8C95-5ADF03B7EF11}" destId="{DF479C7E-2378-485C-B747-AF72EE72FF94}" srcOrd="1" destOrd="0" presId="urn:microsoft.com/office/officeart/2005/8/layout/orgChart1"/>
    <dgm:cxn modelId="{B0C590A4-9328-4E13-BF46-DCDA956331D7}" type="presParOf" srcId="{C53C00B4-CCF2-4C64-8C95-5ADF03B7EF11}" destId="{1E70A2EA-57FD-4284-AE0B-64F05790D993}" srcOrd="2" destOrd="0" presId="urn:microsoft.com/office/officeart/2005/8/layout/orgChart1"/>
    <dgm:cxn modelId="{6FEEACA6-C1C7-4C66-91A1-65854232FC65}" type="presParOf" srcId="{4A81C6C1-DF05-4724-BD5C-F6F22911C7CC}" destId="{2F1B5272-C3E3-4869-875D-A866722B28CD}" srcOrd="4" destOrd="0" presId="urn:microsoft.com/office/officeart/2005/8/layout/orgChart1"/>
    <dgm:cxn modelId="{0F9461F1-2028-446A-A6F4-18A13DD3E29F}" type="presParOf" srcId="{4A81C6C1-DF05-4724-BD5C-F6F22911C7CC}" destId="{E1B2667C-0C0B-4175-8589-6DE152800252}" srcOrd="5" destOrd="0" presId="urn:microsoft.com/office/officeart/2005/8/layout/orgChart1"/>
    <dgm:cxn modelId="{1F2C430D-0213-4247-95E4-37A50782353A}" type="presParOf" srcId="{E1B2667C-0C0B-4175-8589-6DE152800252}" destId="{E8E09091-F04A-4D90-A625-96B4B045DA3F}" srcOrd="0" destOrd="0" presId="urn:microsoft.com/office/officeart/2005/8/layout/orgChart1"/>
    <dgm:cxn modelId="{7154A927-6BA6-46F3-8EAF-740B2E6DB786}" type="presParOf" srcId="{E8E09091-F04A-4D90-A625-96B4B045DA3F}" destId="{1399DFA8-94E9-493C-BBBD-8611D33578A7}" srcOrd="0" destOrd="0" presId="urn:microsoft.com/office/officeart/2005/8/layout/orgChart1"/>
    <dgm:cxn modelId="{B0A3D642-B4FA-40BA-A792-F7A666B28404}" type="presParOf" srcId="{E8E09091-F04A-4D90-A625-96B4B045DA3F}" destId="{0A113688-8C31-4F0C-9FCB-7FCFA354FF9A}" srcOrd="1" destOrd="0" presId="urn:microsoft.com/office/officeart/2005/8/layout/orgChart1"/>
    <dgm:cxn modelId="{5AA0CF35-704D-4AD9-BE0B-14AF2BE96961}" type="presParOf" srcId="{E1B2667C-0C0B-4175-8589-6DE152800252}" destId="{AD9BB2BE-6AE0-4DE2-8488-F4A0A036FA51}" srcOrd="1" destOrd="0" presId="urn:microsoft.com/office/officeart/2005/8/layout/orgChart1"/>
    <dgm:cxn modelId="{0A8BA25F-5FC7-4334-A897-CBA401B0A8BC}" type="presParOf" srcId="{E1B2667C-0C0B-4175-8589-6DE152800252}" destId="{2472F775-19B6-465A-9313-CE59B4233AAA}" srcOrd="2" destOrd="0" presId="urn:microsoft.com/office/officeart/2005/8/layout/orgChart1"/>
    <dgm:cxn modelId="{6FC9D194-42C3-4A44-81AD-D30F9827E76F}" type="presParOf" srcId="{4A81C6C1-DF05-4724-BD5C-F6F22911C7CC}" destId="{A3E254C4-B8FA-45B3-8634-BD131711E486}" srcOrd="6" destOrd="0" presId="urn:microsoft.com/office/officeart/2005/8/layout/orgChart1"/>
    <dgm:cxn modelId="{23564C5D-9673-4D3B-856E-CBB0CB74B832}" type="presParOf" srcId="{4A81C6C1-DF05-4724-BD5C-F6F22911C7CC}" destId="{339E791B-FCD0-4C36-BA9D-1B8B36C8A629}" srcOrd="7" destOrd="0" presId="urn:microsoft.com/office/officeart/2005/8/layout/orgChart1"/>
    <dgm:cxn modelId="{66B06D76-EC22-4187-8508-6B23BDFE5EE5}" type="presParOf" srcId="{339E791B-FCD0-4C36-BA9D-1B8B36C8A629}" destId="{A56EE1B0-FC60-4268-B141-D6D01DB6186E}" srcOrd="0" destOrd="0" presId="urn:microsoft.com/office/officeart/2005/8/layout/orgChart1"/>
    <dgm:cxn modelId="{2DE600B8-7F9B-4E41-B3F0-8E2D18A4997A}" type="presParOf" srcId="{A56EE1B0-FC60-4268-B141-D6D01DB6186E}" destId="{FA58F5D9-DADB-4BCA-97E9-F55596C6FCBB}" srcOrd="0" destOrd="0" presId="urn:microsoft.com/office/officeart/2005/8/layout/orgChart1"/>
    <dgm:cxn modelId="{0CE391CD-F80E-47BD-AE41-37A698D2EA42}" type="presParOf" srcId="{A56EE1B0-FC60-4268-B141-D6D01DB6186E}" destId="{68F67E76-AF95-4803-BC59-6AC103452D68}" srcOrd="1" destOrd="0" presId="urn:microsoft.com/office/officeart/2005/8/layout/orgChart1"/>
    <dgm:cxn modelId="{B1C22C8F-D3BC-41D4-9DFF-4652A703309D}" type="presParOf" srcId="{339E791B-FCD0-4C36-BA9D-1B8B36C8A629}" destId="{1127F21C-EB48-4B0A-B834-D82FA9F10884}" srcOrd="1" destOrd="0" presId="urn:microsoft.com/office/officeart/2005/8/layout/orgChart1"/>
    <dgm:cxn modelId="{9600E311-031A-4E05-A36C-2E96AAB7EA93}" type="presParOf" srcId="{339E791B-FCD0-4C36-BA9D-1B8B36C8A629}" destId="{19F28603-B1D2-465A-90E6-A9186A0E388C}" srcOrd="2" destOrd="0" presId="urn:microsoft.com/office/officeart/2005/8/layout/orgChart1"/>
    <dgm:cxn modelId="{675F5DCC-87FD-4F9C-9914-ED965D5EA4E3}" type="presParOf" srcId="{4A81C6C1-DF05-4724-BD5C-F6F22911C7CC}" destId="{51163279-1ABD-47AC-A139-A3F92C01D254}" srcOrd="8" destOrd="0" presId="urn:microsoft.com/office/officeart/2005/8/layout/orgChart1"/>
    <dgm:cxn modelId="{959DDDC7-F4E3-4EA7-9DF6-67ADEE25D713}" type="presParOf" srcId="{4A81C6C1-DF05-4724-BD5C-F6F22911C7CC}" destId="{944F7CD5-325A-4A77-B9FA-9E364F90BCF6}" srcOrd="9" destOrd="0" presId="urn:microsoft.com/office/officeart/2005/8/layout/orgChart1"/>
    <dgm:cxn modelId="{F44DDCB1-1FB8-43F1-B057-5537C8162C27}" type="presParOf" srcId="{944F7CD5-325A-4A77-B9FA-9E364F90BCF6}" destId="{CDFEDA4A-9992-4131-B929-74134136CD7D}" srcOrd="0" destOrd="0" presId="urn:microsoft.com/office/officeart/2005/8/layout/orgChart1"/>
    <dgm:cxn modelId="{0DB5E3F3-719D-4E57-ACF8-42D83187429A}" type="presParOf" srcId="{CDFEDA4A-9992-4131-B929-74134136CD7D}" destId="{7E97AE6F-7F1A-4871-9567-86FD4D8034C7}" srcOrd="0" destOrd="0" presId="urn:microsoft.com/office/officeart/2005/8/layout/orgChart1"/>
    <dgm:cxn modelId="{E8C5C49F-2C0B-4D72-934D-442D962CC080}" type="presParOf" srcId="{CDFEDA4A-9992-4131-B929-74134136CD7D}" destId="{ECA96F43-8B02-4EDE-8BEA-D41D5EFAD035}" srcOrd="1" destOrd="0" presId="urn:microsoft.com/office/officeart/2005/8/layout/orgChart1"/>
    <dgm:cxn modelId="{16955062-AF1D-4752-97CD-947A8B6974D0}" type="presParOf" srcId="{944F7CD5-325A-4A77-B9FA-9E364F90BCF6}" destId="{14FCB836-93C5-46B8-AA5C-A193FC4636CF}" srcOrd="1" destOrd="0" presId="urn:microsoft.com/office/officeart/2005/8/layout/orgChart1"/>
    <dgm:cxn modelId="{FECF3BBA-E632-48A0-95F3-B59526C72799}" type="presParOf" srcId="{944F7CD5-325A-4A77-B9FA-9E364F90BCF6}" destId="{49BDE48E-10A9-43B7-9077-7417FF362752}" srcOrd="2" destOrd="0" presId="urn:microsoft.com/office/officeart/2005/8/layout/orgChart1"/>
    <dgm:cxn modelId="{E966CF37-5D68-41EA-ABDD-72A8F103393F}" type="presParOf" srcId="{4A81C6C1-DF05-4724-BD5C-F6F22911C7CC}" destId="{495790AE-7A9E-4354-8C6A-09894CE40EFE}" srcOrd="10" destOrd="0" presId="urn:microsoft.com/office/officeart/2005/8/layout/orgChart1"/>
    <dgm:cxn modelId="{7D652903-BFD8-4D6F-989E-C9697E8D76BF}" type="presParOf" srcId="{4A81C6C1-DF05-4724-BD5C-F6F22911C7CC}" destId="{B3FC91A2-30A8-40C1-AB98-ADEE58AEF949}" srcOrd="11" destOrd="0" presId="urn:microsoft.com/office/officeart/2005/8/layout/orgChart1"/>
    <dgm:cxn modelId="{874152D4-363E-4317-B56F-2C8B0E585A2B}" type="presParOf" srcId="{B3FC91A2-30A8-40C1-AB98-ADEE58AEF949}" destId="{8B8DD5B9-D65F-4584-947D-75746F07917D}" srcOrd="0" destOrd="0" presId="urn:microsoft.com/office/officeart/2005/8/layout/orgChart1"/>
    <dgm:cxn modelId="{2DC99827-C07D-4077-93FC-8D777687EAE3}" type="presParOf" srcId="{8B8DD5B9-D65F-4584-947D-75746F07917D}" destId="{B54F87E6-2C45-4663-9E3B-2CDDBB77A164}" srcOrd="0" destOrd="0" presId="urn:microsoft.com/office/officeart/2005/8/layout/orgChart1"/>
    <dgm:cxn modelId="{3A2D4A47-9F49-4523-AB12-109DDCA4A5E7}" type="presParOf" srcId="{8B8DD5B9-D65F-4584-947D-75746F07917D}" destId="{1B51D579-66D5-4D1A-BD9B-54415E233875}" srcOrd="1" destOrd="0" presId="urn:microsoft.com/office/officeart/2005/8/layout/orgChart1"/>
    <dgm:cxn modelId="{761C961D-CB9B-4E99-BECB-48D9CE357289}" type="presParOf" srcId="{B3FC91A2-30A8-40C1-AB98-ADEE58AEF949}" destId="{5BA646A3-515A-4E42-A6EA-07FC567FBC6E}" srcOrd="1" destOrd="0" presId="urn:microsoft.com/office/officeart/2005/8/layout/orgChart1"/>
    <dgm:cxn modelId="{A5478B4C-88E7-4EF3-98C1-51F0969867A9}" type="presParOf" srcId="{B3FC91A2-30A8-40C1-AB98-ADEE58AEF949}" destId="{4468AB7D-E197-41BD-B5BE-3596BB3C2382}" srcOrd="2" destOrd="0" presId="urn:microsoft.com/office/officeart/2005/8/layout/orgChart1"/>
    <dgm:cxn modelId="{0F482AB8-74F2-4914-81BD-9722F2498D6E}" type="presParOf" srcId="{4A81C6C1-DF05-4724-BD5C-F6F22911C7CC}" destId="{21FBC394-4224-4FFD-AC52-416BD52CF296}" srcOrd="12" destOrd="0" presId="urn:microsoft.com/office/officeart/2005/8/layout/orgChart1"/>
    <dgm:cxn modelId="{285D486F-0FD8-476E-BE24-B4C25C2A660C}" type="presParOf" srcId="{4A81C6C1-DF05-4724-BD5C-F6F22911C7CC}" destId="{5BC4CAC9-714F-475C-8A54-55B24E9F3C00}" srcOrd="13" destOrd="0" presId="urn:microsoft.com/office/officeart/2005/8/layout/orgChart1"/>
    <dgm:cxn modelId="{83E180F7-9851-455B-AFCC-931556EA8134}" type="presParOf" srcId="{5BC4CAC9-714F-475C-8A54-55B24E9F3C00}" destId="{A6E9CDF8-793E-49BC-81A5-709FEA4DB1B1}" srcOrd="0" destOrd="0" presId="urn:microsoft.com/office/officeart/2005/8/layout/orgChart1"/>
    <dgm:cxn modelId="{BDC6F329-2570-459C-962E-33F1062AE0E9}" type="presParOf" srcId="{A6E9CDF8-793E-49BC-81A5-709FEA4DB1B1}" destId="{5F8206B3-75EE-4E0D-862E-0C3E6AAC2348}" srcOrd="0" destOrd="0" presId="urn:microsoft.com/office/officeart/2005/8/layout/orgChart1"/>
    <dgm:cxn modelId="{E13897E8-6659-4B2E-88FB-71D8568CB0CC}" type="presParOf" srcId="{A6E9CDF8-793E-49BC-81A5-709FEA4DB1B1}" destId="{341BFBEE-6801-4CF0-BF8B-2E9E25E8A235}" srcOrd="1" destOrd="0" presId="urn:microsoft.com/office/officeart/2005/8/layout/orgChart1"/>
    <dgm:cxn modelId="{B94E01E5-C80B-45F4-A509-72AD61515546}" type="presParOf" srcId="{5BC4CAC9-714F-475C-8A54-55B24E9F3C00}" destId="{568528BB-A75D-4996-A818-5ABDD38FF951}" srcOrd="1" destOrd="0" presId="urn:microsoft.com/office/officeart/2005/8/layout/orgChart1"/>
    <dgm:cxn modelId="{5D4E7C15-3F7F-4BB4-9C31-DE8F13793D24}" type="presParOf" srcId="{5BC4CAC9-714F-475C-8A54-55B24E9F3C00}" destId="{29A2B54C-AACD-45DD-8485-B58C8E54A665}" srcOrd="2" destOrd="0" presId="urn:microsoft.com/office/officeart/2005/8/layout/orgChart1"/>
    <dgm:cxn modelId="{E583DEA8-F768-4548-B6CA-DA9E20E0B795}" type="presParOf" srcId="{4A81C6C1-DF05-4724-BD5C-F6F22911C7CC}" destId="{1F29DE1C-3ED6-49D5-B725-36AAA5F598CB}" srcOrd="14" destOrd="0" presId="urn:microsoft.com/office/officeart/2005/8/layout/orgChart1"/>
    <dgm:cxn modelId="{4F9F70F1-5E1E-4E7A-A700-E8A9F3460969}" type="presParOf" srcId="{4A81C6C1-DF05-4724-BD5C-F6F22911C7CC}" destId="{4073A2C8-FFC0-4B20-9F79-6449F2D5DE13}" srcOrd="15" destOrd="0" presId="urn:microsoft.com/office/officeart/2005/8/layout/orgChart1"/>
    <dgm:cxn modelId="{C8C62DD8-C17B-48A5-B48D-23C62551917A}" type="presParOf" srcId="{4073A2C8-FFC0-4B20-9F79-6449F2D5DE13}" destId="{23BAAF10-C4DC-4253-B51E-0086D506A202}" srcOrd="0" destOrd="0" presId="urn:microsoft.com/office/officeart/2005/8/layout/orgChart1"/>
    <dgm:cxn modelId="{B701B412-9D19-4BD8-B899-9CBE7E3C91D2}" type="presParOf" srcId="{23BAAF10-C4DC-4253-B51E-0086D506A202}" destId="{B4B21D56-7187-49A0-9209-E58D531B7AE2}" srcOrd="0" destOrd="0" presId="urn:microsoft.com/office/officeart/2005/8/layout/orgChart1"/>
    <dgm:cxn modelId="{2D080C70-9360-4594-9279-FBD6691E593C}" type="presParOf" srcId="{23BAAF10-C4DC-4253-B51E-0086D506A202}" destId="{DBE3D878-B736-4BF4-AB04-CC19927DA8F6}" srcOrd="1" destOrd="0" presId="urn:microsoft.com/office/officeart/2005/8/layout/orgChart1"/>
    <dgm:cxn modelId="{3CA2C8BD-6332-4202-B3AA-137D90ACA452}" type="presParOf" srcId="{4073A2C8-FFC0-4B20-9F79-6449F2D5DE13}" destId="{597016B0-0283-41E9-A76C-F3F027C46DCC}" srcOrd="1" destOrd="0" presId="urn:microsoft.com/office/officeart/2005/8/layout/orgChart1"/>
    <dgm:cxn modelId="{39531E05-6178-4ABD-B35C-26743342085A}" type="presParOf" srcId="{4073A2C8-FFC0-4B20-9F79-6449F2D5DE13}" destId="{87DD2A86-EC24-49AC-B7D5-F9DDB24E6824}" srcOrd="2" destOrd="0" presId="urn:microsoft.com/office/officeart/2005/8/layout/orgChart1"/>
    <dgm:cxn modelId="{7EB0AAED-3355-46C1-BA1C-3A4D7EF200FC}" type="presParOf" srcId="{4A81C6C1-DF05-4724-BD5C-F6F22911C7CC}" destId="{5CD2C188-B120-490D-A16A-A0C741274182}" srcOrd="16" destOrd="0" presId="urn:microsoft.com/office/officeart/2005/8/layout/orgChart1"/>
    <dgm:cxn modelId="{8DC57D48-FAF8-4911-82A0-BF839F39DD67}" type="presParOf" srcId="{4A81C6C1-DF05-4724-BD5C-F6F22911C7CC}" destId="{4D1FBDC1-15CE-4D0C-89C3-6BA055A78857}" srcOrd="17" destOrd="0" presId="urn:microsoft.com/office/officeart/2005/8/layout/orgChart1"/>
    <dgm:cxn modelId="{2B9D0340-99FA-4A5C-BCF4-00B2BF9D9596}" type="presParOf" srcId="{4D1FBDC1-15CE-4D0C-89C3-6BA055A78857}" destId="{2077D5A6-1151-4955-A90C-CB335C946B33}" srcOrd="0" destOrd="0" presId="urn:microsoft.com/office/officeart/2005/8/layout/orgChart1"/>
    <dgm:cxn modelId="{8DBF5786-17FE-4EF2-8855-07DCC88F0D46}" type="presParOf" srcId="{2077D5A6-1151-4955-A90C-CB335C946B33}" destId="{A868D4E2-FA70-4EC0-A8DE-064846DD5339}" srcOrd="0" destOrd="0" presId="urn:microsoft.com/office/officeart/2005/8/layout/orgChart1"/>
    <dgm:cxn modelId="{FF5BF01C-7863-40C6-8F81-B993C83E4DF2}" type="presParOf" srcId="{2077D5A6-1151-4955-A90C-CB335C946B33}" destId="{4EC381A4-6830-4BD0-B137-4F882A3F5BDB}" srcOrd="1" destOrd="0" presId="urn:microsoft.com/office/officeart/2005/8/layout/orgChart1"/>
    <dgm:cxn modelId="{E1C1D90A-5987-4D51-B372-BB5A088915EE}" type="presParOf" srcId="{4D1FBDC1-15CE-4D0C-89C3-6BA055A78857}" destId="{2071D466-71BB-4DA7-AA5C-387FC0042012}" srcOrd="1" destOrd="0" presId="urn:microsoft.com/office/officeart/2005/8/layout/orgChart1"/>
    <dgm:cxn modelId="{F1543820-6D91-4B9C-9E6B-6FDEC6C098E8}" type="presParOf" srcId="{4D1FBDC1-15CE-4D0C-89C3-6BA055A78857}" destId="{3FCC56B9-0892-4430-8795-01A5331E19F2}" srcOrd="2" destOrd="0" presId="urn:microsoft.com/office/officeart/2005/8/layout/orgChart1"/>
    <dgm:cxn modelId="{54E7944C-DB73-46DC-BB38-2E85AFDE5397}" type="presParOf" srcId="{6F6CEE7E-FA3D-47E9-A89C-34F1E1FFD6FF}" destId="{700F28AE-8A45-4011-B3A6-BC7F59845EB8}" srcOrd="2" destOrd="0" presId="urn:microsoft.com/office/officeart/2005/8/layout/orgChart1"/>
    <dgm:cxn modelId="{55F221C1-A55A-4D01-9AAA-3B75250A5B07}" type="presParOf" srcId="{7648C561-7617-4FDA-BA5E-12B085ADAFC1}" destId="{CC675176-E5E3-4C55-A909-5821F88E91F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3750097-E771-49DA-BD2C-E88CA86E235F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6A8B0B48-67EE-42AA-8564-BCB5D77C97E6}">
      <dgm:prSet phldrT="[文本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Air</a:t>
          </a:r>
          <a:r>
            <a: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平台介绍</a:t>
          </a:r>
          <a:endParaRPr lang="zh-CN" altLang="en-US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A96C47-9D80-4876-8A09-D3D99C994C22}" type="parTrans" cxnId="{029B3777-690F-41CB-AAC8-CAB975B76323}">
      <dgm:prSet/>
      <dgm:spPr/>
      <dgm:t>
        <a:bodyPr/>
        <a:lstStyle/>
        <a:p>
          <a:endParaRPr lang="zh-CN" altLang="en-US"/>
        </a:p>
      </dgm:t>
    </dgm:pt>
    <dgm:pt modelId="{57827DD2-3D98-488F-8498-05402C122D9E}" type="sibTrans" cxnId="{029B3777-690F-41CB-AAC8-CAB975B76323}">
      <dgm:prSet/>
      <dgm:spPr/>
      <dgm:t>
        <a:bodyPr/>
        <a:lstStyle/>
        <a:p>
          <a:endParaRPr lang="zh-CN" altLang="en-US"/>
        </a:p>
      </dgm:t>
    </dgm:pt>
    <dgm:pt modelId="{F3A0E0BC-8180-47A1-AD22-531F1D314C4B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Air</a:t>
          </a:r>
          <a:r>
            <a: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客户端介绍</a:t>
          </a:r>
          <a:endParaRPr lang="en-US" altLang="zh-CN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0B3CFF-DF5A-4C86-9EDB-11ADA4E524A5}" type="parTrans" cxnId="{5ECAE3A9-BABF-4C6D-A1CA-428120ECCE76}">
      <dgm:prSet/>
      <dgm:spPr/>
      <dgm:t>
        <a:bodyPr/>
        <a:lstStyle/>
        <a:p>
          <a:endParaRPr lang="zh-CN" altLang="en-US"/>
        </a:p>
      </dgm:t>
    </dgm:pt>
    <dgm:pt modelId="{6FA8D184-A283-4E8E-B26F-121605E9DDF3}" type="sibTrans" cxnId="{5ECAE3A9-BABF-4C6D-A1CA-428120ECCE76}">
      <dgm:prSet/>
      <dgm:spPr/>
      <dgm:t>
        <a:bodyPr/>
        <a:lstStyle/>
        <a:p>
          <a:endParaRPr lang="zh-CN" altLang="en-US"/>
        </a:p>
      </dgm:t>
    </dgm:pt>
    <dgm:pt modelId="{39FB038E-CDEB-46C9-B805-10932AF40B7B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Air</a:t>
          </a:r>
          <a:r>
            <a: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服务端介绍</a:t>
          </a:r>
          <a:endParaRPr lang="en-US" altLang="zh-CN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B62E0C-0DE4-48F0-B518-DA1C0E7C5C40}" type="parTrans" cxnId="{7BFBCFB0-E3FD-45A6-A4BC-1CCF1ABC5D49}">
      <dgm:prSet/>
      <dgm:spPr/>
      <dgm:t>
        <a:bodyPr/>
        <a:lstStyle/>
        <a:p>
          <a:endParaRPr lang="zh-CN" altLang="en-US"/>
        </a:p>
      </dgm:t>
    </dgm:pt>
    <dgm:pt modelId="{8CA99D7D-B2ED-43D2-B1EA-B8974A5F9D42}" type="sibTrans" cxnId="{7BFBCFB0-E3FD-45A6-A4BC-1CCF1ABC5D49}">
      <dgm:prSet/>
      <dgm:spPr/>
      <dgm:t>
        <a:bodyPr/>
        <a:lstStyle/>
        <a:p>
          <a:endParaRPr lang="zh-CN" altLang="en-US"/>
        </a:p>
      </dgm:t>
    </dgm:pt>
    <dgm:pt modelId="{FC41F993-A922-41FE-8BFD-F83014586C14}">
      <dgm:prSet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Air</a:t>
          </a:r>
          <a:r>
            <a: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中心介绍</a:t>
          </a:r>
          <a:endParaRPr lang="en-US" altLang="zh-CN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C28B09-F475-4573-A06D-10FDC92E17E9}" type="parTrans" cxnId="{1AA26FA7-A29E-4F3D-823F-E341BC0A168C}">
      <dgm:prSet/>
      <dgm:spPr/>
      <dgm:t>
        <a:bodyPr/>
        <a:lstStyle/>
        <a:p>
          <a:endParaRPr lang="zh-CN" altLang="en-US"/>
        </a:p>
      </dgm:t>
    </dgm:pt>
    <dgm:pt modelId="{E54631A1-69CD-48EF-A75A-1982D42F6542}" type="sibTrans" cxnId="{1AA26FA7-A29E-4F3D-823F-E341BC0A168C}">
      <dgm:prSet/>
      <dgm:spPr/>
      <dgm:t>
        <a:bodyPr/>
        <a:lstStyle/>
        <a:p>
          <a:endParaRPr lang="zh-CN" altLang="en-US"/>
        </a:p>
      </dgm:t>
    </dgm:pt>
    <dgm:pt modelId="{671840A1-1A87-4056-95C2-B3E4CA87152B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noFill/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中心结构</a:t>
          </a:r>
          <a:endParaRPr lang="en-US" altLang="zh-CN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3F3FD5B-1491-47FB-9206-C1B40EF1EEDD}" type="parTrans" cxnId="{9BD48263-9C88-4638-8AFB-499FF00F5ABF}">
      <dgm:prSet/>
      <dgm:spPr/>
      <dgm:t>
        <a:bodyPr/>
        <a:lstStyle/>
        <a:p>
          <a:endParaRPr lang="zh-CN" altLang="en-US"/>
        </a:p>
      </dgm:t>
    </dgm:pt>
    <dgm:pt modelId="{AF8A8933-7415-41DE-A387-C885A6477E27}" type="sibTrans" cxnId="{9BD48263-9C88-4638-8AFB-499FF00F5ABF}">
      <dgm:prSet/>
      <dgm:spPr/>
      <dgm:t>
        <a:bodyPr/>
        <a:lstStyle/>
        <a:p>
          <a:endParaRPr lang="zh-CN" altLang="en-US"/>
        </a:p>
      </dgm:t>
    </dgm:pt>
    <dgm:pt modelId="{BEC671E4-469E-40A7-A27E-75E30E629C20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noFill/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中心业务介绍</a:t>
          </a:r>
          <a:endParaRPr lang="en-US" altLang="zh-CN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82366F-BE16-4410-BA01-698003A8E8F2}" type="parTrans" cxnId="{05A82625-9461-4311-B6CA-FA09DAA988EA}">
      <dgm:prSet/>
      <dgm:spPr/>
      <dgm:t>
        <a:bodyPr/>
        <a:lstStyle/>
        <a:p>
          <a:endParaRPr lang="zh-CN" altLang="en-US"/>
        </a:p>
      </dgm:t>
    </dgm:pt>
    <dgm:pt modelId="{E0DEFF00-78C1-45AD-8D60-CCB46E4C4045}" type="sibTrans" cxnId="{05A82625-9461-4311-B6CA-FA09DAA988EA}">
      <dgm:prSet/>
      <dgm:spPr/>
      <dgm:t>
        <a:bodyPr/>
        <a:lstStyle/>
        <a:p>
          <a:endParaRPr lang="zh-CN" altLang="en-US"/>
        </a:p>
      </dgm:t>
    </dgm:pt>
    <dgm:pt modelId="{29697EDE-8B2A-4F25-8DCF-8310830F288E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新功能介绍</a:t>
          </a:r>
          <a:endParaRPr lang="en-US" altLang="zh-CN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9B7565-5A13-400C-AD9A-3E428ED08E1E}" type="parTrans" cxnId="{5E0BEF53-D2F7-4D6A-8F35-E8CCB0859E39}">
      <dgm:prSet/>
      <dgm:spPr/>
    </dgm:pt>
    <dgm:pt modelId="{A5F4F1A6-B15C-4A6A-8B60-61AE63517A1F}" type="sibTrans" cxnId="{5E0BEF53-D2F7-4D6A-8F35-E8CCB0859E39}">
      <dgm:prSet/>
      <dgm:spPr/>
    </dgm:pt>
    <dgm:pt modelId="{0F0BB431-EDA0-4804-A2FA-69FDD2E77FDC}" type="pres">
      <dgm:prSet presAssocID="{43750097-E771-49DA-BD2C-E88CA86E235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8A46C7-42A1-420C-89E7-0CAFE8B786C8}" type="pres">
      <dgm:prSet presAssocID="{6A8B0B48-67EE-42AA-8564-BCB5D77C97E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506F12-6078-473E-965C-46568C4D64B2}" type="pres">
      <dgm:prSet presAssocID="{57827DD2-3D98-488F-8498-05402C122D9E}" presName="spacer" presStyleCnt="0"/>
      <dgm:spPr/>
    </dgm:pt>
    <dgm:pt modelId="{4CA6F4F9-485C-4AC2-A2CC-BE24F81411EE}" type="pres">
      <dgm:prSet presAssocID="{F3A0E0BC-8180-47A1-AD22-531F1D314C4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B371D9-C4E3-482C-98E7-D9DDB65E961B}" type="pres">
      <dgm:prSet presAssocID="{6FA8D184-A283-4E8E-B26F-121605E9DDF3}" presName="spacer" presStyleCnt="0"/>
      <dgm:spPr/>
    </dgm:pt>
    <dgm:pt modelId="{75183536-5D28-4F63-A355-723C324C0091}" type="pres">
      <dgm:prSet presAssocID="{39FB038E-CDEB-46C9-B805-10932AF40B7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7145EF-2FB4-423A-91B1-527191BFCB71}" type="pres">
      <dgm:prSet presAssocID="{8CA99D7D-B2ED-43D2-B1EA-B8974A5F9D42}" presName="spacer" presStyleCnt="0"/>
      <dgm:spPr/>
    </dgm:pt>
    <dgm:pt modelId="{16B684E8-D8DC-4E95-A1DB-9010481BA284}" type="pres">
      <dgm:prSet presAssocID="{FC41F993-A922-41FE-8BFD-F83014586C1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42C4A1-4621-4299-92D8-15B1A77F9C48}" type="pres">
      <dgm:prSet presAssocID="{FC41F993-A922-41FE-8BFD-F83014586C14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73C974-D195-413E-8083-36CDFDBD65D3}" type="pres">
      <dgm:prSet presAssocID="{29697EDE-8B2A-4F25-8DCF-8310830F288E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91EF664-17D5-4C16-9443-55E474CA691C}" type="presOf" srcId="{BEC671E4-469E-40A7-A27E-75E30E629C20}" destId="{CA42C4A1-4621-4299-92D8-15B1A77F9C48}" srcOrd="0" destOrd="1" presId="urn:microsoft.com/office/officeart/2005/8/layout/vList2"/>
    <dgm:cxn modelId="{B561A260-9354-442D-9067-E2C4358A3F03}" type="presOf" srcId="{671840A1-1A87-4056-95C2-B3E4CA87152B}" destId="{CA42C4A1-4621-4299-92D8-15B1A77F9C48}" srcOrd="0" destOrd="0" presId="urn:microsoft.com/office/officeart/2005/8/layout/vList2"/>
    <dgm:cxn modelId="{0FDED55E-3BF9-4A2A-9340-8FFB7D7A11D9}" type="presOf" srcId="{43750097-E771-49DA-BD2C-E88CA86E235F}" destId="{0F0BB431-EDA0-4804-A2FA-69FDD2E77FDC}" srcOrd="0" destOrd="0" presId="urn:microsoft.com/office/officeart/2005/8/layout/vList2"/>
    <dgm:cxn modelId="{4D9CA194-FAE0-434C-ABD4-3F1C99F7D732}" type="presOf" srcId="{29697EDE-8B2A-4F25-8DCF-8310830F288E}" destId="{6473C974-D195-413E-8083-36CDFDBD65D3}" srcOrd="0" destOrd="0" presId="urn:microsoft.com/office/officeart/2005/8/layout/vList2"/>
    <dgm:cxn modelId="{9BD48263-9C88-4638-8AFB-499FF00F5ABF}" srcId="{FC41F993-A922-41FE-8BFD-F83014586C14}" destId="{671840A1-1A87-4056-95C2-B3E4CA87152B}" srcOrd="0" destOrd="0" parTransId="{A3F3FD5B-1491-47FB-9206-C1B40EF1EEDD}" sibTransId="{AF8A8933-7415-41DE-A387-C885A6477E27}"/>
    <dgm:cxn modelId="{029B3777-690F-41CB-AAC8-CAB975B76323}" srcId="{43750097-E771-49DA-BD2C-E88CA86E235F}" destId="{6A8B0B48-67EE-42AA-8564-BCB5D77C97E6}" srcOrd="0" destOrd="0" parTransId="{DEA96C47-9D80-4876-8A09-D3D99C994C22}" sibTransId="{57827DD2-3D98-488F-8498-05402C122D9E}"/>
    <dgm:cxn modelId="{5E0BEF53-D2F7-4D6A-8F35-E8CCB0859E39}" srcId="{43750097-E771-49DA-BD2C-E88CA86E235F}" destId="{29697EDE-8B2A-4F25-8DCF-8310830F288E}" srcOrd="4" destOrd="0" parTransId="{789B7565-5A13-400C-AD9A-3E428ED08E1E}" sibTransId="{A5F4F1A6-B15C-4A6A-8B60-61AE63517A1F}"/>
    <dgm:cxn modelId="{9F01730D-8ECA-40FB-A8C8-D92E079FB0CF}" type="presOf" srcId="{39FB038E-CDEB-46C9-B805-10932AF40B7B}" destId="{75183536-5D28-4F63-A355-723C324C0091}" srcOrd="0" destOrd="0" presId="urn:microsoft.com/office/officeart/2005/8/layout/vList2"/>
    <dgm:cxn modelId="{74BC10E8-E3EC-4DC5-8BC0-AE702F208D03}" type="presOf" srcId="{FC41F993-A922-41FE-8BFD-F83014586C14}" destId="{16B684E8-D8DC-4E95-A1DB-9010481BA284}" srcOrd="0" destOrd="0" presId="urn:microsoft.com/office/officeart/2005/8/layout/vList2"/>
    <dgm:cxn modelId="{6E49E01D-F327-4CFF-8BF6-83EFD28B29E9}" type="presOf" srcId="{6A8B0B48-67EE-42AA-8564-BCB5D77C97E6}" destId="{6F8A46C7-42A1-420C-89E7-0CAFE8B786C8}" srcOrd="0" destOrd="0" presId="urn:microsoft.com/office/officeart/2005/8/layout/vList2"/>
    <dgm:cxn modelId="{DACEC32D-960A-40FA-B370-F9A885242B88}" type="presOf" srcId="{F3A0E0BC-8180-47A1-AD22-531F1D314C4B}" destId="{4CA6F4F9-485C-4AC2-A2CC-BE24F81411EE}" srcOrd="0" destOrd="0" presId="urn:microsoft.com/office/officeart/2005/8/layout/vList2"/>
    <dgm:cxn modelId="{5ECAE3A9-BABF-4C6D-A1CA-428120ECCE76}" srcId="{43750097-E771-49DA-BD2C-E88CA86E235F}" destId="{F3A0E0BC-8180-47A1-AD22-531F1D314C4B}" srcOrd="1" destOrd="0" parTransId="{830B3CFF-DF5A-4C86-9EDB-11ADA4E524A5}" sibTransId="{6FA8D184-A283-4E8E-B26F-121605E9DDF3}"/>
    <dgm:cxn modelId="{05A82625-9461-4311-B6CA-FA09DAA988EA}" srcId="{FC41F993-A922-41FE-8BFD-F83014586C14}" destId="{BEC671E4-469E-40A7-A27E-75E30E629C20}" srcOrd="1" destOrd="0" parTransId="{CF82366F-BE16-4410-BA01-698003A8E8F2}" sibTransId="{E0DEFF00-78C1-45AD-8D60-CCB46E4C4045}"/>
    <dgm:cxn modelId="{7BFBCFB0-E3FD-45A6-A4BC-1CCF1ABC5D49}" srcId="{43750097-E771-49DA-BD2C-E88CA86E235F}" destId="{39FB038E-CDEB-46C9-B805-10932AF40B7B}" srcOrd="2" destOrd="0" parTransId="{A4B62E0C-0DE4-48F0-B518-DA1C0E7C5C40}" sibTransId="{8CA99D7D-B2ED-43D2-B1EA-B8974A5F9D42}"/>
    <dgm:cxn modelId="{1AA26FA7-A29E-4F3D-823F-E341BC0A168C}" srcId="{43750097-E771-49DA-BD2C-E88CA86E235F}" destId="{FC41F993-A922-41FE-8BFD-F83014586C14}" srcOrd="3" destOrd="0" parTransId="{9AC28B09-F475-4573-A06D-10FDC92E17E9}" sibTransId="{E54631A1-69CD-48EF-A75A-1982D42F6542}"/>
    <dgm:cxn modelId="{BCB838BF-FF39-4BC5-9DD5-BF345C0A29F4}" type="presParOf" srcId="{0F0BB431-EDA0-4804-A2FA-69FDD2E77FDC}" destId="{6F8A46C7-42A1-420C-89E7-0CAFE8B786C8}" srcOrd="0" destOrd="0" presId="urn:microsoft.com/office/officeart/2005/8/layout/vList2"/>
    <dgm:cxn modelId="{6F060CE5-B2F2-462F-ABBC-1E51AF00AA59}" type="presParOf" srcId="{0F0BB431-EDA0-4804-A2FA-69FDD2E77FDC}" destId="{E2506F12-6078-473E-965C-46568C4D64B2}" srcOrd="1" destOrd="0" presId="urn:microsoft.com/office/officeart/2005/8/layout/vList2"/>
    <dgm:cxn modelId="{11B4DCD0-37F6-4C3D-87A1-5063BE9A4F45}" type="presParOf" srcId="{0F0BB431-EDA0-4804-A2FA-69FDD2E77FDC}" destId="{4CA6F4F9-485C-4AC2-A2CC-BE24F81411EE}" srcOrd="2" destOrd="0" presId="urn:microsoft.com/office/officeart/2005/8/layout/vList2"/>
    <dgm:cxn modelId="{584BCFB2-8082-4C2C-9968-862054E75BC7}" type="presParOf" srcId="{0F0BB431-EDA0-4804-A2FA-69FDD2E77FDC}" destId="{81B371D9-C4E3-482C-98E7-D9DDB65E961B}" srcOrd="3" destOrd="0" presId="urn:microsoft.com/office/officeart/2005/8/layout/vList2"/>
    <dgm:cxn modelId="{929B1324-2662-406A-967F-7250161FF31A}" type="presParOf" srcId="{0F0BB431-EDA0-4804-A2FA-69FDD2E77FDC}" destId="{75183536-5D28-4F63-A355-723C324C0091}" srcOrd="4" destOrd="0" presId="urn:microsoft.com/office/officeart/2005/8/layout/vList2"/>
    <dgm:cxn modelId="{0C6485E3-1F93-4145-A19C-62722B162441}" type="presParOf" srcId="{0F0BB431-EDA0-4804-A2FA-69FDD2E77FDC}" destId="{EB7145EF-2FB4-423A-91B1-527191BFCB71}" srcOrd="5" destOrd="0" presId="urn:microsoft.com/office/officeart/2005/8/layout/vList2"/>
    <dgm:cxn modelId="{0DE88D9D-04D5-41A6-81CD-E2A8DBF76F4B}" type="presParOf" srcId="{0F0BB431-EDA0-4804-A2FA-69FDD2E77FDC}" destId="{16B684E8-D8DC-4E95-A1DB-9010481BA284}" srcOrd="6" destOrd="0" presId="urn:microsoft.com/office/officeart/2005/8/layout/vList2"/>
    <dgm:cxn modelId="{BEFAC304-5CD8-43D5-BF04-18BD14FF83A3}" type="presParOf" srcId="{0F0BB431-EDA0-4804-A2FA-69FDD2E77FDC}" destId="{CA42C4A1-4621-4299-92D8-15B1A77F9C48}" srcOrd="7" destOrd="0" presId="urn:microsoft.com/office/officeart/2005/8/layout/vList2"/>
    <dgm:cxn modelId="{ED063DD2-1C3E-47C6-94D7-B950E2B6A4F4}" type="presParOf" srcId="{0F0BB431-EDA0-4804-A2FA-69FDD2E77FDC}" destId="{6473C974-D195-413E-8083-36CDFDBD65D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8F5535F-4995-45E4-B5FE-0B05821B3CD1}" type="doc">
      <dgm:prSet loTypeId="urn:microsoft.com/office/officeart/2005/8/layout/orgChart1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9607209C-D902-4768-B592-B51A73D49ACF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资源中心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A22E240-3F92-434A-968B-32549C4EAF58}" type="parTrans" cxnId="{91BB41A0-E858-4507-865A-E9DB0C749423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AD71E0E3-07CA-4874-8F7E-D34ED67EFDCE}" type="sibTrans" cxnId="{91BB41A0-E858-4507-865A-E9DB0C749423}">
      <dgm:prSet/>
      <dgm:spPr/>
      <dgm:t>
        <a:bodyPr/>
        <a:lstStyle/>
        <a:p>
          <a:endParaRPr lang="zh-CN" altLang="en-US"/>
        </a:p>
      </dgm:t>
    </dgm:pt>
    <dgm:pt modelId="{EB227847-F977-4B6A-A948-A09A6564A371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支付中心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9A30597-539E-47C5-BBDB-491652832DD8}" type="parTrans" cxnId="{83BEF5AC-575E-409B-85E0-784095046284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BCDFE282-107D-4357-BD46-570D4E7BA7E1}" type="sibTrans" cxnId="{83BEF5AC-575E-409B-85E0-784095046284}">
      <dgm:prSet/>
      <dgm:spPr/>
      <dgm:t>
        <a:bodyPr/>
        <a:lstStyle/>
        <a:p>
          <a:endParaRPr lang="zh-CN" altLang="en-US"/>
        </a:p>
      </dgm:t>
    </dgm:pt>
    <dgm:pt modelId="{76D4A790-CBB0-4A39-BEBC-F797CBF86C8E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账户中心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71308D-A22B-4F6C-B7EC-4C0892BCD2E7}" type="parTrans" cxnId="{B5C5DFCE-9C3A-4F8F-9DC4-05528DAF52B5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6AA5B47C-C1B3-4872-954A-55E58F94C6B6}" type="sibTrans" cxnId="{B5C5DFCE-9C3A-4F8F-9DC4-05528DAF52B5}">
      <dgm:prSet/>
      <dgm:spPr/>
      <dgm:t>
        <a:bodyPr/>
        <a:lstStyle/>
        <a:p>
          <a:endParaRPr lang="zh-CN" altLang="en-US"/>
        </a:p>
      </dgm:t>
    </dgm:pt>
    <dgm:pt modelId="{05AF8E67-255F-45BE-B106-8D8C0C95323D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积分账户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581CC3-785C-4B22-8514-621D03A5A342}" type="parTrans" cxnId="{37F03A5B-356F-4CD5-B856-6F40BD0524A8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DC43013B-878C-4859-A43C-FEDD5D12699E}" type="sibTrans" cxnId="{37F03A5B-356F-4CD5-B856-6F40BD0524A8}">
      <dgm:prSet/>
      <dgm:spPr/>
      <dgm:t>
        <a:bodyPr/>
        <a:lstStyle/>
        <a:p>
          <a:endParaRPr lang="zh-CN" altLang="en-US"/>
        </a:p>
      </dgm:t>
    </dgm:pt>
    <dgm:pt modelId="{B8681500-17D1-4524-AAF7-C72E9FD8195A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充值账户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AF104C-72CE-4C4D-8B9D-ABE37B581842}" type="parTrans" cxnId="{C6AE31B7-2E13-428F-B733-DD48A56C1296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BB75FCDC-4560-4611-B9AE-ED96B79A3304}" type="sibTrans" cxnId="{C6AE31B7-2E13-428F-B733-DD48A56C1296}">
      <dgm:prSet/>
      <dgm:spPr/>
      <dgm:t>
        <a:bodyPr/>
        <a:lstStyle/>
        <a:p>
          <a:endParaRPr lang="zh-CN" altLang="en-US"/>
        </a:p>
      </dgm:t>
    </dgm:pt>
    <dgm:pt modelId="{0F1D0A70-343A-4235-BABB-BAECE66833A5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结算中心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423B99A-F8E7-4368-A13E-B2BC08A382C8}" type="parTrans" cxnId="{7E9BAD15-72CF-491F-9672-010EF2EFAAFA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48633D25-EB32-4E8A-86BC-543E40B46A34}" type="sibTrans" cxnId="{7E9BAD15-72CF-491F-9672-010EF2EFAAFA}">
      <dgm:prSet/>
      <dgm:spPr/>
      <dgm:t>
        <a:bodyPr/>
        <a:lstStyle/>
        <a:p>
          <a:endParaRPr lang="zh-CN" altLang="en-US"/>
        </a:p>
      </dgm:t>
    </dgm:pt>
    <dgm:pt modelId="{CA477C52-BD98-4C4B-A1E2-CD66E64224F3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网吧业主用户管理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9C7C311-0B36-4BC8-AD53-D8CF9B5E85C1}" type="parTrans" cxnId="{FD7F95B7-8B82-4A64-9769-EC06AD8964C0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8F4C3706-01F7-457D-895B-C5C1670AB72C}" type="sibTrans" cxnId="{FD7F95B7-8B82-4A64-9769-EC06AD8964C0}">
      <dgm:prSet/>
      <dgm:spPr/>
      <dgm:t>
        <a:bodyPr/>
        <a:lstStyle/>
        <a:p>
          <a:endParaRPr lang="zh-CN" altLang="en-US"/>
        </a:p>
      </dgm:t>
    </dgm:pt>
    <dgm:pt modelId="{FD305FF1-E24F-4C3C-914F-666ED4DCACF1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卡牌管理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EE77D8-7507-4DBA-8965-0BEB50095CDB}" type="parTrans" cxnId="{F104609E-6233-4FE6-A9AD-42C6F5490C15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61A17141-FB04-49E5-B912-4AC182D84FDF}" type="sibTrans" cxnId="{F104609E-6233-4FE6-A9AD-42C6F5490C15}">
      <dgm:prSet/>
      <dgm:spPr/>
      <dgm:t>
        <a:bodyPr/>
        <a:lstStyle/>
        <a:p>
          <a:endParaRPr lang="zh-CN" altLang="en-US"/>
        </a:p>
      </dgm:t>
    </dgm:pt>
    <dgm:pt modelId="{9B60F49E-AEAD-4590-9464-EB93E53EC5FB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用户个性化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6922E7-F925-4A67-B675-5BB9B2091128}" type="parTrans" cxnId="{4852BA75-68F0-4C9A-8F2E-20480F11AD30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011337AD-5D25-4FCB-8BDE-CF137D5905D2}" type="sibTrans" cxnId="{4852BA75-68F0-4C9A-8F2E-20480F11AD30}">
      <dgm:prSet/>
      <dgm:spPr/>
      <dgm:t>
        <a:bodyPr/>
        <a:lstStyle/>
        <a:p>
          <a:endParaRPr lang="zh-CN" altLang="en-US"/>
        </a:p>
      </dgm:t>
    </dgm:pt>
    <dgm:pt modelId="{8EF35D27-D9E8-4247-B5C1-6AC7FAF8A8B3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内容管理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FABF52-E7FD-40BA-AEA3-2127A125D4D4}" type="parTrans" cxnId="{A7133F78-6C79-4599-90BE-96E521C6E432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3D8E706-5DEB-417F-9E9D-242FDE4FDACB}" type="sibTrans" cxnId="{A7133F78-6C79-4599-90BE-96E521C6E432}">
      <dgm:prSet/>
      <dgm:spPr/>
      <dgm:t>
        <a:bodyPr/>
        <a:lstStyle/>
        <a:p>
          <a:endParaRPr lang="zh-CN" altLang="en-US"/>
        </a:p>
      </dgm:t>
    </dgm:pt>
    <dgm:pt modelId="{ED599BD0-1841-4405-BA47-A6327F5AFE1C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钱包账户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CFD614-2AB5-4EEE-A393-3D1CBE8A5C2D}" type="parTrans" cxnId="{EBF997B6-D7E9-4D8B-B762-83CE674F345B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ADC8614-305C-4E53-AEF0-6197AAF960CE}" type="sibTrans" cxnId="{EBF997B6-D7E9-4D8B-B762-83CE674F345B}">
      <dgm:prSet/>
      <dgm:spPr/>
      <dgm:t>
        <a:bodyPr/>
        <a:lstStyle/>
        <a:p>
          <a:endParaRPr lang="zh-CN" altLang="en-US"/>
        </a:p>
      </dgm:t>
    </dgm:pt>
    <dgm:pt modelId="{7A2CD10A-111E-43D1-83EC-4EBEF64B11A9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厂商结算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D8B75F-47A5-40B1-B669-7420BDCF9D06}" type="parTrans" cxnId="{7A5868CE-28A9-4A27-B5C3-1B5D0BA82475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8DAB7793-BB93-43EA-B76D-53669B2FA738}" type="sibTrans" cxnId="{7A5868CE-28A9-4A27-B5C3-1B5D0BA82475}">
      <dgm:prSet/>
      <dgm:spPr/>
      <dgm:t>
        <a:bodyPr/>
        <a:lstStyle/>
        <a:p>
          <a:endParaRPr lang="zh-CN" altLang="en-US"/>
        </a:p>
      </dgm:t>
    </dgm:pt>
    <dgm:pt modelId="{2EE12CA1-21B5-45EF-80B6-BEDF779D4B86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个人结算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1CE2248-4C3D-4C36-9C9C-1F5FC080CB71}" type="parTrans" cxnId="{5D38FDD9-2A73-4DB2-ACA8-28287572C5CD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901C1420-63C0-4C8F-85C0-3D4C6B3A157D}" type="sibTrans" cxnId="{5D38FDD9-2A73-4DB2-ACA8-28287572C5CD}">
      <dgm:prSet/>
      <dgm:spPr/>
      <dgm:t>
        <a:bodyPr/>
        <a:lstStyle/>
        <a:p>
          <a:endParaRPr lang="zh-CN" altLang="en-US"/>
        </a:p>
      </dgm:t>
    </dgm:pt>
    <dgm:pt modelId="{B60B29C3-4CF1-499F-9D02-D596E265F1CF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业主结算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FFB4AA9-0409-4B0A-AF43-6AEBD7C106EA}" type="parTrans" cxnId="{7B37FDF7-C6ED-4006-8D64-70D5BDBFE3B3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41F993E4-1353-4BDC-9083-6059B5938A40}" type="sibTrans" cxnId="{7B37FDF7-C6ED-4006-8D64-70D5BDBFE3B3}">
      <dgm:prSet/>
      <dgm:spPr/>
      <dgm:t>
        <a:bodyPr/>
        <a:lstStyle/>
        <a:p>
          <a:endParaRPr lang="zh-CN" altLang="en-US"/>
        </a:p>
      </dgm:t>
    </dgm:pt>
    <dgm:pt modelId="{6DBA34BB-A504-40DA-B83C-EF0263B8EF93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代理结算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1F604E1-0AF8-4BAF-AE2F-C3324043D5FF}" type="parTrans" cxnId="{DB4767C7-51AD-4260-A585-40169353799C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60A711A4-0422-448F-9FA3-6EA511387BF5}" type="sibTrans" cxnId="{DB4767C7-51AD-4260-A585-40169353799C}">
      <dgm:prSet/>
      <dgm:spPr/>
      <dgm:t>
        <a:bodyPr/>
        <a:lstStyle/>
        <a:p>
          <a:endParaRPr lang="zh-CN" altLang="en-US"/>
        </a:p>
      </dgm:t>
    </dgm:pt>
    <dgm:pt modelId="{B6AE0434-418E-4392-BEF6-1FDB0EC87892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网吧会员账户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9B826F-B780-405A-A1E9-F8F1768E47AC}" type="parTrans" cxnId="{7C932E7E-0B0F-487B-8497-5B758FB89980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A2D51859-814F-413A-AACF-6899C94A17BC}" type="sibTrans" cxnId="{7C932E7E-0B0F-487B-8497-5B758FB89980}">
      <dgm:prSet/>
      <dgm:spPr/>
      <dgm:t>
        <a:bodyPr/>
        <a:lstStyle/>
        <a:p>
          <a:endParaRPr lang="zh-CN" altLang="en-US"/>
        </a:p>
      </dgm:t>
    </dgm:pt>
    <dgm:pt modelId="{7C5249A1-7F0D-447D-AED8-66234EB327FF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购物车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9E7032-B728-4A24-BDDA-A1B51E547B78}" type="parTrans" cxnId="{B0C60B1B-0592-4EE1-A8EB-82C92002E110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66F62C57-C6A0-4295-9FE9-EF02033A7C13}" type="sibTrans" cxnId="{B0C60B1B-0592-4EE1-A8EB-82C92002E110}">
      <dgm:prSet/>
      <dgm:spPr/>
      <dgm:t>
        <a:bodyPr/>
        <a:lstStyle/>
        <a:p>
          <a:endParaRPr lang="zh-CN" altLang="en-US"/>
        </a:p>
      </dgm:t>
    </dgm:pt>
    <dgm:pt modelId="{A7249A4C-8E9E-4750-972F-40B519487B62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订单生成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C5E8C6-C65B-4FF6-82FC-21E06457DBD3}" type="parTrans" cxnId="{902DD1A3-A036-402F-A03E-C25769CD39A2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3CBAB032-384A-4521-A334-6E8CA80BEDC3}" type="sibTrans" cxnId="{902DD1A3-A036-402F-A03E-C25769CD39A2}">
      <dgm:prSet/>
      <dgm:spPr/>
      <dgm:t>
        <a:bodyPr/>
        <a:lstStyle/>
        <a:p>
          <a:endParaRPr lang="zh-CN" altLang="en-US"/>
        </a:p>
      </dgm:t>
    </dgm:pt>
    <dgm:pt modelId="{EF14A3EA-F425-4318-97F7-4ED9C335EDF2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订单支付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20BD71-2F50-4763-A142-D03BFDB93B69}" type="parTrans" cxnId="{24079040-7138-4714-BCD6-8B66C0D5AF38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78658B2C-9F73-4708-9F18-724586E3E901}" type="sibTrans" cxnId="{24079040-7138-4714-BCD6-8B66C0D5AF38}">
      <dgm:prSet/>
      <dgm:spPr/>
      <dgm:t>
        <a:bodyPr/>
        <a:lstStyle/>
        <a:p>
          <a:endParaRPr lang="zh-CN" altLang="en-US"/>
        </a:p>
      </dgm:t>
    </dgm:pt>
    <dgm:pt modelId="{02435E2D-0400-4FAD-87D7-18C973A07583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订单配送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962D38-694A-4334-B14D-D4474EB66C96}" type="parTrans" cxnId="{113EBA96-5413-4C38-89DA-43C082AE5640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9156802D-B654-478C-92F5-F7E5BCEA193B}" type="sibTrans" cxnId="{113EBA96-5413-4C38-89DA-43C082AE5640}">
      <dgm:prSet/>
      <dgm:spPr/>
      <dgm:t>
        <a:bodyPr/>
        <a:lstStyle/>
        <a:p>
          <a:endParaRPr lang="zh-CN" altLang="en-US"/>
        </a:p>
      </dgm:t>
    </dgm:pt>
    <dgm:pt modelId="{7D64CD24-628C-46EF-8191-690A43F4ABCE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用户签收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399845-0CD4-487F-8EEC-CF832EA1ACCB}" type="parTrans" cxnId="{68751257-F36D-487A-86CB-841A9E1E9226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1BAF48F0-6722-48CD-A881-8F0A4FFEDB41}" type="sibTrans" cxnId="{68751257-F36D-487A-86CB-841A9E1E9226}">
      <dgm:prSet/>
      <dgm:spPr/>
      <dgm:t>
        <a:bodyPr/>
        <a:lstStyle/>
        <a:p>
          <a:endParaRPr lang="zh-CN" altLang="en-US"/>
        </a:p>
      </dgm:t>
    </dgm:pt>
    <dgm:pt modelId="{266E457B-EEBA-4E6A-A2C2-D523E9D16D84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订单评价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817E90-B5C2-4F19-86B1-5F90EE6254DB}" type="parTrans" cxnId="{65EC36F6-592D-41E6-BCB8-F13E1330A427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19E4BED7-28F1-439D-99D7-5EF78DBBEDA9}" type="sibTrans" cxnId="{65EC36F6-592D-41E6-BCB8-F13E1330A427}">
      <dgm:prSet/>
      <dgm:spPr/>
      <dgm:t>
        <a:bodyPr/>
        <a:lstStyle/>
        <a:p>
          <a:endParaRPr lang="zh-CN" altLang="en-US"/>
        </a:p>
      </dgm:t>
    </dgm:pt>
    <dgm:pt modelId="{EE694848-ACD5-401F-8969-8CF6EA6DBB90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订单售后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E1DECE-1D35-49AF-8ED2-373896C8D469}" type="parTrans" cxnId="{30CCA87B-7A44-489F-A04A-3299619354E5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8A981E1-1E73-4D52-A77E-CBAB0D9778F8}" type="sibTrans" cxnId="{30CCA87B-7A44-489F-A04A-3299619354E5}">
      <dgm:prSet/>
      <dgm:spPr/>
      <dgm:t>
        <a:bodyPr/>
        <a:lstStyle/>
        <a:p>
          <a:endParaRPr lang="zh-CN" altLang="en-US"/>
        </a:p>
      </dgm:t>
    </dgm:pt>
    <dgm:pt modelId="{D6861E1A-3775-412D-A07F-0C68B4DFC98A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吧民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网民用户管理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12715D4-E9AB-43E6-9424-3C7588AAFE94}" type="parTrans" cxnId="{2E5E81A0-5704-41F0-9265-8BDD34937EEE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1FC06367-78F4-4F52-8D15-D6802B41B69F}" type="sibTrans" cxnId="{2E5E81A0-5704-41F0-9265-8BDD34937EEE}">
      <dgm:prSet/>
      <dgm:spPr/>
      <dgm:t>
        <a:bodyPr/>
        <a:lstStyle/>
        <a:p>
          <a:endParaRPr lang="zh-CN" altLang="en-US"/>
        </a:p>
      </dgm:t>
    </dgm:pt>
    <dgm:pt modelId="{45017380-9E81-4619-B748-74DD4B83557F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代理商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维护商用户管理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02EE0F-8F27-492A-A90F-BEEFD6560D6D}" type="parTrans" cxnId="{9D5D2998-014E-4E83-BEEB-6BC35CD6BE1D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721F635-6169-4C73-A795-AF5A0E2AD685}" type="sibTrans" cxnId="{9D5D2998-014E-4E83-BEEB-6BC35CD6BE1D}">
      <dgm:prSet/>
      <dgm:spPr/>
      <dgm:t>
        <a:bodyPr/>
        <a:lstStyle/>
        <a:p>
          <a:endParaRPr lang="zh-CN" altLang="en-US"/>
        </a:p>
      </dgm:t>
    </dgm:pt>
    <dgm:pt modelId="{BAC2A3FF-9F72-43AB-902F-ACDBF3F74922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CD0CBB-AFC4-46A6-81E4-2402864E1AAB}" type="sibTrans" cxnId="{40055B5F-C004-4988-879F-956F2155FD23}">
      <dgm:prSet/>
      <dgm:spPr/>
      <dgm:t>
        <a:bodyPr/>
        <a:lstStyle/>
        <a:p>
          <a:endParaRPr lang="zh-CN" altLang="en-US"/>
        </a:p>
      </dgm:t>
    </dgm:pt>
    <dgm:pt modelId="{969C76EC-CB4A-4900-99B8-2107B4D55527}" type="parTrans" cxnId="{40055B5F-C004-4988-879F-956F2155FD23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DB8A144D-30CC-4A73-85D5-F93921B74874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用户分享内容监管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AC10E5-3541-4EAB-9856-0308D8DC7A87}" type="parTrans" cxnId="{7DAD74F9-91A1-4EDF-B0F0-A66F19F31CAB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50E19755-58B6-43D8-A96F-2C9AE8CCD984}" type="sibTrans" cxnId="{7DAD74F9-91A1-4EDF-B0F0-A66F19F31CAB}">
      <dgm:prSet/>
      <dgm:spPr/>
      <dgm:t>
        <a:bodyPr/>
        <a:lstStyle/>
        <a:p>
          <a:endParaRPr lang="zh-CN" altLang="en-US"/>
        </a:p>
      </dgm:t>
    </dgm:pt>
    <dgm:pt modelId="{FD12AF69-6A0E-4E4D-8764-058FA42B2953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中心运营用户管理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43AECE-D82E-4DF9-A0B0-20CB442EAE3A}" type="parTrans" cxnId="{30980BB4-2FB5-4203-B403-08C8DE2246C3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01A02105-402A-427C-88F4-F77BA9DA88A5}" type="sibTrans" cxnId="{30980BB4-2FB5-4203-B403-08C8DE2246C3}">
      <dgm:prSet/>
      <dgm:spPr/>
      <dgm:t>
        <a:bodyPr/>
        <a:lstStyle/>
        <a:p>
          <a:endParaRPr lang="zh-CN" altLang="en-US"/>
        </a:p>
      </dgm:t>
    </dgm:pt>
    <dgm:pt modelId="{62E2D448-B543-488C-959C-6AEC157DEDFD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硬件厂商用户管理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6181166-F637-43A1-AE64-7EF6B266F907}" type="parTrans" cxnId="{F271150D-C5F3-4BBA-9017-6D2345EC1972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24C41B3A-CA7E-4465-B589-0657FCDE30DA}" type="sibTrans" cxnId="{F271150D-C5F3-4BBA-9017-6D2345EC1972}">
      <dgm:prSet/>
      <dgm:spPr/>
      <dgm:t>
        <a:bodyPr/>
        <a:lstStyle/>
        <a:p>
          <a:endParaRPr lang="zh-CN" altLang="en-US"/>
        </a:p>
      </dgm:t>
    </dgm:pt>
    <dgm:pt modelId="{90D7B41F-CA91-46CA-995C-9544BE46EAE6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游戏厂商用户管理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62B585-1F88-4182-9E07-095E5674AB8E}" type="parTrans" cxnId="{0234F863-A954-42FA-AD83-5C0674FD5C60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A3775098-ACD3-4F9D-A848-A8B86AC73621}" type="sibTrans" cxnId="{0234F863-A954-42FA-AD83-5C0674FD5C60}">
      <dgm:prSet/>
      <dgm:spPr/>
      <dgm:t>
        <a:bodyPr/>
        <a:lstStyle/>
        <a:p>
          <a:endParaRPr lang="zh-CN" altLang="en-US"/>
        </a:p>
      </dgm:t>
    </dgm:pt>
    <dgm:pt modelId="{08BFD430-4F28-4F45-9C71-5899F40016F5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其他资源厂商用户管理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19E88ED-8D5B-4BED-9B5C-5DE918621A83}" type="parTrans" cxnId="{83E92888-9A79-4E3C-AD89-10CAA7E89465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AEB691BF-345E-4B56-B789-9862AFD3BB38}" type="sibTrans" cxnId="{83E92888-9A79-4E3C-AD89-10CAA7E89465}">
      <dgm:prSet/>
      <dgm:spPr/>
      <dgm:t>
        <a:bodyPr/>
        <a:lstStyle/>
        <a:p>
          <a:endParaRPr lang="zh-CN" altLang="en-US"/>
        </a:p>
      </dgm:t>
    </dgm:pt>
    <dgm:pt modelId="{994AC337-14AA-4497-AA1C-9C41DECC7BE5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政府监管用户管理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A7628D-8F41-4B9E-99FA-DAD0B6B79BAE}" type="parTrans" cxnId="{7361E712-1D07-407F-A0DF-42FFA074EFA9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6865ECE9-FB6E-4640-AA0A-2DEF4DC8D486}" type="sibTrans" cxnId="{7361E712-1D07-407F-A0DF-42FFA074EFA9}">
      <dgm:prSet/>
      <dgm:spPr/>
      <dgm:t>
        <a:bodyPr/>
        <a:lstStyle/>
        <a:p>
          <a:endParaRPr lang="zh-CN" altLang="en-US"/>
        </a:p>
      </dgm:t>
    </dgm:pt>
    <dgm:pt modelId="{97715DB3-1B75-498A-BF62-3C26865F8412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运营中心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9FF902-6FED-46BB-8CEF-85A4AE883182}" type="parTrans" cxnId="{246ADCAD-FC3A-4D8A-BD3A-B972F03430F8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35D6B014-B157-4074-99FB-1330B16C7D3E}" type="sibTrans" cxnId="{246ADCAD-FC3A-4D8A-BD3A-B972F03430F8}">
      <dgm:prSet/>
      <dgm:spPr/>
      <dgm:t>
        <a:bodyPr/>
        <a:lstStyle/>
        <a:p>
          <a:endParaRPr lang="zh-CN" altLang="en-US"/>
        </a:p>
      </dgm:t>
    </dgm:pt>
    <dgm:pt modelId="{C27EB539-1349-4BD9-9B67-1ADB1297E5D6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商务中心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2ECEE4-2477-4CCF-B83F-49489ED818D1}" type="parTrans" cxnId="{CA8CD132-B275-414E-AF10-4553C9FC0579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690F7C33-FA21-4D9E-B7B4-36A2892E9FFF}" type="sibTrans" cxnId="{CA8CD132-B275-414E-AF10-4553C9FC0579}">
      <dgm:prSet/>
      <dgm:spPr/>
      <dgm:t>
        <a:bodyPr/>
        <a:lstStyle/>
        <a:p>
          <a:endParaRPr lang="zh-CN" altLang="en-US"/>
        </a:p>
      </dgm:t>
    </dgm:pt>
    <dgm:pt modelId="{F654A1CF-A7ED-496A-BD6C-2562EE61A63D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排期管理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3B1B7A-CD94-496E-9355-A1329911BD36}" type="parTrans" cxnId="{A4209E8B-D1DE-484F-BFA1-01A7CA37B303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A97641B5-81A4-4CAA-9A11-F1842AD499EA}" type="sibTrans" cxnId="{A4209E8B-D1DE-484F-BFA1-01A7CA37B303}">
      <dgm:prSet/>
      <dgm:spPr/>
      <dgm:t>
        <a:bodyPr/>
        <a:lstStyle/>
        <a:p>
          <a:endParaRPr lang="zh-CN" altLang="en-US"/>
        </a:p>
      </dgm:t>
    </dgm:pt>
    <dgm:pt modelId="{3BEDD80C-E539-4CBC-B8AF-99C368C4166A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合同管理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FF56EF6-E901-4205-A257-76891B243D07}" type="parTrans" cxnId="{FC294140-53F1-4426-9FD4-52CB0377BB60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DA7BD833-0C73-4DCF-B310-63B2EC0A8803}" type="sibTrans" cxnId="{FC294140-53F1-4426-9FD4-52CB0377BB60}">
      <dgm:prSet/>
      <dgm:spPr/>
      <dgm:t>
        <a:bodyPr/>
        <a:lstStyle/>
        <a:p>
          <a:endParaRPr lang="zh-CN" altLang="en-US"/>
        </a:p>
      </dgm:t>
    </dgm:pt>
    <dgm:pt modelId="{311ACC76-9D79-4643-929B-65E5834C3229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厂商管理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CD60B0-6F72-4E24-B749-4881F32A7545}" type="parTrans" cxnId="{6BCEDC48-F7BF-4608-A216-FFEFF8A3E669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D1038F2C-F106-4554-84FF-1F22E8E409CF}" type="sibTrans" cxnId="{6BCEDC48-F7BF-4608-A216-FFEFF8A3E669}">
      <dgm:prSet/>
      <dgm:spPr/>
      <dgm:t>
        <a:bodyPr/>
        <a:lstStyle/>
        <a:p>
          <a:endParaRPr lang="zh-CN" altLang="en-US"/>
        </a:p>
      </dgm:t>
    </dgm:pt>
    <dgm:pt modelId="{BF2A780E-3ADE-4E9E-869F-EE696C3C3F4F}">
      <dgm:prSet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监控中心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194CE59-5C17-40EE-9179-0122BC109FE3}" type="parTrans" cxnId="{90EF9D85-08FC-4DD0-A69C-9D68ECD461AE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4AB63F2D-C03B-48EE-BFF1-CF9A93E2527E}" type="sibTrans" cxnId="{90EF9D85-08FC-4DD0-A69C-9D68ECD461AE}">
      <dgm:prSet/>
      <dgm:spPr/>
      <dgm:t>
        <a:bodyPr/>
        <a:lstStyle/>
        <a:p>
          <a:endParaRPr lang="zh-CN" altLang="en-US"/>
        </a:p>
      </dgm:t>
    </dgm:pt>
    <dgm:pt modelId="{33606213-2989-447F-97CB-86047DBF6C56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硬件信息采集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6C214C-7197-490E-A764-AAFDF00D4277}" type="parTrans" cxnId="{7CF0C556-4C51-45F8-90A2-D78C43487253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D1AB178F-446F-4F4F-BA8B-A306F35C4153}" type="sibTrans" cxnId="{7CF0C556-4C51-45F8-90A2-D78C43487253}">
      <dgm:prSet/>
      <dgm:spPr/>
      <dgm:t>
        <a:bodyPr/>
        <a:lstStyle/>
        <a:p>
          <a:endParaRPr lang="zh-CN" altLang="en-US"/>
        </a:p>
      </dgm:t>
    </dgm:pt>
    <dgm:pt modelId="{D61E5004-A143-44C0-91E4-8F4A7B8749AF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硬件控制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2315B2-AACA-4CBD-B240-6359D0A6747C}" type="parTrans" cxnId="{92113918-9EE9-4C88-8E43-B9139C4B849B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DE9D39D3-E02B-4200-8AF8-F1F1705E5A34}" type="sibTrans" cxnId="{92113918-9EE9-4C88-8E43-B9139C4B849B}">
      <dgm:prSet/>
      <dgm:spPr/>
      <dgm:t>
        <a:bodyPr/>
        <a:lstStyle/>
        <a:p>
          <a:endParaRPr lang="zh-CN" altLang="en-US"/>
        </a:p>
      </dgm:t>
    </dgm:pt>
    <dgm:pt modelId="{8E9DB167-4002-449A-B29A-5BFE4CE9D257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软件信息采集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664480-CCC2-4504-B4F8-D7227B01A8A8}" type="parTrans" cxnId="{ED5061D4-C706-47FA-BD82-EBF9C853F3A0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6DA4CBC3-2A2C-4100-ACC7-D33EDA58A2B0}" type="sibTrans" cxnId="{ED5061D4-C706-47FA-BD82-EBF9C853F3A0}">
      <dgm:prSet/>
      <dgm:spPr/>
      <dgm:t>
        <a:bodyPr/>
        <a:lstStyle/>
        <a:p>
          <a:endParaRPr lang="zh-CN" altLang="en-US"/>
        </a:p>
      </dgm:t>
    </dgm:pt>
    <dgm:pt modelId="{0BB8CB20-471E-4ED5-AA4C-DCBA692926A7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软件控制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D80B640-47AC-4BC2-AF2E-9AC184492290}" type="parTrans" cxnId="{355DB0C4-2CFB-424E-B897-5F2B5DAE8E12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B103223B-17D8-4EC8-9533-31D64C8A4133}" type="sibTrans" cxnId="{355DB0C4-2CFB-424E-B897-5F2B5DAE8E12}">
      <dgm:prSet/>
      <dgm:spPr/>
      <dgm:t>
        <a:bodyPr/>
        <a:lstStyle/>
        <a:p>
          <a:endParaRPr lang="zh-CN" altLang="en-US"/>
        </a:p>
      </dgm:t>
    </dgm:pt>
    <dgm:pt modelId="{DEA0A4AD-9E83-4550-8D99-901787E8FAB9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用户行为采集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916103-2DE3-4328-843B-C347E6BF2A7F}" type="parTrans" cxnId="{742D82D1-0AA7-4407-B538-E04434558D5E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6C866BD-7BA9-4ABC-83BC-EDC2BB45CC9C}" type="sibTrans" cxnId="{742D82D1-0AA7-4407-B538-E04434558D5E}">
      <dgm:prSet/>
      <dgm:spPr/>
      <dgm:t>
        <a:bodyPr/>
        <a:lstStyle/>
        <a:p>
          <a:endParaRPr lang="zh-CN" altLang="en-US"/>
        </a:p>
      </dgm:t>
    </dgm:pt>
    <dgm:pt modelId="{01A1119D-7771-4D3D-A8F2-EEB52FB020BE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政府监管数据采集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543C4D-FBAA-49C7-A110-6E9DA02938F1}" type="parTrans" cxnId="{816B19A9-4C64-4F21-95FC-5CFF5DE218CB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63EFC694-66C3-4C07-BC41-60B1883B0A54}" type="sibTrans" cxnId="{816B19A9-4C64-4F21-95FC-5CFF5DE218CB}">
      <dgm:prSet/>
      <dgm:spPr/>
      <dgm:t>
        <a:bodyPr/>
        <a:lstStyle/>
        <a:p>
          <a:endParaRPr lang="zh-CN" altLang="en-US"/>
        </a:p>
      </dgm:t>
    </dgm:pt>
    <dgm:pt modelId="{B7E5BFAC-11C6-4A8F-8EA1-51940C5B95DE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自身程序守护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07029D-4B3B-4A58-9A4F-E4197512C587}" type="parTrans" cxnId="{94BC3BA0-7409-4722-88E3-D5D942D42A4A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69FCE12B-61EF-4BB0-8AB1-67E9DC2C91B6}" type="sibTrans" cxnId="{94BC3BA0-7409-4722-88E3-D5D942D42A4A}">
      <dgm:prSet/>
      <dgm:spPr/>
      <dgm:t>
        <a:bodyPr/>
        <a:lstStyle/>
        <a:p>
          <a:endParaRPr lang="zh-CN" altLang="en-US"/>
        </a:p>
      </dgm:t>
    </dgm:pt>
    <dgm:pt modelId="{30F4FFF8-E298-4889-B101-B11A6FAB7DB9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数据分析中心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E509B7D-9967-4C5B-A8AE-576258CE56C5}" type="parTrans" cxnId="{B13E371C-E04B-45AA-82DA-30B4F5F5A79E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A21C67DB-46D7-4747-A956-CF14B173D7AA}" type="sibTrans" cxnId="{B13E371C-E04B-45AA-82DA-30B4F5F5A79E}">
      <dgm:prSet/>
      <dgm:spPr/>
      <dgm:t>
        <a:bodyPr/>
        <a:lstStyle/>
        <a:p>
          <a:endParaRPr lang="zh-CN" altLang="en-US"/>
        </a:p>
      </dgm:t>
    </dgm:pt>
    <dgm:pt modelId="{4B35C275-772D-4D02-947E-CCE7243A9F5B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用户行为分析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B6FFF4-2439-40DB-B06F-FD71EAEE6D29}" type="parTrans" cxnId="{0113FB30-D636-4530-B190-2027834A8404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DAA29FC-BE71-4098-926A-7DF04277BB14}" type="sibTrans" cxnId="{0113FB30-D636-4530-B190-2027834A8404}">
      <dgm:prSet/>
      <dgm:spPr/>
      <dgm:t>
        <a:bodyPr/>
        <a:lstStyle/>
        <a:p>
          <a:endParaRPr lang="zh-CN" altLang="en-US"/>
        </a:p>
      </dgm:t>
    </dgm:pt>
    <dgm:pt modelId="{9992EDCE-AE91-4FEA-8795-92CC19233760}">
      <dgm:prSet/>
      <dgm:spPr/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DSP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推广分析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6F12C5-C43A-4BE9-8D0B-22D1156784DB}" type="parTrans" cxnId="{5E9A16E8-231D-4662-B24B-E3C6A2EBD8E7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CE84424-30F2-474B-A955-6295EFB2A16A}" type="sibTrans" cxnId="{5E9A16E8-231D-4662-B24B-E3C6A2EBD8E7}">
      <dgm:prSet/>
      <dgm:spPr/>
      <dgm:t>
        <a:bodyPr/>
        <a:lstStyle/>
        <a:p>
          <a:endParaRPr lang="zh-CN" altLang="en-US"/>
        </a:p>
      </dgm:t>
    </dgm:pt>
    <dgm:pt modelId="{1CE55889-ACC4-479F-A2F0-FC21C615BCCB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硬件信息分析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D78323-02D6-45F6-936A-2DD86E9A7BA7}" type="parTrans" cxnId="{B356CB5C-9ACC-4292-A8FC-863C3B3EE34C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5836C9B1-A7E7-49B2-80EA-D45B36ADE9DA}" type="sibTrans" cxnId="{B356CB5C-9ACC-4292-A8FC-863C3B3EE34C}">
      <dgm:prSet/>
      <dgm:spPr/>
      <dgm:t>
        <a:bodyPr/>
        <a:lstStyle/>
        <a:p>
          <a:endParaRPr lang="zh-CN" altLang="en-US"/>
        </a:p>
      </dgm:t>
    </dgm:pt>
    <dgm:pt modelId="{EAD8D0CA-4095-4DDD-BF6D-D612B57FD44C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软件信息分析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2AA246-3247-4FAB-B5C2-CCD5D116DDA3}" type="parTrans" cxnId="{A45DE6D8-02BA-41F8-970A-1D06A111DE39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5C6DC6D8-7AE0-475D-8537-A0F72646915A}" type="sibTrans" cxnId="{A45DE6D8-02BA-41F8-970A-1D06A111DE39}">
      <dgm:prSet/>
      <dgm:spPr/>
      <dgm:t>
        <a:bodyPr/>
        <a:lstStyle/>
        <a:p>
          <a:endParaRPr lang="zh-CN" altLang="en-US"/>
        </a:p>
      </dgm:t>
    </dgm:pt>
    <dgm:pt modelId="{9439CA35-6F8A-4269-9581-434F88AB89D0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资源数据分析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559BF8-CA54-4E83-9610-0C59E2B8F0C0}" type="parTrans" cxnId="{D6686D3B-490A-4648-9E0E-5F71BE895ECB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91C06423-2754-4CEE-8FB7-721E2581EAF0}" type="sibTrans" cxnId="{D6686D3B-490A-4648-9E0E-5F71BE895ECB}">
      <dgm:prSet/>
      <dgm:spPr/>
      <dgm:t>
        <a:bodyPr/>
        <a:lstStyle/>
        <a:p>
          <a:endParaRPr lang="zh-CN" altLang="en-US"/>
        </a:p>
      </dgm:t>
    </dgm:pt>
    <dgm:pt modelId="{6B061716-C17B-4D41-9B3B-E837885293A2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商务数据分析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16C27A-1A70-400C-82B1-9AC596AB1E5F}" type="parTrans" cxnId="{43A826D9-E7E9-47CC-BE42-FD6BC3E62021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557FA63-9CBB-4A74-9DF5-341C410DBA0D}" type="sibTrans" cxnId="{43A826D9-E7E9-47CC-BE42-FD6BC3E62021}">
      <dgm:prSet/>
      <dgm:spPr/>
      <dgm:t>
        <a:bodyPr/>
        <a:lstStyle/>
        <a:p>
          <a:endParaRPr lang="zh-CN" altLang="en-US"/>
        </a:p>
      </dgm:t>
    </dgm:pt>
    <dgm:pt modelId="{06B2FE15-4D66-4504-9D28-44A1EE2DD84F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账户数据分析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5D2534-2DF5-4085-BB19-8981A842BBC8}" type="parTrans" cxnId="{8C618824-894B-467A-A6B9-7EA691F053BC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9AD71185-C6C2-4FC9-88CD-6C7160F4F0D4}" type="sibTrans" cxnId="{8C618824-894B-467A-A6B9-7EA691F053BC}">
      <dgm:prSet/>
      <dgm:spPr/>
      <dgm:t>
        <a:bodyPr/>
        <a:lstStyle/>
        <a:p>
          <a:endParaRPr lang="zh-CN" altLang="en-US"/>
        </a:p>
      </dgm:t>
    </dgm:pt>
    <dgm:pt modelId="{AE6F9574-8372-43AD-9A90-8ABFDC77EFC3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投放中心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7748032-DADF-42D7-93B4-8CC2619668AF}" type="parTrans" cxnId="{F5891D8C-39BE-4E63-B603-172465421733}">
      <dgm:prSet/>
      <dgm:spPr/>
      <dgm:t>
        <a:bodyPr/>
        <a:lstStyle/>
        <a:p>
          <a:endParaRPr lang="zh-CN" altLang="en-US"/>
        </a:p>
      </dgm:t>
    </dgm:pt>
    <dgm:pt modelId="{6C595320-9AFC-4FF9-BD6B-59AF3019EB5A}" type="sibTrans" cxnId="{F5891D8C-39BE-4E63-B603-172465421733}">
      <dgm:prSet/>
      <dgm:spPr/>
      <dgm:t>
        <a:bodyPr/>
        <a:lstStyle/>
        <a:p>
          <a:endParaRPr lang="zh-CN" altLang="en-US"/>
        </a:p>
      </dgm:t>
    </dgm:pt>
    <dgm:pt modelId="{6D22A5BE-3BE8-48B2-8B86-BE0212D533E6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内容预发布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B038EF-349F-4CCC-890D-08C315ED45E3}" type="parTrans" cxnId="{294AE330-A96F-42B0-9A07-B96E28D51F9C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7F9D63F4-6A60-4342-9EB4-82A5C28A8F26}" type="sibTrans" cxnId="{294AE330-A96F-42B0-9A07-B96E28D51F9C}">
      <dgm:prSet/>
      <dgm:spPr/>
      <dgm:t>
        <a:bodyPr/>
        <a:lstStyle/>
        <a:p>
          <a:endParaRPr lang="zh-CN" altLang="en-US"/>
        </a:p>
      </dgm:t>
    </dgm:pt>
    <dgm:pt modelId="{565AD6C7-8352-4838-A2E7-3345D5B0956B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内容投放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9B9563-FA7E-4786-8384-371D758ED75C}" type="parTrans" cxnId="{80B4C6B0-B618-4894-A09D-448CF2B6F532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6488B282-CE78-46A4-A0A9-0D03077B4AF8}" type="sibTrans" cxnId="{80B4C6B0-B618-4894-A09D-448CF2B6F532}">
      <dgm:prSet/>
      <dgm:spPr/>
      <dgm:t>
        <a:bodyPr/>
        <a:lstStyle/>
        <a:p>
          <a:endParaRPr lang="zh-CN" altLang="en-US"/>
        </a:p>
      </dgm:t>
    </dgm:pt>
    <dgm:pt modelId="{9D4499EE-83C2-455D-BDCA-93D8355F7D2C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桌面背景管理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33BA5B-562F-420A-9222-1E18ECA32210}" type="parTrans" cxnId="{B05A0515-75B2-48BD-AE1D-DABF1419FC73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0562D975-0A58-4E2E-ABF6-0AEF5091B27F}" type="sibTrans" cxnId="{B05A0515-75B2-48BD-AE1D-DABF1419FC73}">
      <dgm:prSet/>
      <dgm:spPr/>
      <dgm:t>
        <a:bodyPr/>
        <a:lstStyle/>
        <a:p>
          <a:endParaRPr lang="zh-CN" altLang="en-US"/>
        </a:p>
      </dgm:t>
    </dgm:pt>
    <dgm:pt modelId="{78D69BE0-0A32-4CC1-89AB-F4C3B8275F00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侧边栏内容管理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CF6BEC-5288-4934-BDB7-BFDBF15D95A3}" type="parTrans" cxnId="{9E4F237A-1175-4500-98CB-DA2A654D6883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FA5B2065-5BE5-4ED8-ABA4-F7AE28B73890}" type="sibTrans" cxnId="{9E4F237A-1175-4500-98CB-DA2A654D6883}">
      <dgm:prSet/>
      <dgm:spPr/>
      <dgm:t>
        <a:bodyPr/>
        <a:lstStyle/>
        <a:p>
          <a:endParaRPr lang="zh-CN" altLang="en-US"/>
        </a:p>
      </dgm:t>
    </dgm:pt>
    <dgm:pt modelId="{17E3ECAF-4794-47E9-876D-0CAE5502B4F7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传统广告位管理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701468E-9419-4A60-9236-FAA2676C9BD9}" type="parTrans" cxnId="{7E30AA3B-8910-43EF-866B-655BDF17431F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F32DAC8F-A142-41B5-83F8-AD1D7D9F5885}" type="sibTrans" cxnId="{7E30AA3B-8910-43EF-866B-655BDF17431F}">
      <dgm:prSet/>
      <dgm:spPr/>
      <dgm:t>
        <a:bodyPr/>
        <a:lstStyle/>
        <a:p>
          <a:endParaRPr lang="zh-CN" altLang="en-US"/>
        </a:p>
      </dgm:t>
    </dgm:pt>
    <dgm:pt modelId="{21E9907B-8585-455C-AD12-9F066A488C82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业主服务管理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8DCFBC-4C99-4A46-BA05-92B179BBEE34}" type="parTrans" cxnId="{14A0362A-A0D5-41AE-8D8B-DC2821CACF2A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3D098410-61F4-4929-BCC8-069333F02529}" type="sibTrans" cxnId="{14A0362A-A0D5-41AE-8D8B-DC2821CACF2A}">
      <dgm:prSet/>
      <dgm:spPr/>
      <dgm:t>
        <a:bodyPr/>
        <a:lstStyle/>
        <a:p>
          <a:endParaRPr lang="zh-CN" altLang="en-US"/>
        </a:p>
      </dgm:t>
    </dgm:pt>
    <dgm:pt modelId="{829CCE53-98E0-45E3-A9FA-BC66582121B8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结算配置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1A5A94-31E1-4E4F-A456-1A95125E0300}" type="parTrans" cxnId="{1E82B66B-9704-4300-BC4E-4B5E0BAF7A75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014174DC-BCA4-4749-A6B2-D2EE7553F159}" type="sibTrans" cxnId="{1E82B66B-9704-4300-BC4E-4B5E0BAF7A75}">
      <dgm:prSet/>
      <dgm:spPr/>
      <dgm:t>
        <a:bodyPr/>
        <a:lstStyle/>
        <a:p>
          <a:endParaRPr lang="zh-CN" altLang="en-US"/>
        </a:p>
      </dgm:t>
    </dgm:pt>
    <dgm:pt modelId="{6A590057-A9C9-4CAC-AD32-EA3C6D27F6D5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监控预警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89003FC-A178-450E-8CBF-82BE31A21C78}" type="parTrans" cxnId="{8E3A383F-1F00-4652-A249-E39D06ABE397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1DAD8BC1-FF1F-4A6A-86CA-A880187D0F35}" type="sibTrans" cxnId="{8E3A383F-1F00-4652-A249-E39D06ABE397}">
      <dgm:prSet/>
      <dgm:spPr/>
      <dgm:t>
        <a:bodyPr/>
        <a:lstStyle/>
        <a:p>
          <a:endParaRPr lang="zh-CN" altLang="en-US"/>
        </a:p>
      </dgm:t>
    </dgm:pt>
    <dgm:pt modelId="{58D6D159-7A29-48D3-8866-DF911A3C2FB8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远程控制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097AF4-A208-4AB9-B0AA-4DAB7CDCC549}" type="parTrans" cxnId="{4F558031-E323-4961-A53F-D3BE11109F78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7DD91686-1788-4204-9B6B-82A1C0D79435}" type="sibTrans" cxnId="{4F558031-E323-4961-A53F-D3BE11109F78}">
      <dgm:prSet/>
      <dgm:spPr/>
      <dgm:t>
        <a:bodyPr/>
        <a:lstStyle/>
        <a:p>
          <a:endParaRPr lang="zh-CN" altLang="en-US"/>
        </a:p>
      </dgm:t>
    </dgm:pt>
    <dgm:pt modelId="{0D1D9835-28F2-46AA-9E1B-31DE18EF1E92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广告位报价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刊例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DFAC75-E93B-4F8B-A404-0876BCB93CAF}" type="parTrans" cxnId="{09E146D4-5FD4-49C3-9029-42D4D2DBC0FD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7D311DC8-A74C-4AB7-B82A-3D248339A6E7}" type="sibTrans" cxnId="{09E146D4-5FD4-49C3-9029-42D4D2DBC0FD}">
      <dgm:prSet/>
      <dgm:spPr/>
      <dgm:t>
        <a:bodyPr/>
        <a:lstStyle/>
        <a:p>
          <a:endParaRPr lang="zh-CN" altLang="en-US"/>
        </a:p>
      </dgm:t>
    </dgm:pt>
    <dgm:pt modelId="{9F5A0D01-7BA8-4A13-A41F-0E1FA2F133D4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内容上传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3435CB5-7903-4092-B30C-F68FC7F745D2}" type="parTrans" cxnId="{61FD8C00-3E8D-419C-935D-B44EF0695D6A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ECE5EBC-E01D-45BA-9EF0-4AF74EFFB826}" type="sibTrans" cxnId="{61FD8C00-3E8D-419C-935D-B44EF0695D6A}">
      <dgm:prSet/>
      <dgm:spPr/>
      <dgm:t>
        <a:bodyPr/>
        <a:lstStyle/>
        <a:p>
          <a:endParaRPr lang="zh-CN" altLang="en-US"/>
        </a:p>
      </dgm:t>
    </dgm:pt>
    <dgm:pt modelId="{507B29CC-78F9-497D-B02E-33EBF845D3D7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内容审核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7AA2FF-15D6-4998-80E3-BE1294EB8DB4}" type="parTrans" cxnId="{DD7D20D7-6530-4B95-948E-151F17B7E3D6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DE6A3935-8701-456C-B060-19CA999C0A6B}" type="sibTrans" cxnId="{DD7D20D7-6530-4B95-948E-151F17B7E3D6}">
      <dgm:prSet/>
      <dgm:spPr/>
      <dgm:t>
        <a:bodyPr/>
        <a:lstStyle/>
        <a:p>
          <a:endParaRPr lang="zh-CN" altLang="en-US"/>
        </a:p>
      </dgm:t>
    </dgm:pt>
    <dgm:pt modelId="{9F16B817-BDCC-4E0C-A24F-159B8F309929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卡牌素材上传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6B44AE2-3BF9-4AF0-B150-E08F56D48F8A}" type="parTrans" cxnId="{A8BCE38F-C545-4A89-BBDB-EC35DE702117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3693C588-A0B5-4218-8791-AAEA5530D447}" type="sibTrans" cxnId="{A8BCE38F-C545-4A89-BBDB-EC35DE702117}">
      <dgm:prSet/>
      <dgm:spPr/>
      <dgm:t>
        <a:bodyPr/>
        <a:lstStyle/>
        <a:p>
          <a:endParaRPr lang="zh-CN" altLang="en-US"/>
        </a:p>
      </dgm:t>
    </dgm:pt>
    <dgm:pt modelId="{EE3C5496-11D8-40BB-9484-D5DB191E4D4A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卡牌素材格式化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B320313-4612-4421-BC74-53390D362C3C}" type="parTrans" cxnId="{AE78064B-1675-434C-83AC-B570B80D8999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CA84579-E7B7-436C-83C5-25B0C6AF6ADB}" type="sibTrans" cxnId="{AE78064B-1675-434C-83AC-B570B80D8999}">
      <dgm:prSet/>
      <dgm:spPr/>
      <dgm:t>
        <a:bodyPr/>
        <a:lstStyle/>
        <a:p>
          <a:endParaRPr lang="zh-CN" altLang="en-US"/>
        </a:p>
      </dgm:t>
    </dgm:pt>
    <dgm:pt modelId="{B101EC85-6FFA-4F3D-A8AB-E43BD17A564F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卡牌素材审核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A485BDC-B58B-4575-8055-8F58699324A0}" type="parTrans" cxnId="{290032DE-00B8-46FB-AFB6-4DCD7C19BD5F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62ABAB73-A9E4-4870-8164-AFB85B5BE320}" type="sibTrans" cxnId="{290032DE-00B8-46FB-AFB6-4DCD7C19BD5F}">
      <dgm:prSet/>
      <dgm:spPr/>
      <dgm:t>
        <a:bodyPr/>
        <a:lstStyle/>
        <a:p>
          <a:endParaRPr lang="zh-CN" altLang="en-US"/>
        </a:p>
      </dgm:t>
    </dgm:pt>
    <dgm:pt modelId="{D44980C9-C596-4E4F-A76A-A20994E022DF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促销方案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4F8DAA-47C0-4851-9BE2-A55D79B8E908}" type="parTrans" cxnId="{53B81C5D-48D4-4325-8FC3-CAA317AFA839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6209925-7AA2-4DFE-BB6D-21C901A260D8}" type="sibTrans" cxnId="{53B81C5D-48D4-4325-8FC3-CAA317AFA839}">
      <dgm:prSet/>
      <dgm:spPr/>
      <dgm:t>
        <a:bodyPr/>
        <a:lstStyle/>
        <a:p>
          <a:endParaRPr lang="zh-CN" altLang="en-US"/>
        </a:p>
      </dgm:t>
    </dgm:pt>
    <dgm:pt modelId="{31BC3D8B-B7A1-45F6-A168-C3DFED1D5225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内容评论管理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E13D91-75E7-43DF-BD89-4BE9D3EB76FD}" type="parTrans" cxnId="{85C0CC2B-7AEF-4EE8-89E7-39B0C22E52F8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5F34C3AE-8E5B-4E4B-8A4E-DBEB024FCCF8}" type="sibTrans" cxnId="{85C0CC2B-7AEF-4EE8-89E7-39B0C22E52F8}">
      <dgm:prSet/>
      <dgm:spPr/>
      <dgm:t>
        <a:bodyPr/>
        <a:lstStyle/>
        <a:p>
          <a:endParaRPr lang="zh-CN" altLang="en-US"/>
        </a:p>
      </dgm:t>
    </dgm:pt>
    <dgm:pt modelId="{F807FDF7-3D14-47A3-902D-D9266FCFDCD4}" type="pres">
      <dgm:prSet presAssocID="{E8F5535F-4995-45E4-B5FE-0B05821B3C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FB19870A-9F38-4EBE-94A4-0E2D3B4CC841}" type="pres">
      <dgm:prSet presAssocID="{97715DB3-1B75-498A-BF62-3C26865F8412}" presName="hierRoot1" presStyleCnt="0">
        <dgm:presLayoutVars>
          <dgm:hierBranch val="init"/>
        </dgm:presLayoutVars>
      </dgm:prSet>
      <dgm:spPr/>
    </dgm:pt>
    <dgm:pt modelId="{BA0D3EFE-8164-4C93-B9D8-D21AD0FB3E91}" type="pres">
      <dgm:prSet presAssocID="{97715DB3-1B75-498A-BF62-3C26865F8412}" presName="rootComposite1" presStyleCnt="0"/>
      <dgm:spPr/>
    </dgm:pt>
    <dgm:pt modelId="{965C2559-8315-46EE-BB0F-D7B835274D39}" type="pres">
      <dgm:prSet presAssocID="{97715DB3-1B75-498A-BF62-3C26865F841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EEAB39-8B1C-424A-8B44-9DE4D38B7A0B}" type="pres">
      <dgm:prSet presAssocID="{97715DB3-1B75-498A-BF62-3C26865F841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C1B4FEA-EE8C-4FAB-8528-1C0D0CE4D668}" type="pres">
      <dgm:prSet presAssocID="{97715DB3-1B75-498A-BF62-3C26865F8412}" presName="hierChild2" presStyleCnt="0"/>
      <dgm:spPr/>
    </dgm:pt>
    <dgm:pt modelId="{11BBAEFE-D19E-4C7D-A71B-E8AEC40F631F}" type="pres">
      <dgm:prSet presAssocID="{969C76EC-CB4A-4900-99B8-2107B4D55527}" presName="Name37" presStyleLbl="parChTrans1D2" presStyleIdx="0" presStyleCnt="9"/>
      <dgm:spPr/>
      <dgm:t>
        <a:bodyPr/>
        <a:lstStyle/>
        <a:p>
          <a:endParaRPr lang="zh-CN" altLang="en-US"/>
        </a:p>
      </dgm:t>
    </dgm:pt>
    <dgm:pt modelId="{7A0E41D7-DFF6-48FD-AA1E-FA2593183FEA}" type="pres">
      <dgm:prSet presAssocID="{BAC2A3FF-9F72-43AB-902F-ACDBF3F74922}" presName="hierRoot2" presStyleCnt="0">
        <dgm:presLayoutVars>
          <dgm:hierBranch val="init"/>
        </dgm:presLayoutVars>
      </dgm:prSet>
      <dgm:spPr/>
    </dgm:pt>
    <dgm:pt modelId="{C253C021-29C9-4317-A5A4-7CBF96C1F093}" type="pres">
      <dgm:prSet presAssocID="{BAC2A3FF-9F72-43AB-902F-ACDBF3F74922}" presName="rootComposite" presStyleCnt="0"/>
      <dgm:spPr/>
    </dgm:pt>
    <dgm:pt modelId="{1445F54F-2EC4-42A4-B6B8-BEDF80AFB86C}" type="pres">
      <dgm:prSet presAssocID="{BAC2A3FF-9F72-43AB-902F-ACDBF3F74922}" presName="rootText" presStyleLbl="node2" presStyleIdx="0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8E3F5AC-F613-47CE-B3F1-9271E2B22DCC}" type="pres">
      <dgm:prSet presAssocID="{BAC2A3FF-9F72-43AB-902F-ACDBF3F74922}" presName="rootConnector" presStyleLbl="node2" presStyleIdx="0" presStyleCnt="9"/>
      <dgm:spPr/>
      <dgm:t>
        <a:bodyPr/>
        <a:lstStyle/>
        <a:p>
          <a:endParaRPr lang="zh-CN" altLang="en-US"/>
        </a:p>
      </dgm:t>
    </dgm:pt>
    <dgm:pt modelId="{2AFCD25E-BD49-4DC4-A206-82EAB40F4550}" type="pres">
      <dgm:prSet presAssocID="{BAC2A3FF-9F72-43AB-902F-ACDBF3F74922}" presName="hierChild4" presStyleCnt="0"/>
      <dgm:spPr/>
    </dgm:pt>
    <dgm:pt modelId="{454511E0-7B5B-4BAA-94A0-9CDEF94FAEB3}" type="pres">
      <dgm:prSet presAssocID="{7643AECE-D82E-4DF9-A0B0-20CB442EAE3A}" presName="Name37" presStyleLbl="parChTrans1D3" presStyleIdx="0" presStyleCnt="61"/>
      <dgm:spPr/>
      <dgm:t>
        <a:bodyPr/>
        <a:lstStyle/>
        <a:p>
          <a:endParaRPr lang="zh-CN" altLang="en-US"/>
        </a:p>
      </dgm:t>
    </dgm:pt>
    <dgm:pt modelId="{B8856622-580D-4FAE-AF25-5299239E4666}" type="pres">
      <dgm:prSet presAssocID="{FD12AF69-6A0E-4E4D-8764-058FA42B2953}" presName="hierRoot2" presStyleCnt="0">
        <dgm:presLayoutVars>
          <dgm:hierBranch val="init"/>
        </dgm:presLayoutVars>
      </dgm:prSet>
      <dgm:spPr/>
    </dgm:pt>
    <dgm:pt modelId="{C69EBA2E-EEF8-4429-9494-B022074D4EF4}" type="pres">
      <dgm:prSet presAssocID="{FD12AF69-6A0E-4E4D-8764-058FA42B2953}" presName="rootComposite" presStyleCnt="0"/>
      <dgm:spPr/>
    </dgm:pt>
    <dgm:pt modelId="{D007CD34-DCE8-424B-8DCE-FB50A11765EE}" type="pres">
      <dgm:prSet presAssocID="{FD12AF69-6A0E-4E4D-8764-058FA42B2953}" presName="rootText" presStyleLbl="node3" presStyleIdx="0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25E9C3-7906-4A29-9372-648ED4AA72B5}" type="pres">
      <dgm:prSet presAssocID="{FD12AF69-6A0E-4E4D-8764-058FA42B2953}" presName="rootConnector" presStyleLbl="node3" presStyleIdx="0" presStyleCnt="61"/>
      <dgm:spPr/>
      <dgm:t>
        <a:bodyPr/>
        <a:lstStyle/>
        <a:p>
          <a:endParaRPr lang="zh-CN" altLang="en-US"/>
        </a:p>
      </dgm:t>
    </dgm:pt>
    <dgm:pt modelId="{A7F98DCA-364B-494B-AA68-67F69B045BD4}" type="pres">
      <dgm:prSet presAssocID="{FD12AF69-6A0E-4E4D-8764-058FA42B2953}" presName="hierChild4" presStyleCnt="0"/>
      <dgm:spPr/>
    </dgm:pt>
    <dgm:pt modelId="{624A2C94-F1E9-40C9-A0CE-D7C8CF09C310}" type="pres">
      <dgm:prSet presAssocID="{FD12AF69-6A0E-4E4D-8764-058FA42B2953}" presName="hierChild5" presStyleCnt="0"/>
      <dgm:spPr/>
    </dgm:pt>
    <dgm:pt modelId="{A321DFB5-C589-48CE-B8A2-CD3A93735B31}" type="pres">
      <dgm:prSet presAssocID="{D9C7C311-0B36-4BC8-AD53-D8CF9B5E85C1}" presName="Name37" presStyleLbl="parChTrans1D3" presStyleIdx="1" presStyleCnt="61"/>
      <dgm:spPr/>
      <dgm:t>
        <a:bodyPr/>
        <a:lstStyle/>
        <a:p>
          <a:endParaRPr lang="zh-CN" altLang="en-US"/>
        </a:p>
      </dgm:t>
    </dgm:pt>
    <dgm:pt modelId="{4ED8D198-1B8D-487A-8A73-4E90C0AD4B5B}" type="pres">
      <dgm:prSet presAssocID="{CA477C52-BD98-4C4B-A1E2-CD66E64224F3}" presName="hierRoot2" presStyleCnt="0">
        <dgm:presLayoutVars>
          <dgm:hierBranch val="init"/>
        </dgm:presLayoutVars>
      </dgm:prSet>
      <dgm:spPr/>
    </dgm:pt>
    <dgm:pt modelId="{AC4A87F0-FF33-43D3-8427-BBFA681FDAB1}" type="pres">
      <dgm:prSet presAssocID="{CA477C52-BD98-4C4B-A1E2-CD66E64224F3}" presName="rootComposite" presStyleCnt="0"/>
      <dgm:spPr/>
    </dgm:pt>
    <dgm:pt modelId="{6AF7DCB4-3255-47B2-A45B-D578C707B23B}" type="pres">
      <dgm:prSet presAssocID="{CA477C52-BD98-4C4B-A1E2-CD66E64224F3}" presName="rootText" presStyleLbl="node3" presStyleIdx="1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98A25CF-6DDC-4AB3-9180-9A1A8C8F3910}" type="pres">
      <dgm:prSet presAssocID="{CA477C52-BD98-4C4B-A1E2-CD66E64224F3}" presName="rootConnector" presStyleLbl="node3" presStyleIdx="1" presStyleCnt="61"/>
      <dgm:spPr/>
      <dgm:t>
        <a:bodyPr/>
        <a:lstStyle/>
        <a:p>
          <a:endParaRPr lang="zh-CN" altLang="en-US"/>
        </a:p>
      </dgm:t>
    </dgm:pt>
    <dgm:pt modelId="{C472361D-1385-4513-9092-6642C1C353F6}" type="pres">
      <dgm:prSet presAssocID="{CA477C52-BD98-4C4B-A1E2-CD66E64224F3}" presName="hierChild4" presStyleCnt="0"/>
      <dgm:spPr/>
    </dgm:pt>
    <dgm:pt modelId="{2F595228-9A2E-4960-9087-897C43BC1DD2}" type="pres">
      <dgm:prSet presAssocID="{CA477C52-BD98-4C4B-A1E2-CD66E64224F3}" presName="hierChild5" presStyleCnt="0"/>
      <dgm:spPr/>
    </dgm:pt>
    <dgm:pt modelId="{47C7F93F-C8DA-4B86-B41A-EB9424A22FD1}" type="pres">
      <dgm:prSet presAssocID="{D12715D4-E9AB-43E6-9424-3C7588AAFE94}" presName="Name37" presStyleLbl="parChTrans1D3" presStyleIdx="2" presStyleCnt="61"/>
      <dgm:spPr/>
      <dgm:t>
        <a:bodyPr/>
        <a:lstStyle/>
        <a:p>
          <a:endParaRPr lang="zh-CN" altLang="en-US"/>
        </a:p>
      </dgm:t>
    </dgm:pt>
    <dgm:pt modelId="{3AF9D264-07EC-43C1-B3ED-2AFEEB02AFA6}" type="pres">
      <dgm:prSet presAssocID="{D6861E1A-3775-412D-A07F-0C68B4DFC98A}" presName="hierRoot2" presStyleCnt="0">
        <dgm:presLayoutVars>
          <dgm:hierBranch val="init"/>
        </dgm:presLayoutVars>
      </dgm:prSet>
      <dgm:spPr/>
    </dgm:pt>
    <dgm:pt modelId="{DBED647C-2EA3-4C90-92BC-4066691590AE}" type="pres">
      <dgm:prSet presAssocID="{D6861E1A-3775-412D-A07F-0C68B4DFC98A}" presName="rootComposite" presStyleCnt="0"/>
      <dgm:spPr/>
    </dgm:pt>
    <dgm:pt modelId="{CD56D336-8A8E-49D1-9A01-CEFD3D398B27}" type="pres">
      <dgm:prSet presAssocID="{D6861E1A-3775-412D-A07F-0C68B4DFC98A}" presName="rootText" presStyleLbl="node3" presStyleIdx="2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0CAF002-11CA-45FE-B3F1-2100E4E8CDB9}" type="pres">
      <dgm:prSet presAssocID="{D6861E1A-3775-412D-A07F-0C68B4DFC98A}" presName="rootConnector" presStyleLbl="node3" presStyleIdx="2" presStyleCnt="61"/>
      <dgm:spPr/>
      <dgm:t>
        <a:bodyPr/>
        <a:lstStyle/>
        <a:p>
          <a:endParaRPr lang="zh-CN" altLang="en-US"/>
        </a:p>
      </dgm:t>
    </dgm:pt>
    <dgm:pt modelId="{945236D6-2658-4FE7-B62B-97BE75DF561D}" type="pres">
      <dgm:prSet presAssocID="{D6861E1A-3775-412D-A07F-0C68B4DFC98A}" presName="hierChild4" presStyleCnt="0"/>
      <dgm:spPr/>
    </dgm:pt>
    <dgm:pt modelId="{C6D4BBAB-8441-434F-A027-2DF02D0675CC}" type="pres">
      <dgm:prSet presAssocID="{D6861E1A-3775-412D-A07F-0C68B4DFC98A}" presName="hierChild5" presStyleCnt="0"/>
      <dgm:spPr/>
    </dgm:pt>
    <dgm:pt modelId="{08BF11F0-494C-43C8-B9DF-5E73121842C5}" type="pres">
      <dgm:prSet presAssocID="{4D02EE0F-8F27-492A-A90F-BEEFD6560D6D}" presName="Name37" presStyleLbl="parChTrans1D3" presStyleIdx="3" presStyleCnt="61"/>
      <dgm:spPr/>
      <dgm:t>
        <a:bodyPr/>
        <a:lstStyle/>
        <a:p>
          <a:endParaRPr lang="zh-CN" altLang="en-US"/>
        </a:p>
      </dgm:t>
    </dgm:pt>
    <dgm:pt modelId="{9B07E191-C43C-49B2-B875-BC1F63F7A05B}" type="pres">
      <dgm:prSet presAssocID="{45017380-9E81-4619-B748-74DD4B83557F}" presName="hierRoot2" presStyleCnt="0">
        <dgm:presLayoutVars>
          <dgm:hierBranch val="init"/>
        </dgm:presLayoutVars>
      </dgm:prSet>
      <dgm:spPr/>
    </dgm:pt>
    <dgm:pt modelId="{D10796D6-35DB-4210-9CD8-2B379F384ACC}" type="pres">
      <dgm:prSet presAssocID="{45017380-9E81-4619-B748-74DD4B83557F}" presName="rootComposite" presStyleCnt="0"/>
      <dgm:spPr/>
    </dgm:pt>
    <dgm:pt modelId="{B5E7A49A-75C7-4DF3-9994-5CF08DCAC09A}" type="pres">
      <dgm:prSet presAssocID="{45017380-9E81-4619-B748-74DD4B83557F}" presName="rootText" presStyleLbl="node3" presStyleIdx="3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656527-E16E-4E51-9E3D-983D8585FD04}" type="pres">
      <dgm:prSet presAssocID="{45017380-9E81-4619-B748-74DD4B83557F}" presName="rootConnector" presStyleLbl="node3" presStyleIdx="3" presStyleCnt="61"/>
      <dgm:spPr/>
      <dgm:t>
        <a:bodyPr/>
        <a:lstStyle/>
        <a:p>
          <a:endParaRPr lang="zh-CN" altLang="en-US"/>
        </a:p>
      </dgm:t>
    </dgm:pt>
    <dgm:pt modelId="{C5040ABE-73E2-4572-85B3-35D69D212C61}" type="pres">
      <dgm:prSet presAssocID="{45017380-9E81-4619-B748-74DD4B83557F}" presName="hierChild4" presStyleCnt="0"/>
      <dgm:spPr/>
    </dgm:pt>
    <dgm:pt modelId="{BFEE13BB-513E-45DB-8351-9F2D0FABECB8}" type="pres">
      <dgm:prSet presAssocID="{45017380-9E81-4619-B748-74DD4B83557F}" presName="hierChild5" presStyleCnt="0"/>
      <dgm:spPr/>
    </dgm:pt>
    <dgm:pt modelId="{D5945C72-58DA-483D-8CA4-2D7850542CD2}" type="pres">
      <dgm:prSet presAssocID="{D6181166-F637-43A1-AE64-7EF6B266F907}" presName="Name37" presStyleLbl="parChTrans1D3" presStyleIdx="4" presStyleCnt="61"/>
      <dgm:spPr/>
      <dgm:t>
        <a:bodyPr/>
        <a:lstStyle/>
        <a:p>
          <a:endParaRPr lang="zh-CN" altLang="en-US"/>
        </a:p>
      </dgm:t>
    </dgm:pt>
    <dgm:pt modelId="{C154F196-0B85-4DF3-9AE7-A3998A4B1DC4}" type="pres">
      <dgm:prSet presAssocID="{62E2D448-B543-488C-959C-6AEC157DEDFD}" presName="hierRoot2" presStyleCnt="0">
        <dgm:presLayoutVars>
          <dgm:hierBranch val="init"/>
        </dgm:presLayoutVars>
      </dgm:prSet>
      <dgm:spPr/>
    </dgm:pt>
    <dgm:pt modelId="{59924ABE-1217-415B-A3C2-5CC6B5ABAE21}" type="pres">
      <dgm:prSet presAssocID="{62E2D448-B543-488C-959C-6AEC157DEDFD}" presName="rootComposite" presStyleCnt="0"/>
      <dgm:spPr/>
    </dgm:pt>
    <dgm:pt modelId="{4377595D-B74C-4CD1-9F20-186A14184333}" type="pres">
      <dgm:prSet presAssocID="{62E2D448-B543-488C-959C-6AEC157DEDFD}" presName="rootText" presStyleLbl="node3" presStyleIdx="4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A9A05CA-DB88-439D-BE71-632770D2CE18}" type="pres">
      <dgm:prSet presAssocID="{62E2D448-B543-488C-959C-6AEC157DEDFD}" presName="rootConnector" presStyleLbl="node3" presStyleIdx="4" presStyleCnt="61"/>
      <dgm:spPr/>
      <dgm:t>
        <a:bodyPr/>
        <a:lstStyle/>
        <a:p>
          <a:endParaRPr lang="zh-CN" altLang="en-US"/>
        </a:p>
      </dgm:t>
    </dgm:pt>
    <dgm:pt modelId="{6FF6835A-EAD1-4198-86A1-6DBD6E977292}" type="pres">
      <dgm:prSet presAssocID="{62E2D448-B543-488C-959C-6AEC157DEDFD}" presName="hierChild4" presStyleCnt="0"/>
      <dgm:spPr/>
    </dgm:pt>
    <dgm:pt modelId="{58B18F60-F990-4970-9038-073FE075EFFA}" type="pres">
      <dgm:prSet presAssocID="{62E2D448-B543-488C-959C-6AEC157DEDFD}" presName="hierChild5" presStyleCnt="0"/>
      <dgm:spPr/>
    </dgm:pt>
    <dgm:pt modelId="{2448F598-22D3-4CF9-A194-09A3FD868E5F}" type="pres">
      <dgm:prSet presAssocID="{6962B585-1F88-4182-9E07-095E5674AB8E}" presName="Name37" presStyleLbl="parChTrans1D3" presStyleIdx="5" presStyleCnt="61"/>
      <dgm:spPr/>
      <dgm:t>
        <a:bodyPr/>
        <a:lstStyle/>
        <a:p>
          <a:endParaRPr lang="zh-CN" altLang="en-US"/>
        </a:p>
      </dgm:t>
    </dgm:pt>
    <dgm:pt modelId="{80B460A2-40CE-48BD-A3A9-C5227F7561A3}" type="pres">
      <dgm:prSet presAssocID="{90D7B41F-CA91-46CA-995C-9544BE46EAE6}" presName="hierRoot2" presStyleCnt="0">
        <dgm:presLayoutVars>
          <dgm:hierBranch val="init"/>
        </dgm:presLayoutVars>
      </dgm:prSet>
      <dgm:spPr/>
    </dgm:pt>
    <dgm:pt modelId="{6258E220-3AB8-42E4-9ECB-E15086FEA578}" type="pres">
      <dgm:prSet presAssocID="{90D7B41F-CA91-46CA-995C-9544BE46EAE6}" presName="rootComposite" presStyleCnt="0"/>
      <dgm:spPr/>
    </dgm:pt>
    <dgm:pt modelId="{90F5EEDD-5C38-4290-974F-1AE75BA5A339}" type="pres">
      <dgm:prSet presAssocID="{90D7B41F-CA91-46CA-995C-9544BE46EAE6}" presName="rootText" presStyleLbl="node3" presStyleIdx="5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F65227-DEF8-41FA-8DE3-1EFA83C0D0C5}" type="pres">
      <dgm:prSet presAssocID="{90D7B41F-CA91-46CA-995C-9544BE46EAE6}" presName="rootConnector" presStyleLbl="node3" presStyleIdx="5" presStyleCnt="61"/>
      <dgm:spPr/>
      <dgm:t>
        <a:bodyPr/>
        <a:lstStyle/>
        <a:p>
          <a:endParaRPr lang="zh-CN" altLang="en-US"/>
        </a:p>
      </dgm:t>
    </dgm:pt>
    <dgm:pt modelId="{16728810-7317-4795-B571-8B2AE16A5A42}" type="pres">
      <dgm:prSet presAssocID="{90D7B41F-CA91-46CA-995C-9544BE46EAE6}" presName="hierChild4" presStyleCnt="0"/>
      <dgm:spPr/>
    </dgm:pt>
    <dgm:pt modelId="{35E79493-737F-4346-93E1-EDE4F7B1FE0B}" type="pres">
      <dgm:prSet presAssocID="{90D7B41F-CA91-46CA-995C-9544BE46EAE6}" presName="hierChild5" presStyleCnt="0"/>
      <dgm:spPr/>
    </dgm:pt>
    <dgm:pt modelId="{A185F5CA-AB35-4CA6-93F7-A0D10EF9CFBE}" type="pres">
      <dgm:prSet presAssocID="{E19E88ED-8D5B-4BED-9B5C-5DE918621A83}" presName="Name37" presStyleLbl="parChTrans1D3" presStyleIdx="6" presStyleCnt="61"/>
      <dgm:spPr/>
      <dgm:t>
        <a:bodyPr/>
        <a:lstStyle/>
        <a:p>
          <a:endParaRPr lang="zh-CN" altLang="en-US"/>
        </a:p>
      </dgm:t>
    </dgm:pt>
    <dgm:pt modelId="{CECC1C41-EF26-4E3B-A303-0F98ACA42F23}" type="pres">
      <dgm:prSet presAssocID="{08BFD430-4F28-4F45-9C71-5899F40016F5}" presName="hierRoot2" presStyleCnt="0">
        <dgm:presLayoutVars>
          <dgm:hierBranch val="init"/>
        </dgm:presLayoutVars>
      </dgm:prSet>
      <dgm:spPr/>
    </dgm:pt>
    <dgm:pt modelId="{DA03FC13-5EBB-4695-8C3A-F18873E46EE6}" type="pres">
      <dgm:prSet presAssocID="{08BFD430-4F28-4F45-9C71-5899F40016F5}" presName="rootComposite" presStyleCnt="0"/>
      <dgm:spPr/>
    </dgm:pt>
    <dgm:pt modelId="{CC5F35F1-F283-42FB-BF24-B09EDA78BB45}" type="pres">
      <dgm:prSet presAssocID="{08BFD430-4F28-4F45-9C71-5899F40016F5}" presName="rootText" presStyleLbl="node3" presStyleIdx="6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70138B2-94F8-4525-B8FD-24B4B1FF1DBE}" type="pres">
      <dgm:prSet presAssocID="{08BFD430-4F28-4F45-9C71-5899F40016F5}" presName="rootConnector" presStyleLbl="node3" presStyleIdx="6" presStyleCnt="61"/>
      <dgm:spPr/>
      <dgm:t>
        <a:bodyPr/>
        <a:lstStyle/>
        <a:p>
          <a:endParaRPr lang="zh-CN" altLang="en-US"/>
        </a:p>
      </dgm:t>
    </dgm:pt>
    <dgm:pt modelId="{660B8FDC-656C-4901-8FAF-B0510AAD81C0}" type="pres">
      <dgm:prSet presAssocID="{08BFD430-4F28-4F45-9C71-5899F40016F5}" presName="hierChild4" presStyleCnt="0"/>
      <dgm:spPr/>
    </dgm:pt>
    <dgm:pt modelId="{2B60F73D-DC41-4BFE-85B3-74951C5F6693}" type="pres">
      <dgm:prSet presAssocID="{08BFD430-4F28-4F45-9C71-5899F40016F5}" presName="hierChild5" presStyleCnt="0"/>
      <dgm:spPr/>
    </dgm:pt>
    <dgm:pt modelId="{B214371E-E459-4C12-95FB-EFC55E2C41AB}" type="pres">
      <dgm:prSet presAssocID="{44A7628D-8F41-4B9E-99FA-DAD0B6B79BAE}" presName="Name37" presStyleLbl="parChTrans1D3" presStyleIdx="7" presStyleCnt="61"/>
      <dgm:spPr/>
      <dgm:t>
        <a:bodyPr/>
        <a:lstStyle/>
        <a:p>
          <a:endParaRPr lang="zh-CN" altLang="en-US"/>
        </a:p>
      </dgm:t>
    </dgm:pt>
    <dgm:pt modelId="{97688E84-0800-48D4-B5CC-5C47D5D98759}" type="pres">
      <dgm:prSet presAssocID="{994AC337-14AA-4497-AA1C-9C41DECC7BE5}" presName="hierRoot2" presStyleCnt="0">
        <dgm:presLayoutVars>
          <dgm:hierBranch val="init"/>
        </dgm:presLayoutVars>
      </dgm:prSet>
      <dgm:spPr/>
    </dgm:pt>
    <dgm:pt modelId="{2625329B-2A2F-452D-B5A8-8479D55997B9}" type="pres">
      <dgm:prSet presAssocID="{994AC337-14AA-4497-AA1C-9C41DECC7BE5}" presName="rootComposite" presStyleCnt="0"/>
      <dgm:spPr/>
    </dgm:pt>
    <dgm:pt modelId="{C487DAC8-7FCD-4F96-ACAE-BC25CB1D5F49}" type="pres">
      <dgm:prSet presAssocID="{994AC337-14AA-4497-AA1C-9C41DECC7BE5}" presName="rootText" presStyleLbl="node3" presStyleIdx="7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684D207-E1E5-4D9E-8DE8-82130029A912}" type="pres">
      <dgm:prSet presAssocID="{994AC337-14AA-4497-AA1C-9C41DECC7BE5}" presName="rootConnector" presStyleLbl="node3" presStyleIdx="7" presStyleCnt="61"/>
      <dgm:spPr/>
      <dgm:t>
        <a:bodyPr/>
        <a:lstStyle/>
        <a:p>
          <a:endParaRPr lang="zh-CN" altLang="en-US"/>
        </a:p>
      </dgm:t>
    </dgm:pt>
    <dgm:pt modelId="{37AB1247-5744-41B8-8EA2-AF25F3C72969}" type="pres">
      <dgm:prSet presAssocID="{994AC337-14AA-4497-AA1C-9C41DECC7BE5}" presName="hierChild4" presStyleCnt="0"/>
      <dgm:spPr/>
    </dgm:pt>
    <dgm:pt modelId="{5A52008E-EB6E-473E-AC23-AD71E163F76F}" type="pres">
      <dgm:prSet presAssocID="{994AC337-14AA-4497-AA1C-9C41DECC7BE5}" presName="hierChild5" presStyleCnt="0"/>
      <dgm:spPr/>
    </dgm:pt>
    <dgm:pt modelId="{E482528A-69F1-41D0-8209-3494AF10A15B}" type="pres">
      <dgm:prSet presAssocID="{BAC2A3FF-9F72-43AB-902F-ACDBF3F74922}" presName="hierChild5" presStyleCnt="0"/>
      <dgm:spPr/>
    </dgm:pt>
    <dgm:pt modelId="{89B0143B-644E-4B9D-BB41-BB7BAC4104AA}" type="pres">
      <dgm:prSet presAssocID="{BA22E240-3F92-434A-968B-32549C4EAF58}" presName="Name37" presStyleLbl="parChTrans1D2" presStyleIdx="1" presStyleCnt="9"/>
      <dgm:spPr/>
      <dgm:t>
        <a:bodyPr/>
        <a:lstStyle/>
        <a:p>
          <a:endParaRPr lang="zh-CN" altLang="en-US"/>
        </a:p>
      </dgm:t>
    </dgm:pt>
    <dgm:pt modelId="{276DDB7A-7EBC-4B55-8DC9-D0464DA8425E}" type="pres">
      <dgm:prSet presAssocID="{9607209C-D902-4768-B592-B51A73D49ACF}" presName="hierRoot2" presStyleCnt="0">
        <dgm:presLayoutVars>
          <dgm:hierBranch val="init"/>
        </dgm:presLayoutVars>
      </dgm:prSet>
      <dgm:spPr/>
    </dgm:pt>
    <dgm:pt modelId="{0DFBDB85-8304-495E-876C-441A72E40DBB}" type="pres">
      <dgm:prSet presAssocID="{9607209C-D902-4768-B592-B51A73D49ACF}" presName="rootComposite" presStyleCnt="0"/>
      <dgm:spPr/>
    </dgm:pt>
    <dgm:pt modelId="{0DBD36AE-5406-47B1-97C7-2B298A775B66}" type="pres">
      <dgm:prSet presAssocID="{9607209C-D902-4768-B592-B51A73D49ACF}" presName="rootText" presStyleLbl="node2" presStyleIdx="1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BA925C-3B83-40FF-93E1-8226942712D9}" type="pres">
      <dgm:prSet presAssocID="{9607209C-D902-4768-B592-B51A73D49ACF}" presName="rootConnector" presStyleLbl="node2" presStyleIdx="1" presStyleCnt="9"/>
      <dgm:spPr/>
      <dgm:t>
        <a:bodyPr/>
        <a:lstStyle/>
        <a:p>
          <a:endParaRPr lang="zh-CN" altLang="en-US"/>
        </a:p>
      </dgm:t>
    </dgm:pt>
    <dgm:pt modelId="{5FDB0B36-F529-4D6E-8BE3-FA1B9DC7EBB3}" type="pres">
      <dgm:prSet presAssocID="{9607209C-D902-4768-B592-B51A73D49ACF}" presName="hierChild4" presStyleCnt="0"/>
      <dgm:spPr/>
    </dgm:pt>
    <dgm:pt modelId="{55A161B6-E43C-4E76-ACF3-E75E45FCD4E0}" type="pres">
      <dgm:prSet presAssocID="{7CEE77D8-7507-4DBA-8965-0BEB50095CDB}" presName="Name37" presStyleLbl="parChTrans1D3" presStyleIdx="8" presStyleCnt="61"/>
      <dgm:spPr/>
      <dgm:t>
        <a:bodyPr/>
        <a:lstStyle/>
        <a:p>
          <a:endParaRPr lang="zh-CN" altLang="en-US"/>
        </a:p>
      </dgm:t>
    </dgm:pt>
    <dgm:pt modelId="{0CFB4631-B2A8-4CE1-8DC2-6CCB2C93FB1C}" type="pres">
      <dgm:prSet presAssocID="{FD305FF1-E24F-4C3C-914F-666ED4DCACF1}" presName="hierRoot2" presStyleCnt="0">
        <dgm:presLayoutVars>
          <dgm:hierBranch val="init"/>
        </dgm:presLayoutVars>
      </dgm:prSet>
      <dgm:spPr/>
    </dgm:pt>
    <dgm:pt modelId="{929CABD0-0E02-45A6-8F1C-AD27BAE7ABB3}" type="pres">
      <dgm:prSet presAssocID="{FD305FF1-E24F-4C3C-914F-666ED4DCACF1}" presName="rootComposite" presStyleCnt="0"/>
      <dgm:spPr/>
    </dgm:pt>
    <dgm:pt modelId="{A4644B0B-EE81-44F9-92AE-538805F14392}" type="pres">
      <dgm:prSet presAssocID="{FD305FF1-E24F-4C3C-914F-666ED4DCACF1}" presName="rootText" presStyleLbl="node3" presStyleIdx="8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819177-C5C2-4157-888F-6D8518F04544}" type="pres">
      <dgm:prSet presAssocID="{FD305FF1-E24F-4C3C-914F-666ED4DCACF1}" presName="rootConnector" presStyleLbl="node3" presStyleIdx="8" presStyleCnt="61"/>
      <dgm:spPr/>
      <dgm:t>
        <a:bodyPr/>
        <a:lstStyle/>
        <a:p>
          <a:endParaRPr lang="zh-CN" altLang="en-US"/>
        </a:p>
      </dgm:t>
    </dgm:pt>
    <dgm:pt modelId="{12F45E3A-5D5F-4992-8F76-F89575B72447}" type="pres">
      <dgm:prSet presAssocID="{FD305FF1-E24F-4C3C-914F-666ED4DCACF1}" presName="hierChild4" presStyleCnt="0"/>
      <dgm:spPr/>
    </dgm:pt>
    <dgm:pt modelId="{9774ED84-AC1C-44CA-957D-EB24D1B93502}" type="pres">
      <dgm:prSet presAssocID="{FD305FF1-E24F-4C3C-914F-666ED4DCACF1}" presName="hierChild5" presStyleCnt="0"/>
      <dgm:spPr/>
    </dgm:pt>
    <dgm:pt modelId="{914F630F-492E-4CB5-8728-6CF5AAABD469}" type="pres">
      <dgm:prSet presAssocID="{F5FABF52-E7FD-40BA-AEA3-2127A125D4D4}" presName="Name37" presStyleLbl="parChTrans1D3" presStyleIdx="9" presStyleCnt="61"/>
      <dgm:spPr/>
      <dgm:t>
        <a:bodyPr/>
        <a:lstStyle/>
        <a:p>
          <a:endParaRPr lang="zh-CN" altLang="en-US"/>
        </a:p>
      </dgm:t>
    </dgm:pt>
    <dgm:pt modelId="{6E7CBA6F-D65A-4269-80B1-88BB4FFD869B}" type="pres">
      <dgm:prSet presAssocID="{8EF35D27-D9E8-4247-B5C1-6AC7FAF8A8B3}" presName="hierRoot2" presStyleCnt="0">
        <dgm:presLayoutVars>
          <dgm:hierBranch val="init"/>
        </dgm:presLayoutVars>
      </dgm:prSet>
      <dgm:spPr/>
    </dgm:pt>
    <dgm:pt modelId="{E1565870-F819-4C1C-A4D1-8CD43A5EC85A}" type="pres">
      <dgm:prSet presAssocID="{8EF35D27-D9E8-4247-B5C1-6AC7FAF8A8B3}" presName="rootComposite" presStyleCnt="0"/>
      <dgm:spPr/>
    </dgm:pt>
    <dgm:pt modelId="{6540FCFD-A3A3-4361-80CF-A225CE322E97}" type="pres">
      <dgm:prSet presAssocID="{8EF35D27-D9E8-4247-B5C1-6AC7FAF8A8B3}" presName="rootText" presStyleLbl="node3" presStyleIdx="9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A991DFF-2782-4DA4-BE21-77480F0F6CCE}" type="pres">
      <dgm:prSet presAssocID="{8EF35D27-D9E8-4247-B5C1-6AC7FAF8A8B3}" presName="rootConnector" presStyleLbl="node3" presStyleIdx="9" presStyleCnt="61"/>
      <dgm:spPr/>
      <dgm:t>
        <a:bodyPr/>
        <a:lstStyle/>
        <a:p>
          <a:endParaRPr lang="zh-CN" altLang="en-US"/>
        </a:p>
      </dgm:t>
    </dgm:pt>
    <dgm:pt modelId="{9960CC69-7E4D-4951-846F-8EE0AD031FB8}" type="pres">
      <dgm:prSet presAssocID="{8EF35D27-D9E8-4247-B5C1-6AC7FAF8A8B3}" presName="hierChild4" presStyleCnt="0"/>
      <dgm:spPr/>
    </dgm:pt>
    <dgm:pt modelId="{7831D655-1F6E-4A29-8AEF-44F5860578C2}" type="pres">
      <dgm:prSet presAssocID="{8EF35D27-D9E8-4247-B5C1-6AC7FAF8A8B3}" presName="hierChild5" presStyleCnt="0"/>
      <dgm:spPr/>
    </dgm:pt>
    <dgm:pt modelId="{DF9001EC-3E22-46D1-8ACA-70C4DE5D657B}" type="pres">
      <dgm:prSet presAssocID="{9833BA5B-562F-420A-9222-1E18ECA32210}" presName="Name37" presStyleLbl="parChTrans1D3" presStyleIdx="10" presStyleCnt="61"/>
      <dgm:spPr/>
      <dgm:t>
        <a:bodyPr/>
        <a:lstStyle/>
        <a:p>
          <a:endParaRPr lang="zh-CN" altLang="en-US"/>
        </a:p>
      </dgm:t>
    </dgm:pt>
    <dgm:pt modelId="{5FB6E90C-23C0-4CFD-8461-B3E7104E5D26}" type="pres">
      <dgm:prSet presAssocID="{9D4499EE-83C2-455D-BDCA-93D8355F7D2C}" presName="hierRoot2" presStyleCnt="0">
        <dgm:presLayoutVars>
          <dgm:hierBranch val="init"/>
        </dgm:presLayoutVars>
      </dgm:prSet>
      <dgm:spPr/>
    </dgm:pt>
    <dgm:pt modelId="{40BFF44F-6FA7-4B0B-BE43-6B263A6C62CA}" type="pres">
      <dgm:prSet presAssocID="{9D4499EE-83C2-455D-BDCA-93D8355F7D2C}" presName="rootComposite" presStyleCnt="0"/>
      <dgm:spPr/>
    </dgm:pt>
    <dgm:pt modelId="{E524CE8A-223F-4108-93D8-5EA679B9232A}" type="pres">
      <dgm:prSet presAssocID="{9D4499EE-83C2-455D-BDCA-93D8355F7D2C}" presName="rootText" presStyleLbl="node3" presStyleIdx="10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2D8459-79C2-4D4E-B331-2D2F9EE8BB02}" type="pres">
      <dgm:prSet presAssocID="{9D4499EE-83C2-455D-BDCA-93D8355F7D2C}" presName="rootConnector" presStyleLbl="node3" presStyleIdx="10" presStyleCnt="61"/>
      <dgm:spPr/>
      <dgm:t>
        <a:bodyPr/>
        <a:lstStyle/>
        <a:p>
          <a:endParaRPr lang="zh-CN" altLang="en-US"/>
        </a:p>
      </dgm:t>
    </dgm:pt>
    <dgm:pt modelId="{EAFC7DA2-8C3C-41E8-8535-07BED9ADB8DC}" type="pres">
      <dgm:prSet presAssocID="{9D4499EE-83C2-455D-BDCA-93D8355F7D2C}" presName="hierChild4" presStyleCnt="0"/>
      <dgm:spPr/>
    </dgm:pt>
    <dgm:pt modelId="{53BB9655-0F79-4040-8372-01ECA041DACD}" type="pres">
      <dgm:prSet presAssocID="{9D4499EE-83C2-455D-BDCA-93D8355F7D2C}" presName="hierChild5" presStyleCnt="0"/>
      <dgm:spPr/>
    </dgm:pt>
    <dgm:pt modelId="{31CC9251-DCDD-4650-973C-8B242DFE456F}" type="pres">
      <dgm:prSet presAssocID="{8FCF6BEC-5288-4934-BDB7-BFDBF15D95A3}" presName="Name37" presStyleLbl="parChTrans1D3" presStyleIdx="11" presStyleCnt="61"/>
      <dgm:spPr/>
      <dgm:t>
        <a:bodyPr/>
        <a:lstStyle/>
        <a:p>
          <a:endParaRPr lang="zh-CN" altLang="en-US"/>
        </a:p>
      </dgm:t>
    </dgm:pt>
    <dgm:pt modelId="{BE3DEC95-21F0-42B1-B092-DA07B42802F8}" type="pres">
      <dgm:prSet presAssocID="{78D69BE0-0A32-4CC1-89AB-F4C3B8275F00}" presName="hierRoot2" presStyleCnt="0">
        <dgm:presLayoutVars>
          <dgm:hierBranch val="init"/>
        </dgm:presLayoutVars>
      </dgm:prSet>
      <dgm:spPr/>
    </dgm:pt>
    <dgm:pt modelId="{B830FAEF-CC0A-403C-8FE9-0A450CC0501B}" type="pres">
      <dgm:prSet presAssocID="{78D69BE0-0A32-4CC1-89AB-F4C3B8275F00}" presName="rootComposite" presStyleCnt="0"/>
      <dgm:spPr/>
    </dgm:pt>
    <dgm:pt modelId="{BFD68D52-2046-4E53-8467-87A4158A4EA9}" type="pres">
      <dgm:prSet presAssocID="{78D69BE0-0A32-4CC1-89AB-F4C3B8275F00}" presName="rootText" presStyleLbl="node3" presStyleIdx="11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A1D52FB-D0D9-4F94-BBD3-AF7D995CF381}" type="pres">
      <dgm:prSet presAssocID="{78D69BE0-0A32-4CC1-89AB-F4C3B8275F00}" presName="rootConnector" presStyleLbl="node3" presStyleIdx="11" presStyleCnt="61"/>
      <dgm:spPr/>
      <dgm:t>
        <a:bodyPr/>
        <a:lstStyle/>
        <a:p>
          <a:endParaRPr lang="zh-CN" altLang="en-US"/>
        </a:p>
      </dgm:t>
    </dgm:pt>
    <dgm:pt modelId="{78BF4335-2A1F-4572-9F70-DAE52B6DCA05}" type="pres">
      <dgm:prSet presAssocID="{78D69BE0-0A32-4CC1-89AB-F4C3B8275F00}" presName="hierChild4" presStyleCnt="0"/>
      <dgm:spPr/>
    </dgm:pt>
    <dgm:pt modelId="{637D7227-FADD-4523-95D4-A63EEA9E6FF2}" type="pres">
      <dgm:prSet presAssocID="{78D69BE0-0A32-4CC1-89AB-F4C3B8275F00}" presName="hierChild5" presStyleCnt="0"/>
      <dgm:spPr/>
    </dgm:pt>
    <dgm:pt modelId="{C75A3C3A-1BB6-4251-B48D-2734684ABF39}" type="pres">
      <dgm:prSet presAssocID="{C701468E-9419-4A60-9236-FAA2676C9BD9}" presName="Name37" presStyleLbl="parChTrans1D3" presStyleIdx="12" presStyleCnt="61"/>
      <dgm:spPr/>
      <dgm:t>
        <a:bodyPr/>
        <a:lstStyle/>
        <a:p>
          <a:endParaRPr lang="zh-CN" altLang="en-US"/>
        </a:p>
      </dgm:t>
    </dgm:pt>
    <dgm:pt modelId="{4A400B13-8E22-4726-8144-2934ACCB11CE}" type="pres">
      <dgm:prSet presAssocID="{17E3ECAF-4794-47E9-876D-0CAE5502B4F7}" presName="hierRoot2" presStyleCnt="0">
        <dgm:presLayoutVars>
          <dgm:hierBranch val="init"/>
        </dgm:presLayoutVars>
      </dgm:prSet>
      <dgm:spPr/>
    </dgm:pt>
    <dgm:pt modelId="{34A79517-FEBA-4F81-91C9-762F8D7A503B}" type="pres">
      <dgm:prSet presAssocID="{17E3ECAF-4794-47E9-876D-0CAE5502B4F7}" presName="rootComposite" presStyleCnt="0"/>
      <dgm:spPr/>
    </dgm:pt>
    <dgm:pt modelId="{81F18DC0-193B-4D48-B005-8B5E32649AE0}" type="pres">
      <dgm:prSet presAssocID="{17E3ECAF-4794-47E9-876D-0CAE5502B4F7}" presName="rootText" presStyleLbl="node3" presStyleIdx="12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363F70-9C1E-4F71-9DEB-34902C9DBB76}" type="pres">
      <dgm:prSet presAssocID="{17E3ECAF-4794-47E9-876D-0CAE5502B4F7}" presName="rootConnector" presStyleLbl="node3" presStyleIdx="12" presStyleCnt="61"/>
      <dgm:spPr/>
      <dgm:t>
        <a:bodyPr/>
        <a:lstStyle/>
        <a:p>
          <a:endParaRPr lang="zh-CN" altLang="en-US"/>
        </a:p>
      </dgm:t>
    </dgm:pt>
    <dgm:pt modelId="{43D93E4B-0907-4F1F-BA4B-D219C6CB9622}" type="pres">
      <dgm:prSet presAssocID="{17E3ECAF-4794-47E9-876D-0CAE5502B4F7}" presName="hierChild4" presStyleCnt="0"/>
      <dgm:spPr/>
    </dgm:pt>
    <dgm:pt modelId="{F75FEE1E-55E3-4591-82C1-2A4DC8F9CCA7}" type="pres">
      <dgm:prSet presAssocID="{17E3ECAF-4794-47E9-876D-0CAE5502B4F7}" presName="hierChild5" presStyleCnt="0"/>
      <dgm:spPr/>
    </dgm:pt>
    <dgm:pt modelId="{12DFF553-2BE9-4460-B249-03B999E3B8DD}" type="pres">
      <dgm:prSet presAssocID="{026922E7-F925-4A67-B675-5BB9B2091128}" presName="Name37" presStyleLbl="parChTrans1D3" presStyleIdx="13" presStyleCnt="61"/>
      <dgm:spPr/>
      <dgm:t>
        <a:bodyPr/>
        <a:lstStyle/>
        <a:p>
          <a:endParaRPr lang="zh-CN" altLang="en-US"/>
        </a:p>
      </dgm:t>
    </dgm:pt>
    <dgm:pt modelId="{34520E66-5E18-48B5-957F-92FD652C682E}" type="pres">
      <dgm:prSet presAssocID="{9B60F49E-AEAD-4590-9464-EB93E53EC5FB}" presName="hierRoot2" presStyleCnt="0">
        <dgm:presLayoutVars>
          <dgm:hierBranch val="init"/>
        </dgm:presLayoutVars>
      </dgm:prSet>
      <dgm:spPr/>
    </dgm:pt>
    <dgm:pt modelId="{08B97B56-092E-4132-8548-F2AE044BC913}" type="pres">
      <dgm:prSet presAssocID="{9B60F49E-AEAD-4590-9464-EB93E53EC5FB}" presName="rootComposite" presStyleCnt="0"/>
      <dgm:spPr/>
    </dgm:pt>
    <dgm:pt modelId="{0A04CBD2-2991-416F-9184-BE414373DD2B}" type="pres">
      <dgm:prSet presAssocID="{9B60F49E-AEAD-4590-9464-EB93E53EC5FB}" presName="rootText" presStyleLbl="node3" presStyleIdx="13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67A7C4-AD19-4A42-A55C-D97C366FA1ED}" type="pres">
      <dgm:prSet presAssocID="{9B60F49E-AEAD-4590-9464-EB93E53EC5FB}" presName="rootConnector" presStyleLbl="node3" presStyleIdx="13" presStyleCnt="61"/>
      <dgm:spPr/>
      <dgm:t>
        <a:bodyPr/>
        <a:lstStyle/>
        <a:p>
          <a:endParaRPr lang="zh-CN" altLang="en-US"/>
        </a:p>
      </dgm:t>
    </dgm:pt>
    <dgm:pt modelId="{85D40E34-85E3-4D4E-BE88-D2C242B18CDA}" type="pres">
      <dgm:prSet presAssocID="{9B60F49E-AEAD-4590-9464-EB93E53EC5FB}" presName="hierChild4" presStyleCnt="0"/>
      <dgm:spPr/>
    </dgm:pt>
    <dgm:pt modelId="{0AC93C20-7491-421C-B104-EDB2264495B8}" type="pres">
      <dgm:prSet presAssocID="{9B60F49E-AEAD-4590-9464-EB93E53EC5FB}" presName="hierChild5" presStyleCnt="0"/>
      <dgm:spPr/>
    </dgm:pt>
    <dgm:pt modelId="{4A4E61CE-C372-4BF6-B0BE-7DBF8ECFAFFF}" type="pres">
      <dgm:prSet presAssocID="{94AC10E5-3541-4EAB-9856-0308D8DC7A87}" presName="Name37" presStyleLbl="parChTrans1D3" presStyleIdx="14" presStyleCnt="61"/>
      <dgm:spPr/>
      <dgm:t>
        <a:bodyPr/>
        <a:lstStyle/>
        <a:p>
          <a:endParaRPr lang="zh-CN" altLang="en-US"/>
        </a:p>
      </dgm:t>
    </dgm:pt>
    <dgm:pt modelId="{50239E6A-9554-4AC2-87D2-B0604480908D}" type="pres">
      <dgm:prSet presAssocID="{DB8A144D-30CC-4A73-85D5-F93921B74874}" presName="hierRoot2" presStyleCnt="0">
        <dgm:presLayoutVars>
          <dgm:hierBranch val="init"/>
        </dgm:presLayoutVars>
      </dgm:prSet>
      <dgm:spPr/>
    </dgm:pt>
    <dgm:pt modelId="{25829B12-E06A-4C0A-B959-CE4D6A3D9587}" type="pres">
      <dgm:prSet presAssocID="{DB8A144D-30CC-4A73-85D5-F93921B74874}" presName="rootComposite" presStyleCnt="0"/>
      <dgm:spPr/>
    </dgm:pt>
    <dgm:pt modelId="{C876ABBE-CB65-4B82-BE9A-BDA9B6F780A1}" type="pres">
      <dgm:prSet presAssocID="{DB8A144D-30CC-4A73-85D5-F93921B74874}" presName="rootText" presStyleLbl="node3" presStyleIdx="14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59C0D5-BE0B-47B9-BE6C-7DA76D1C4EC2}" type="pres">
      <dgm:prSet presAssocID="{DB8A144D-30CC-4A73-85D5-F93921B74874}" presName="rootConnector" presStyleLbl="node3" presStyleIdx="14" presStyleCnt="61"/>
      <dgm:spPr/>
      <dgm:t>
        <a:bodyPr/>
        <a:lstStyle/>
        <a:p>
          <a:endParaRPr lang="zh-CN" altLang="en-US"/>
        </a:p>
      </dgm:t>
    </dgm:pt>
    <dgm:pt modelId="{EE6EDA19-FC1E-49F6-8F33-8455A16DC49C}" type="pres">
      <dgm:prSet presAssocID="{DB8A144D-30CC-4A73-85D5-F93921B74874}" presName="hierChild4" presStyleCnt="0"/>
      <dgm:spPr/>
    </dgm:pt>
    <dgm:pt modelId="{E623A7A2-953E-40BA-B3B6-116518E8B0AB}" type="pres">
      <dgm:prSet presAssocID="{DB8A144D-30CC-4A73-85D5-F93921B74874}" presName="hierChild5" presStyleCnt="0"/>
      <dgm:spPr/>
    </dgm:pt>
    <dgm:pt modelId="{71221BA0-9CDC-416A-B402-1C20C8FB3CAC}" type="pres">
      <dgm:prSet presAssocID="{3AE13D91-75E7-43DF-BD89-4BE9D3EB76FD}" presName="Name37" presStyleLbl="parChTrans1D3" presStyleIdx="15" presStyleCnt="61"/>
      <dgm:spPr/>
      <dgm:t>
        <a:bodyPr/>
        <a:lstStyle/>
        <a:p>
          <a:endParaRPr lang="zh-CN" altLang="en-US"/>
        </a:p>
      </dgm:t>
    </dgm:pt>
    <dgm:pt modelId="{8D9E39A8-B784-40BD-A1B0-0E2D1E427B98}" type="pres">
      <dgm:prSet presAssocID="{31BC3D8B-B7A1-45F6-A168-C3DFED1D5225}" presName="hierRoot2" presStyleCnt="0">
        <dgm:presLayoutVars>
          <dgm:hierBranch val="init"/>
        </dgm:presLayoutVars>
      </dgm:prSet>
      <dgm:spPr/>
    </dgm:pt>
    <dgm:pt modelId="{37A7F425-865F-4AA9-A492-BCEFAC7F1C27}" type="pres">
      <dgm:prSet presAssocID="{31BC3D8B-B7A1-45F6-A168-C3DFED1D5225}" presName="rootComposite" presStyleCnt="0"/>
      <dgm:spPr/>
    </dgm:pt>
    <dgm:pt modelId="{C547A61A-F1ED-417A-BF57-E04E4E055AED}" type="pres">
      <dgm:prSet presAssocID="{31BC3D8B-B7A1-45F6-A168-C3DFED1D5225}" presName="rootText" presStyleLbl="node3" presStyleIdx="15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EEFA501-263A-45AE-836C-D4F3141F6C32}" type="pres">
      <dgm:prSet presAssocID="{31BC3D8B-B7A1-45F6-A168-C3DFED1D5225}" presName="rootConnector" presStyleLbl="node3" presStyleIdx="15" presStyleCnt="61"/>
      <dgm:spPr/>
      <dgm:t>
        <a:bodyPr/>
        <a:lstStyle/>
        <a:p>
          <a:endParaRPr lang="zh-CN" altLang="en-US"/>
        </a:p>
      </dgm:t>
    </dgm:pt>
    <dgm:pt modelId="{DDFBA039-91CB-415E-9603-AC277C01A954}" type="pres">
      <dgm:prSet presAssocID="{31BC3D8B-B7A1-45F6-A168-C3DFED1D5225}" presName="hierChild4" presStyleCnt="0"/>
      <dgm:spPr/>
    </dgm:pt>
    <dgm:pt modelId="{3A495E24-3F51-48E8-B04E-9ABA14010965}" type="pres">
      <dgm:prSet presAssocID="{31BC3D8B-B7A1-45F6-A168-C3DFED1D5225}" presName="hierChild5" presStyleCnt="0"/>
      <dgm:spPr/>
    </dgm:pt>
    <dgm:pt modelId="{48DA69D8-D6F8-4566-BC1E-30B298677E1A}" type="pres">
      <dgm:prSet presAssocID="{9607209C-D902-4768-B592-B51A73D49ACF}" presName="hierChild5" presStyleCnt="0"/>
      <dgm:spPr/>
    </dgm:pt>
    <dgm:pt modelId="{A1BE1A14-5A65-4BF3-97F2-C0883344AB2B}" type="pres">
      <dgm:prSet presAssocID="{982ECEE4-2477-4CCF-B83F-49489ED818D1}" presName="Name37" presStyleLbl="parChTrans1D2" presStyleIdx="2" presStyleCnt="9"/>
      <dgm:spPr/>
      <dgm:t>
        <a:bodyPr/>
        <a:lstStyle/>
        <a:p>
          <a:endParaRPr lang="zh-CN" altLang="en-US"/>
        </a:p>
      </dgm:t>
    </dgm:pt>
    <dgm:pt modelId="{A9322707-A640-4F04-91EB-266AB33536DB}" type="pres">
      <dgm:prSet presAssocID="{C27EB539-1349-4BD9-9B67-1ADB1297E5D6}" presName="hierRoot2" presStyleCnt="0">
        <dgm:presLayoutVars>
          <dgm:hierBranch val="init"/>
        </dgm:presLayoutVars>
      </dgm:prSet>
      <dgm:spPr/>
    </dgm:pt>
    <dgm:pt modelId="{FF45320C-0754-443F-B37C-FE1CC878D90F}" type="pres">
      <dgm:prSet presAssocID="{C27EB539-1349-4BD9-9B67-1ADB1297E5D6}" presName="rootComposite" presStyleCnt="0"/>
      <dgm:spPr/>
    </dgm:pt>
    <dgm:pt modelId="{5BD8A6F6-7C0A-4A85-918F-EA9035DA1967}" type="pres">
      <dgm:prSet presAssocID="{C27EB539-1349-4BD9-9B67-1ADB1297E5D6}" presName="rootText" presStyleLbl="node2" presStyleIdx="2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C83A0B-DE01-4EC0-8057-082321D01B8B}" type="pres">
      <dgm:prSet presAssocID="{C27EB539-1349-4BD9-9B67-1ADB1297E5D6}" presName="rootConnector" presStyleLbl="node2" presStyleIdx="2" presStyleCnt="9"/>
      <dgm:spPr/>
      <dgm:t>
        <a:bodyPr/>
        <a:lstStyle/>
        <a:p>
          <a:endParaRPr lang="zh-CN" altLang="en-US"/>
        </a:p>
      </dgm:t>
    </dgm:pt>
    <dgm:pt modelId="{E660C7E2-3A3D-416A-A407-1C67A8D72402}" type="pres">
      <dgm:prSet presAssocID="{C27EB539-1349-4BD9-9B67-1ADB1297E5D6}" presName="hierChild4" presStyleCnt="0"/>
      <dgm:spPr/>
    </dgm:pt>
    <dgm:pt modelId="{5ED81BFC-F83F-4C46-B8A9-D453593D9503}" type="pres">
      <dgm:prSet presAssocID="{E2CD60B0-6F72-4E24-B749-4881F32A7545}" presName="Name37" presStyleLbl="parChTrans1D3" presStyleIdx="16" presStyleCnt="61"/>
      <dgm:spPr/>
      <dgm:t>
        <a:bodyPr/>
        <a:lstStyle/>
        <a:p>
          <a:endParaRPr lang="zh-CN" altLang="en-US"/>
        </a:p>
      </dgm:t>
    </dgm:pt>
    <dgm:pt modelId="{8C40EB84-8211-42A6-BF4B-5AC5CA77C2B3}" type="pres">
      <dgm:prSet presAssocID="{311ACC76-9D79-4643-929B-65E5834C3229}" presName="hierRoot2" presStyleCnt="0">
        <dgm:presLayoutVars>
          <dgm:hierBranch val="init"/>
        </dgm:presLayoutVars>
      </dgm:prSet>
      <dgm:spPr/>
    </dgm:pt>
    <dgm:pt modelId="{A0051999-D78B-4848-BF1F-B6ED15D3AE13}" type="pres">
      <dgm:prSet presAssocID="{311ACC76-9D79-4643-929B-65E5834C3229}" presName="rootComposite" presStyleCnt="0"/>
      <dgm:spPr/>
    </dgm:pt>
    <dgm:pt modelId="{9A9FCB50-A643-4777-9D77-EF3E15285D09}" type="pres">
      <dgm:prSet presAssocID="{311ACC76-9D79-4643-929B-65E5834C3229}" presName="rootText" presStyleLbl="node3" presStyleIdx="16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123765-BF9A-454F-BABA-573E2FC3F941}" type="pres">
      <dgm:prSet presAssocID="{311ACC76-9D79-4643-929B-65E5834C3229}" presName="rootConnector" presStyleLbl="node3" presStyleIdx="16" presStyleCnt="61"/>
      <dgm:spPr/>
      <dgm:t>
        <a:bodyPr/>
        <a:lstStyle/>
        <a:p>
          <a:endParaRPr lang="zh-CN" altLang="en-US"/>
        </a:p>
      </dgm:t>
    </dgm:pt>
    <dgm:pt modelId="{A1677285-7324-4463-9DBD-10A05BDC6792}" type="pres">
      <dgm:prSet presAssocID="{311ACC76-9D79-4643-929B-65E5834C3229}" presName="hierChild4" presStyleCnt="0"/>
      <dgm:spPr/>
    </dgm:pt>
    <dgm:pt modelId="{6700A484-6C52-4D99-84F1-E6832C757DCA}" type="pres">
      <dgm:prSet presAssocID="{311ACC76-9D79-4643-929B-65E5834C3229}" presName="hierChild5" presStyleCnt="0"/>
      <dgm:spPr/>
    </dgm:pt>
    <dgm:pt modelId="{AAA39404-B0CD-479C-A4D5-E21E057AE21E}" type="pres">
      <dgm:prSet presAssocID="{4FF56EF6-E901-4205-A257-76891B243D07}" presName="Name37" presStyleLbl="parChTrans1D3" presStyleIdx="17" presStyleCnt="61"/>
      <dgm:spPr/>
      <dgm:t>
        <a:bodyPr/>
        <a:lstStyle/>
        <a:p>
          <a:endParaRPr lang="zh-CN" altLang="en-US"/>
        </a:p>
      </dgm:t>
    </dgm:pt>
    <dgm:pt modelId="{40B2CFAB-8317-4ABC-B38C-084BAF7ED252}" type="pres">
      <dgm:prSet presAssocID="{3BEDD80C-E539-4CBC-B8AF-99C368C4166A}" presName="hierRoot2" presStyleCnt="0">
        <dgm:presLayoutVars>
          <dgm:hierBranch val="init"/>
        </dgm:presLayoutVars>
      </dgm:prSet>
      <dgm:spPr/>
    </dgm:pt>
    <dgm:pt modelId="{8D806576-83A4-482E-A509-C54DCB66FA6C}" type="pres">
      <dgm:prSet presAssocID="{3BEDD80C-E539-4CBC-B8AF-99C368C4166A}" presName="rootComposite" presStyleCnt="0"/>
      <dgm:spPr/>
    </dgm:pt>
    <dgm:pt modelId="{27F397F9-6231-4426-A74C-F3AE9236E944}" type="pres">
      <dgm:prSet presAssocID="{3BEDD80C-E539-4CBC-B8AF-99C368C4166A}" presName="rootText" presStyleLbl="node3" presStyleIdx="17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A5DC3E-B7FE-414D-A64F-EF4FF38280E4}" type="pres">
      <dgm:prSet presAssocID="{3BEDD80C-E539-4CBC-B8AF-99C368C4166A}" presName="rootConnector" presStyleLbl="node3" presStyleIdx="17" presStyleCnt="61"/>
      <dgm:spPr/>
      <dgm:t>
        <a:bodyPr/>
        <a:lstStyle/>
        <a:p>
          <a:endParaRPr lang="zh-CN" altLang="en-US"/>
        </a:p>
      </dgm:t>
    </dgm:pt>
    <dgm:pt modelId="{7D1BA443-A523-4182-84F3-3C8770C57F1B}" type="pres">
      <dgm:prSet presAssocID="{3BEDD80C-E539-4CBC-B8AF-99C368C4166A}" presName="hierChild4" presStyleCnt="0"/>
      <dgm:spPr/>
    </dgm:pt>
    <dgm:pt modelId="{77E7DCCD-B8DE-4DB6-B888-A7E2937CAF83}" type="pres">
      <dgm:prSet presAssocID="{3BEDD80C-E539-4CBC-B8AF-99C368C4166A}" presName="hierChild5" presStyleCnt="0"/>
      <dgm:spPr/>
    </dgm:pt>
    <dgm:pt modelId="{8AFBC2AF-96A9-4BF8-97FC-499754396C24}" type="pres">
      <dgm:prSet presAssocID="{283B1B7A-CD94-496E-9355-A1329911BD36}" presName="Name37" presStyleLbl="parChTrans1D3" presStyleIdx="18" presStyleCnt="61"/>
      <dgm:spPr/>
      <dgm:t>
        <a:bodyPr/>
        <a:lstStyle/>
        <a:p>
          <a:endParaRPr lang="zh-CN" altLang="en-US"/>
        </a:p>
      </dgm:t>
    </dgm:pt>
    <dgm:pt modelId="{9F6C07C9-7F7A-410F-B38C-56FC9F35AA9A}" type="pres">
      <dgm:prSet presAssocID="{F654A1CF-A7ED-496A-BD6C-2562EE61A63D}" presName="hierRoot2" presStyleCnt="0">
        <dgm:presLayoutVars>
          <dgm:hierBranch val="init"/>
        </dgm:presLayoutVars>
      </dgm:prSet>
      <dgm:spPr/>
    </dgm:pt>
    <dgm:pt modelId="{24318FD4-7CCE-4D0C-A8E7-56A443D1EE49}" type="pres">
      <dgm:prSet presAssocID="{F654A1CF-A7ED-496A-BD6C-2562EE61A63D}" presName="rootComposite" presStyleCnt="0"/>
      <dgm:spPr/>
    </dgm:pt>
    <dgm:pt modelId="{57E72216-3F64-4F64-96B5-F14F2B09CBC6}" type="pres">
      <dgm:prSet presAssocID="{F654A1CF-A7ED-496A-BD6C-2562EE61A63D}" presName="rootText" presStyleLbl="node3" presStyleIdx="18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70EACC-BFA3-4BDA-AD78-6EAC9427C22B}" type="pres">
      <dgm:prSet presAssocID="{F654A1CF-A7ED-496A-BD6C-2562EE61A63D}" presName="rootConnector" presStyleLbl="node3" presStyleIdx="18" presStyleCnt="61"/>
      <dgm:spPr/>
      <dgm:t>
        <a:bodyPr/>
        <a:lstStyle/>
        <a:p>
          <a:endParaRPr lang="zh-CN" altLang="en-US"/>
        </a:p>
      </dgm:t>
    </dgm:pt>
    <dgm:pt modelId="{CDBDD11F-1589-4B8A-930B-50E5565B9311}" type="pres">
      <dgm:prSet presAssocID="{F654A1CF-A7ED-496A-BD6C-2562EE61A63D}" presName="hierChild4" presStyleCnt="0"/>
      <dgm:spPr/>
    </dgm:pt>
    <dgm:pt modelId="{11CFD302-0099-4CFC-9C04-716F5502BB6C}" type="pres">
      <dgm:prSet presAssocID="{F654A1CF-A7ED-496A-BD6C-2562EE61A63D}" presName="hierChild5" presStyleCnt="0"/>
      <dgm:spPr/>
    </dgm:pt>
    <dgm:pt modelId="{C957E342-3106-4C0F-93A9-C7FF953BD3E8}" type="pres">
      <dgm:prSet presAssocID="{268DCFBC-4C99-4A46-BA05-92B179BBEE34}" presName="Name37" presStyleLbl="parChTrans1D3" presStyleIdx="19" presStyleCnt="61"/>
      <dgm:spPr/>
      <dgm:t>
        <a:bodyPr/>
        <a:lstStyle/>
        <a:p>
          <a:endParaRPr lang="zh-CN" altLang="en-US"/>
        </a:p>
      </dgm:t>
    </dgm:pt>
    <dgm:pt modelId="{0B723A30-0ECE-4219-8545-E31FC7B43ACF}" type="pres">
      <dgm:prSet presAssocID="{21E9907B-8585-455C-AD12-9F066A488C82}" presName="hierRoot2" presStyleCnt="0">
        <dgm:presLayoutVars>
          <dgm:hierBranch val="init"/>
        </dgm:presLayoutVars>
      </dgm:prSet>
      <dgm:spPr/>
    </dgm:pt>
    <dgm:pt modelId="{98D574ED-F0D9-45B8-BEE8-BD4F39A07E8D}" type="pres">
      <dgm:prSet presAssocID="{21E9907B-8585-455C-AD12-9F066A488C82}" presName="rootComposite" presStyleCnt="0"/>
      <dgm:spPr/>
    </dgm:pt>
    <dgm:pt modelId="{2E6D4225-336A-4D76-A113-7ED7910DF0CC}" type="pres">
      <dgm:prSet presAssocID="{21E9907B-8585-455C-AD12-9F066A488C82}" presName="rootText" presStyleLbl="node3" presStyleIdx="19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66DD87-BF1E-4BA5-8C66-AE9B8A54FC24}" type="pres">
      <dgm:prSet presAssocID="{21E9907B-8585-455C-AD12-9F066A488C82}" presName="rootConnector" presStyleLbl="node3" presStyleIdx="19" presStyleCnt="61"/>
      <dgm:spPr/>
      <dgm:t>
        <a:bodyPr/>
        <a:lstStyle/>
        <a:p>
          <a:endParaRPr lang="zh-CN" altLang="en-US"/>
        </a:p>
      </dgm:t>
    </dgm:pt>
    <dgm:pt modelId="{BDFBEC38-53E0-4AFB-A8DD-53C1768F73EA}" type="pres">
      <dgm:prSet presAssocID="{21E9907B-8585-455C-AD12-9F066A488C82}" presName="hierChild4" presStyleCnt="0"/>
      <dgm:spPr/>
    </dgm:pt>
    <dgm:pt modelId="{A81F74B7-6F35-467E-9EC9-70AEBCC22EF1}" type="pres">
      <dgm:prSet presAssocID="{21E9907B-8585-455C-AD12-9F066A488C82}" presName="hierChild5" presStyleCnt="0"/>
      <dgm:spPr/>
    </dgm:pt>
    <dgm:pt modelId="{EEF56CBB-C45F-4522-90EA-7ED455F861C9}" type="pres">
      <dgm:prSet presAssocID="{57DFAC75-E93B-4F8B-A404-0876BCB93CAF}" presName="Name37" presStyleLbl="parChTrans1D3" presStyleIdx="20" presStyleCnt="61"/>
      <dgm:spPr/>
      <dgm:t>
        <a:bodyPr/>
        <a:lstStyle/>
        <a:p>
          <a:endParaRPr lang="zh-CN" altLang="en-US"/>
        </a:p>
      </dgm:t>
    </dgm:pt>
    <dgm:pt modelId="{FDE15A78-0E20-463D-801B-08CE4DFEEC0F}" type="pres">
      <dgm:prSet presAssocID="{0D1D9835-28F2-46AA-9E1B-31DE18EF1E92}" presName="hierRoot2" presStyleCnt="0">
        <dgm:presLayoutVars>
          <dgm:hierBranch val="init"/>
        </dgm:presLayoutVars>
      </dgm:prSet>
      <dgm:spPr/>
    </dgm:pt>
    <dgm:pt modelId="{05592CE3-E24E-403A-B1E0-D2C8CE2F047D}" type="pres">
      <dgm:prSet presAssocID="{0D1D9835-28F2-46AA-9E1B-31DE18EF1E92}" presName="rootComposite" presStyleCnt="0"/>
      <dgm:spPr/>
    </dgm:pt>
    <dgm:pt modelId="{56EF5F2D-6660-4EAD-B61B-F460DAFF70CD}" type="pres">
      <dgm:prSet presAssocID="{0D1D9835-28F2-46AA-9E1B-31DE18EF1E92}" presName="rootText" presStyleLbl="node3" presStyleIdx="20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836C7A-6417-48BF-9D52-9295743667B5}" type="pres">
      <dgm:prSet presAssocID="{0D1D9835-28F2-46AA-9E1B-31DE18EF1E92}" presName="rootConnector" presStyleLbl="node3" presStyleIdx="20" presStyleCnt="61"/>
      <dgm:spPr/>
      <dgm:t>
        <a:bodyPr/>
        <a:lstStyle/>
        <a:p>
          <a:endParaRPr lang="zh-CN" altLang="en-US"/>
        </a:p>
      </dgm:t>
    </dgm:pt>
    <dgm:pt modelId="{295B9721-EFB1-4F44-943E-A7F22BF5A8EB}" type="pres">
      <dgm:prSet presAssocID="{0D1D9835-28F2-46AA-9E1B-31DE18EF1E92}" presName="hierChild4" presStyleCnt="0"/>
      <dgm:spPr/>
    </dgm:pt>
    <dgm:pt modelId="{742D1731-106D-450A-AE36-064A137D5A96}" type="pres">
      <dgm:prSet presAssocID="{0D1D9835-28F2-46AA-9E1B-31DE18EF1E92}" presName="hierChild5" presStyleCnt="0"/>
      <dgm:spPr/>
    </dgm:pt>
    <dgm:pt modelId="{918F255B-213A-4817-8857-A87B123382CD}" type="pres">
      <dgm:prSet presAssocID="{514F8DAA-47C0-4851-9BE2-A55D79B8E908}" presName="Name37" presStyleLbl="parChTrans1D3" presStyleIdx="21" presStyleCnt="61"/>
      <dgm:spPr/>
      <dgm:t>
        <a:bodyPr/>
        <a:lstStyle/>
        <a:p>
          <a:endParaRPr lang="zh-CN" altLang="en-US"/>
        </a:p>
      </dgm:t>
    </dgm:pt>
    <dgm:pt modelId="{DFFF2AF7-9EC3-4474-B80C-5DC37EC48E5F}" type="pres">
      <dgm:prSet presAssocID="{D44980C9-C596-4E4F-A76A-A20994E022DF}" presName="hierRoot2" presStyleCnt="0">
        <dgm:presLayoutVars>
          <dgm:hierBranch val="init"/>
        </dgm:presLayoutVars>
      </dgm:prSet>
      <dgm:spPr/>
    </dgm:pt>
    <dgm:pt modelId="{A1CD8A97-7083-4EF0-A55B-003087014FB9}" type="pres">
      <dgm:prSet presAssocID="{D44980C9-C596-4E4F-A76A-A20994E022DF}" presName="rootComposite" presStyleCnt="0"/>
      <dgm:spPr/>
    </dgm:pt>
    <dgm:pt modelId="{D162A3B5-A7BD-464B-B486-C6885EF2DAAD}" type="pres">
      <dgm:prSet presAssocID="{D44980C9-C596-4E4F-A76A-A20994E022DF}" presName="rootText" presStyleLbl="node3" presStyleIdx="21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6C811-F29C-4E23-B876-D9EF6BAACD6F}" type="pres">
      <dgm:prSet presAssocID="{D44980C9-C596-4E4F-A76A-A20994E022DF}" presName="rootConnector" presStyleLbl="node3" presStyleIdx="21" presStyleCnt="61"/>
      <dgm:spPr/>
      <dgm:t>
        <a:bodyPr/>
        <a:lstStyle/>
        <a:p>
          <a:endParaRPr lang="zh-CN" altLang="en-US"/>
        </a:p>
      </dgm:t>
    </dgm:pt>
    <dgm:pt modelId="{EA042E72-6485-4FC2-A9D2-D62F2FD0D4B3}" type="pres">
      <dgm:prSet presAssocID="{D44980C9-C596-4E4F-A76A-A20994E022DF}" presName="hierChild4" presStyleCnt="0"/>
      <dgm:spPr/>
    </dgm:pt>
    <dgm:pt modelId="{A1A15A27-B39F-40B7-A37B-34D12D22A189}" type="pres">
      <dgm:prSet presAssocID="{D44980C9-C596-4E4F-A76A-A20994E022DF}" presName="hierChild5" presStyleCnt="0"/>
      <dgm:spPr/>
    </dgm:pt>
    <dgm:pt modelId="{3B7E4778-4B4F-42BF-A1A8-A31D91CB340E}" type="pres">
      <dgm:prSet presAssocID="{C27EB539-1349-4BD9-9B67-1ADB1297E5D6}" presName="hierChild5" presStyleCnt="0"/>
      <dgm:spPr/>
    </dgm:pt>
    <dgm:pt modelId="{A290F3ED-569D-4236-8261-10427E15EA82}" type="pres">
      <dgm:prSet presAssocID="{C7748032-DADF-42D7-93B4-8CC2619668AF}" presName="Name37" presStyleLbl="parChTrans1D2" presStyleIdx="3" presStyleCnt="9"/>
      <dgm:spPr/>
      <dgm:t>
        <a:bodyPr/>
        <a:lstStyle/>
        <a:p>
          <a:endParaRPr lang="zh-CN" altLang="en-US"/>
        </a:p>
      </dgm:t>
    </dgm:pt>
    <dgm:pt modelId="{7A49990F-1CB0-4536-84FB-386E6EE19341}" type="pres">
      <dgm:prSet presAssocID="{AE6F9574-8372-43AD-9A90-8ABFDC77EFC3}" presName="hierRoot2" presStyleCnt="0">
        <dgm:presLayoutVars>
          <dgm:hierBranch val="init"/>
        </dgm:presLayoutVars>
      </dgm:prSet>
      <dgm:spPr/>
    </dgm:pt>
    <dgm:pt modelId="{B0F7951A-1163-4400-9633-F284F3EB1700}" type="pres">
      <dgm:prSet presAssocID="{AE6F9574-8372-43AD-9A90-8ABFDC77EFC3}" presName="rootComposite" presStyleCnt="0"/>
      <dgm:spPr/>
    </dgm:pt>
    <dgm:pt modelId="{E896BFC2-7744-450C-A403-BE259C2ADEF1}" type="pres">
      <dgm:prSet presAssocID="{AE6F9574-8372-43AD-9A90-8ABFDC77EFC3}" presName="rootText" presStyleLbl="node2" presStyleIdx="3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10E25E-0572-403D-9DC6-34F75D6ACE93}" type="pres">
      <dgm:prSet presAssocID="{AE6F9574-8372-43AD-9A90-8ABFDC77EFC3}" presName="rootConnector" presStyleLbl="node2" presStyleIdx="3" presStyleCnt="9"/>
      <dgm:spPr/>
      <dgm:t>
        <a:bodyPr/>
        <a:lstStyle/>
        <a:p>
          <a:endParaRPr lang="zh-CN" altLang="en-US"/>
        </a:p>
      </dgm:t>
    </dgm:pt>
    <dgm:pt modelId="{67477AB8-D92A-48DD-8423-98EFEE84E449}" type="pres">
      <dgm:prSet presAssocID="{AE6F9574-8372-43AD-9A90-8ABFDC77EFC3}" presName="hierChild4" presStyleCnt="0"/>
      <dgm:spPr/>
    </dgm:pt>
    <dgm:pt modelId="{3FF1215D-9C2E-4230-8D13-9CC15F4F0368}" type="pres">
      <dgm:prSet presAssocID="{D6B44AE2-3BF9-4AF0-B150-E08F56D48F8A}" presName="Name37" presStyleLbl="parChTrans1D3" presStyleIdx="22" presStyleCnt="61"/>
      <dgm:spPr/>
      <dgm:t>
        <a:bodyPr/>
        <a:lstStyle/>
        <a:p>
          <a:endParaRPr lang="zh-CN" altLang="en-US"/>
        </a:p>
      </dgm:t>
    </dgm:pt>
    <dgm:pt modelId="{A1CA7F0E-AAB3-4FF8-BB77-698A0CA8B9F7}" type="pres">
      <dgm:prSet presAssocID="{9F16B817-BDCC-4E0C-A24F-159B8F309929}" presName="hierRoot2" presStyleCnt="0">
        <dgm:presLayoutVars>
          <dgm:hierBranch val="init"/>
        </dgm:presLayoutVars>
      </dgm:prSet>
      <dgm:spPr/>
    </dgm:pt>
    <dgm:pt modelId="{6BA78866-5A37-4D28-BFAA-AAF84660EB1E}" type="pres">
      <dgm:prSet presAssocID="{9F16B817-BDCC-4E0C-A24F-159B8F309929}" presName="rootComposite" presStyleCnt="0"/>
      <dgm:spPr/>
    </dgm:pt>
    <dgm:pt modelId="{30C249C3-F9B2-4911-9C75-CEA3DA2E5AE7}" type="pres">
      <dgm:prSet presAssocID="{9F16B817-BDCC-4E0C-A24F-159B8F309929}" presName="rootText" presStyleLbl="node3" presStyleIdx="22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AC1A695-07F9-43B9-8DB0-F5A95D9466F8}" type="pres">
      <dgm:prSet presAssocID="{9F16B817-BDCC-4E0C-A24F-159B8F309929}" presName="rootConnector" presStyleLbl="node3" presStyleIdx="22" presStyleCnt="61"/>
      <dgm:spPr/>
      <dgm:t>
        <a:bodyPr/>
        <a:lstStyle/>
        <a:p>
          <a:endParaRPr lang="zh-CN" altLang="en-US"/>
        </a:p>
      </dgm:t>
    </dgm:pt>
    <dgm:pt modelId="{CB56CDC3-0E64-45F4-B8B7-26ECE3A9529B}" type="pres">
      <dgm:prSet presAssocID="{9F16B817-BDCC-4E0C-A24F-159B8F309929}" presName="hierChild4" presStyleCnt="0"/>
      <dgm:spPr/>
    </dgm:pt>
    <dgm:pt modelId="{E6D1E660-20E1-433F-8AF1-E7572C1A560E}" type="pres">
      <dgm:prSet presAssocID="{9F16B817-BDCC-4E0C-A24F-159B8F309929}" presName="hierChild5" presStyleCnt="0"/>
      <dgm:spPr/>
    </dgm:pt>
    <dgm:pt modelId="{5AF035B8-8AC6-45E1-AB54-D476E18E2F7D}" type="pres">
      <dgm:prSet presAssocID="{DB320313-4612-4421-BC74-53390D362C3C}" presName="Name37" presStyleLbl="parChTrans1D3" presStyleIdx="23" presStyleCnt="61"/>
      <dgm:spPr/>
      <dgm:t>
        <a:bodyPr/>
        <a:lstStyle/>
        <a:p>
          <a:endParaRPr lang="zh-CN" altLang="en-US"/>
        </a:p>
      </dgm:t>
    </dgm:pt>
    <dgm:pt modelId="{CA72199D-50F7-4287-AE81-6447BCE1D38E}" type="pres">
      <dgm:prSet presAssocID="{EE3C5496-11D8-40BB-9484-D5DB191E4D4A}" presName="hierRoot2" presStyleCnt="0">
        <dgm:presLayoutVars>
          <dgm:hierBranch val="init"/>
        </dgm:presLayoutVars>
      </dgm:prSet>
      <dgm:spPr/>
    </dgm:pt>
    <dgm:pt modelId="{499407F7-F409-4719-98C7-F1AC987A230F}" type="pres">
      <dgm:prSet presAssocID="{EE3C5496-11D8-40BB-9484-D5DB191E4D4A}" presName="rootComposite" presStyleCnt="0"/>
      <dgm:spPr/>
    </dgm:pt>
    <dgm:pt modelId="{DECABABE-8A40-4AE5-AC13-F0646904B65A}" type="pres">
      <dgm:prSet presAssocID="{EE3C5496-11D8-40BB-9484-D5DB191E4D4A}" presName="rootText" presStyleLbl="node3" presStyleIdx="23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04C7D1B-C271-4894-A43F-C3C25A386144}" type="pres">
      <dgm:prSet presAssocID="{EE3C5496-11D8-40BB-9484-D5DB191E4D4A}" presName="rootConnector" presStyleLbl="node3" presStyleIdx="23" presStyleCnt="61"/>
      <dgm:spPr/>
      <dgm:t>
        <a:bodyPr/>
        <a:lstStyle/>
        <a:p>
          <a:endParaRPr lang="zh-CN" altLang="en-US"/>
        </a:p>
      </dgm:t>
    </dgm:pt>
    <dgm:pt modelId="{27ED2D82-4319-4666-9C83-050099A7C602}" type="pres">
      <dgm:prSet presAssocID="{EE3C5496-11D8-40BB-9484-D5DB191E4D4A}" presName="hierChild4" presStyleCnt="0"/>
      <dgm:spPr/>
    </dgm:pt>
    <dgm:pt modelId="{29FB205E-764C-4663-B0DA-7184DBC11B5B}" type="pres">
      <dgm:prSet presAssocID="{EE3C5496-11D8-40BB-9484-D5DB191E4D4A}" presName="hierChild5" presStyleCnt="0"/>
      <dgm:spPr/>
    </dgm:pt>
    <dgm:pt modelId="{8220CF41-215B-4E99-8471-1AD09A13BAFC}" type="pres">
      <dgm:prSet presAssocID="{DA485BDC-B58B-4575-8055-8F58699324A0}" presName="Name37" presStyleLbl="parChTrans1D3" presStyleIdx="24" presStyleCnt="61"/>
      <dgm:spPr/>
      <dgm:t>
        <a:bodyPr/>
        <a:lstStyle/>
        <a:p>
          <a:endParaRPr lang="zh-CN" altLang="en-US"/>
        </a:p>
      </dgm:t>
    </dgm:pt>
    <dgm:pt modelId="{2FF9CF83-D6A4-42C4-81AA-62E98D3240EB}" type="pres">
      <dgm:prSet presAssocID="{B101EC85-6FFA-4F3D-A8AB-E43BD17A564F}" presName="hierRoot2" presStyleCnt="0">
        <dgm:presLayoutVars>
          <dgm:hierBranch val="init"/>
        </dgm:presLayoutVars>
      </dgm:prSet>
      <dgm:spPr/>
    </dgm:pt>
    <dgm:pt modelId="{BABA83B6-1D88-47F1-AC9B-882CAD9BDBD0}" type="pres">
      <dgm:prSet presAssocID="{B101EC85-6FFA-4F3D-A8AB-E43BD17A564F}" presName="rootComposite" presStyleCnt="0"/>
      <dgm:spPr/>
    </dgm:pt>
    <dgm:pt modelId="{FF6B48FB-E478-4038-A6FC-9241285D74B5}" type="pres">
      <dgm:prSet presAssocID="{B101EC85-6FFA-4F3D-A8AB-E43BD17A564F}" presName="rootText" presStyleLbl="node3" presStyleIdx="24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A89D7F-6B39-4255-BF5E-0A78D1451251}" type="pres">
      <dgm:prSet presAssocID="{B101EC85-6FFA-4F3D-A8AB-E43BD17A564F}" presName="rootConnector" presStyleLbl="node3" presStyleIdx="24" presStyleCnt="61"/>
      <dgm:spPr/>
      <dgm:t>
        <a:bodyPr/>
        <a:lstStyle/>
        <a:p>
          <a:endParaRPr lang="zh-CN" altLang="en-US"/>
        </a:p>
      </dgm:t>
    </dgm:pt>
    <dgm:pt modelId="{A5DF1A25-3F5B-476D-AE0B-32D93D2616F8}" type="pres">
      <dgm:prSet presAssocID="{B101EC85-6FFA-4F3D-A8AB-E43BD17A564F}" presName="hierChild4" presStyleCnt="0"/>
      <dgm:spPr/>
    </dgm:pt>
    <dgm:pt modelId="{2534BBB7-D401-44AD-AC06-877756169253}" type="pres">
      <dgm:prSet presAssocID="{B101EC85-6FFA-4F3D-A8AB-E43BD17A564F}" presName="hierChild5" presStyleCnt="0"/>
      <dgm:spPr/>
    </dgm:pt>
    <dgm:pt modelId="{EA95C249-266D-4FAC-A825-5F9C2971CFD7}" type="pres">
      <dgm:prSet presAssocID="{F3435CB5-7903-4092-B30C-F68FC7F745D2}" presName="Name37" presStyleLbl="parChTrans1D3" presStyleIdx="25" presStyleCnt="61"/>
      <dgm:spPr/>
      <dgm:t>
        <a:bodyPr/>
        <a:lstStyle/>
        <a:p>
          <a:endParaRPr lang="zh-CN" altLang="en-US"/>
        </a:p>
      </dgm:t>
    </dgm:pt>
    <dgm:pt modelId="{D6B6AE97-2EC7-43C8-BCEB-1E775AE4A282}" type="pres">
      <dgm:prSet presAssocID="{9F5A0D01-7BA8-4A13-A41F-0E1FA2F133D4}" presName="hierRoot2" presStyleCnt="0">
        <dgm:presLayoutVars>
          <dgm:hierBranch val="init"/>
        </dgm:presLayoutVars>
      </dgm:prSet>
      <dgm:spPr/>
    </dgm:pt>
    <dgm:pt modelId="{F9E15DCE-BDEE-4E1B-9505-07E19908D55E}" type="pres">
      <dgm:prSet presAssocID="{9F5A0D01-7BA8-4A13-A41F-0E1FA2F133D4}" presName="rootComposite" presStyleCnt="0"/>
      <dgm:spPr/>
    </dgm:pt>
    <dgm:pt modelId="{3EDFA989-84B5-4857-B0D2-7E2068C547A0}" type="pres">
      <dgm:prSet presAssocID="{9F5A0D01-7BA8-4A13-A41F-0E1FA2F133D4}" presName="rootText" presStyleLbl="node3" presStyleIdx="25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DBE3D-66F8-4AAF-BDCD-774FDBC9690F}" type="pres">
      <dgm:prSet presAssocID="{9F5A0D01-7BA8-4A13-A41F-0E1FA2F133D4}" presName="rootConnector" presStyleLbl="node3" presStyleIdx="25" presStyleCnt="61"/>
      <dgm:spPr/>
      <dgm:t>
        <a:bodyPr/>
        <a:lstStyle/>
        <a:p>
          <a:endParaRPr lang="zh-CN" altLang="en-US"/>
        </a:p>
      </dgm:t>
    </dgm:pt>
    <dgm:pt modelId="{FC8BCDB3-B9BC-4976-9E35-AE0875C6211C}" type="pres">
      <dgm:prSet presAssocID="{9F5A0D01-7BA8-4A13-A41F-0E1FA2F133D4}" presName="hierChild4" presStyleCnt="0"/>
      <dgm:spPr/>
    </dgm:pt>
    <dgm:pt modelId="{72A4DF64-ED1F-4324-BD8E-08B271990479}" type="pres">
      <dgm:prSet presAssocID="{9F5A0D01-7BA8-4A13-A41F-0E1FA2F133D4}" presName="hierChild5" presStyleCnt="0"/>
      <dgm:spPr/>
    </dgm:pt>
    <dgm:pt modelId="{CA82BE61-8C98-4914-A860-5A027EA390AA}" type="pres">
      <dgm:prSet presAssocID="{4C7AA2FF-15D6-4998-80E3-BE1294EB8DB4}" presName="Name37" presStyleLbl="parChTrans1D3" presStyleIdx="26" presStyleCnt="61"/>
      <dgm:spPr/>
      <dgm:t>
        <a:bodyPr/>
        <a:lstStyle/>
        <a:p>
          <a:endParaRPr lang="zh-CN" altLang="en-US"/>
        </a:p>
      </dgm:t>
    </dgm:pt>
    <dgm:pt modelId="{B7C93F62-EE65-4598-A746-DE2399B21F8B}" type="pres">
      <dgm:prSet presAssocID="{507B29CC-78F9-497D-B02E-33EBF845D3D7}" presName="hierRoot2" presStyleCnt="0">
        <dgm:presLayoutVars>
          <dgm:hierBranch val="init"/>
        </dgm:presLayoutVars>
      </dgm:prSet>
      <dgm:spPr/>
    </dgm:pt>
    <dgm:pt modelId="{0F306DB6-0F01-4118-AD71-73E3C71BD3B5}" type="pres">
      <dgm:prSet presAssocID="{507B29CC-78F9-497D-B02E-33EBF845D3D7}" presName="rootComposite" presStyleCnt="0"/>
      <dgm:spPr/>
    </dgm:pt>
    <dgm:pt modelId="{148A7FBE-CA4C-4D28-A098-BC65DB0E3527}" type="pres">
      <dgm:prSet presAssocID="{507B29CC-78F9-497D-B02E-33EBF845D3D7}" presName="rootText" presStyleLbl="node3" presStyleIdx="26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5F1DF35-4384-4E87-93BE-EFEC90E4AFE0}" type="pres">
      <dgm:prSet presAssocID="{507B29CC-78F9-497D-B02E-33EBF845D3D7}" presName="rootConnector" presStyleLbl="node3" presStyleIdx="26" presStyleCnt="61"/>
      <dgm:spPr/>
      <dgm:t>
        <a:bodyPr/>
        <a:lstStyle/>
        <a:p>
          <a:endParaRPr lang="zh-CN" altLang="en-US"/>
        </a:p>
      </dgm:t>
    </dgm:pt>
    <dgm:pt modelId="{BEEB37B9-B9F1-436C-8870-BA47A6E062B8}" type="pres">
      <dgm:prSet presAssocID="{507B29CC-78F9-497D-B02E-33EBF845D3D7}" presName="hierChild4" presStyleCnt="0"/>
      <dgm:spPr/>
    </dgm:pt>
    <dgm:pt modelId="{6F09A150-8F23-46E7-8573-4B49213FEF7E}" type="pres">
      <dgm:prSet presAssocID="{507B29CC-78F9-497D-B02E-33EBF845D3D7}" presName="hierChild5" presStyleCnt="0"/>
      <dgm:spPr/>
    </dgm:pt>
    <dgm:pt modelId="{03025E9E-8685-44E4-9D91-54B567CE3080}" type="pres">
      <dgm:prSet presAssocID="{35B038EF-349F-4CCC-890D-08C315ED45E3}" presName="Name37" presStyleLbl="parChTrans1D3" presStyleIdx="27" presStyleCnt="61"/>
      <dgm:spPr/>
      <dgm:t>
        <a:bodyPr/>
        <a:lstStyle/>
        <a:p>
          <a:endParaRPr lang="zh-CN" altLang="en-US"/>
        </a:p>
      </dgm:t>
    </dgm:pt>
    <dgm:pt modelId="{561781D0-2ADB-4480-A11F-8C8C77384C3B}" type="pres">
      <dgm:prSet presAssocID="{6D22A5BE-3BE8-48B2-8B86-BE0212D533E6}" presName="hierRoot2" presStyleCnt="0">
        <dgm:presLayoutVars>
          <dgm:hierBranch val="init"/>
        </dgm:presLayoutVars>
      </dgm:prSet>
      <dgm:spPr/>
    </dgm:pt>
    <dgm:pt modelId="{08AB009B-7DFE-4A3D-88B5-61D906EFD80B}" type="pres">
      <dgm:prSet presAssocID="{6D22A5BE-3BE8-48B2-8B86-BE0212D533E6}" presName="rootComposite" presStyleCnt="0"/>
      <dgm:spPr/>
    </dgm:pt>
    <dgm:pt modelId="{8BDF96E2-5DBD-45FD-87B9-E622EEBBA42E}" type="pres">
      <dgm:prSet presAssocID="{6D22A5BE-3BE8-48B2-8B86-BE0212D533E6}" presName="rootText" presStyleLbl="node3" presStyleIdx="27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C81443-79C2-4C4D-8ED3-689F6BFCD95D}" type="pres">
      <dgm:prSet presAssocID="{6D22A5BE-3BE8-48B2-8B86-BE0212D533E6}" presName="rootConnector" presStyleLbl="node3" presStyleIdx="27" presStyleCnt="61"/>
      <dgm:spPr/>
      <dgm:t>
        <a:bodyPr/>
        <a:lstStyle/>
        <a:p>
          <a:endParaRPr lang="zh-CN" altLang="en-US"/>
        </a:p>
      </dgm:t>
    </dgm:pt>
    <dgm:pt modelId="{9108802D-A0AF-49AC-9838-90819D081B28}" type="pres">
      <dgm:prSet presAssocID="{6D22A5BE-3BE8-48B2-8B86-BE0212D533E6}" presName="hierChild4" presStyleCnt="0"/>
      <dgm:spPr/>
    </dgm:pt>
    <dgm:pt modelId="{5B7BB4B7-9C26-47DF-8AB1-572F30F40208}" type="pres">
      <dgm:prSet presAssocID="{6D22A5BE-3BE8-48B2-8B86-BE0212D533E6}" presName="hierChild5" presStyleCnt="0"/>
      <dgm:spPr/>
    </dgm:pt>
    <dgm:pt modelId="{4D9B901B-B221-4EBC-9B81-DCF1FED520FB}" type="pres">
      <dgm:prSet presAssocID="{F69B9563-FA7E-4786-8384-371D758ED75C}" presName="Name37" presStyleLbl="parChTrans1D3" presStyleIdx="28" presStyleCnt="61"/>
      <dgm:spPr/>
      <dgm:t>
        <a:bodyPr/>
        <a:lstStyle/>
        <a:p>
          <a:endParaRPr lang="zh-CN" altLang="en-US"/>
        </a:p>
      </dgm:t>
    </dgm:pt>
    <dgm:pt modelId="{062D9397-9F31-471D-B39E-FE11411C1016}" type="pres">
      <dgm:prSet presAssocID="{565AD6C7-8352-4838-A2E7-3345D5B0956B}" presName="hierRoot2" presStyleCnt="0">
        <dgm:presLayoutVars>
          <dgm:hierBranch val="init"/>
        </dgm:presLayoutVars>
      </dgm:prSet>
      <dgm:spPr/>
    </dgm:pt>
    <dgm:pt modelId="{29753AC5-D2A9-4998-A37C-94C2477CAA6D}" type="pres">
      <dgm:prSet presAssocID="{565AD6C7-8352-4838-A2E7-3345D5B0956B}" presName="rootComposite" presStyleCnt="0"/>
      <dgm:spPr/>
    </dgm:pt>
    <dgm:pt modelId="{5A0D3B05-A453-4D5C-B3F3-EFD2125C6990}" type="pres">
      <dgm:prSet presAssocID="{565AD6C7-8352-4838-A2E7-3345D5B0956B}" presName="rootText" presStyleLbl="node3" presStyleIdx="28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3E5DD75-EB39-4B81-BDF6-69B268351F77}" type="pres">
      <dgm:prSet presAssocID="{565AD6C7-8352-4838-A2E7-3345D5B0956B}" presName="rootConnector" presStyleLbl="node3" presStyleIdx="28" presStyleCnt="61"/>
      <dgm:spPr/>
      <dgm:t>
        <a:bodyPr/>
        <a:lstStyle/>
        <a:p>
          <a:endParaRPr lang="zh-CN" altLang="en-US"/>
        </a:p>
      </dgm:t>
    </dgm:pt>
    <dgm:pt modelId="{E6F03865-B460-4BA4-8DEB-C37AA22634F3}" type="pres">
      <dgm:prSet presAssocID="{565AD6C7-8352-4838-A2E7-3345D5B0956B}" presName="hierChild4" presStyleCnt="0"/>
      <dgm:spPr/>
    </dgm:pt>
    <dgm:pt modelId="{3BF70794-32AB-4F3B-A06A-5D4D24BD1EC1}" type="pres">
      <dgm:prSet presAssocID="{565AD6C7-8352-4838-A2E7-3345D5B0956B}" presName="hierChild5" presStyleCnt="0"/>
      <dgm:spPr/>
    </dgm:pt>
    <dgm:pt modelId="{B5421696-B5E9-4F23-9B6D-D2FC2F874CEB}" type="pres">
      <dgm:prSet presAssocID="{AE6F9574-8372-43AD-9A90-8ABFDC77EFC3}" presName="hierChild5" presStyleCnt="0"/>
      <dgm:spPr/>
    </dgm:pt>
    <dgm:pt modelId="{DB00BD9E-43D6-41AB-A597-2E4F6BED17D7}" type="pres">
      <dgm:prSet presAssocID="{49A30597-539E-47C5-BBDB-491652832DD8}" presName="Name37" presStyleLbl="parChTrans1D2" presStyleIdx="4" presStyleCnt="9"/>
      <dgm:spPr/>
      <dgm:t>
        <a:bodyPr/>
        <a:lstStyle/>
        <a:p>
          <a:endParaRPr lang="zh-CN" altLang="en-US"/>
        </a:p>
      </dgm:t>
    </dgm:pt>
    <dgm:pt modelId="{D6F3AF9F-7B7A-4489-9627-D7429774378E}" type="pres">
      <dgm:prSet presAssocID="{EB227847-F977-4B6A-A948-A09A6564A371}" presName="hierRoot2" presStyleCnt="0">
        <dgm:presLayoutVars>
          <dgm:hierBranch val="init"/>
        </dgm:presLayoutVars>
      </dgm:prSet>
      <dgm:spPr/>
    </dgm:pt>
    <dgm:pt modelId="{71A0ED3A-9AE1-4CB0-AE8F-CBDFE525AD7B}" type="pres">
      <dgm:prSet presAssocID="{EB227847-F977-4B6A-A948-A09A6564A371}" presName="rootComposite" presStyleCnt="0"/>
      <dgm:spPr/>
    </dgm:pt>
    <dgm:pt modelId="{D33EC21F-94F0-4B0A-939B-7D4BC6E634A2}" type="pres">
      <dgm:prSet presAssocID="{EB227847-F977-4B6A-A948-A09A6564A371}" presName="rootText" presStyleLbl="node2" presStyleIdx="4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B06EF0-7E5B-4487-B56E-74763B9A41E2}" type="pres">
      <dgm:prSet presAssocID="{EB227847-F977-4B6A-A948-A09A6564A371}" presName="rootConnector" presStyleLbl="node2" presStyleIdx="4" presStyleCnt="9"/>
      <dgm:spPr/>
      <dgm:t>
        <a:bodyPr/>
        <a:lstStyle/>
        <a:p>
          <a:endParaRPr lang="zh-CN" altLang="en-US"/>
        </a:p>
      </dgm:t>
    </dgm:pt>
    <dgm:pt modelId="{BA1CF778-8952-4755-ACD7-8FBC722C8F91}" type="pres">
      <dgm:prSet presAssocID="{EB227847-F977-4B6A-A948-A09A6564A371}" presName="hierChild4" presStyleCnt="0"/>
      <dgm:spPr/>
    </dgm:pt>
    <dgm:pt modelId="{F8B1AA56-F8A4-4D2B-B33B-2738596AFE46}" type="pres">
      <dgm:prSet presAssocID="{929E7032-B728-4A24-BDDA-A1B51E547B78}" presName="Name37" presStyleLbl="parChTrans1D3" presStyleIdx="29" presStyleCnt="61"/>
      <dgm:spPr/>
      <dgm:t>
        <a:bodyPr/>
        <a:lstStyle/>
        <a:p>
          <a:endParaRPr lang="zh-CN" altLang="en-US"/>
        </a:p>
      </dgm:t>
    </dgm:pt>
    <dgm:pt modelId="{4F8702A8-A7ED-4D91-A9D3-60228FF931E4}" type="pres">
      <dgm:prSet presAssocID="{7C5249A1-7F0D-447D-AED8-66234EB327FF}" presName="hierRoot2" presStyleCnt="0">
        <dgm:presLayoutVars>
          <dgm:hierBranch val="init"/>
        </dgm:presLayoutVars>
      </dgm:prSet>
      <dgm:spPr/>
    </dgm:pt>
    <dgm:pt modelId="{0876D0AB-0BFA-46D0-B6E3-2647CB44E819}" type="pres">
      <dgm:prSet presAssocID="{7C5249A1-7F0D-447D-AED8-66234EB327FF}" presName="rootComposite" presStyleCnt="0"/>
      <dgm:spPr/>
    </dgm:pt>
    <dgm:pt modelId="{B2581BF1-BBA7-4B24-928A-BB652EDFAC9C}" type="pres">
      <dgm:prSet presAssocID="{7C5249A1-7F0D-447D-AED8-66234EB327FF}" presName="rootText" presStyleLbl="node3" presStyleIdx="29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AC41B3-CEA1-42ED-840E-990228C13309}" type="pres">
      <dgm:prSet presAssocID="{7C5249A1-7F0D-447D-AED8-66234EB327FF}" presName="rootConnector" presStyleLbl="node3" presStyleIdx="29" presStyleCnt="61"/>
      <dgm:spPr/>
      <dgm:t>
        <a:bodyPr/>
        <a:lstStyle/>
        <a:p>
          <a:endParaRPr lang="zh-CN" altLang="en-US"/>
        </a:p>
      </dgm:t>
    </dgm:pt>
    <dgm:pt modelId="{B0EE734F-4319-43BD-973E-20473374B5AA}" type="pres">
      <dgm:prSet presAssocID="{7C5249A1-7F0D-447D-AED8-66234EB327FF}" presName="hierChild4" presStyleCnt="0"/>
      <dgm:spPr/>
    </dgm:pt>
    <dgm:pt modelId="{9A21E175-A4AA-44E8-9771-09940D803A7D}" type="pres">
      <dgm:prSet presAssocID="{7C5249A1-7F0D-447D-AED8-66234EB327FF}" presName="hierChild5" presStyleCnt="0"/>
      <dgm:spPr/>
    </dgm:pt>
    <dgm:pt modelId="{3AF57A5B-4DD0-4952-81DC-E148934BAF64}" type="pres">
      <dgm:prSet presAssocID="{4DC5E8C6-C65B-4FF6-82FC-21E06457DBD3}" presName="Name37" presStyleLbl="parChTrans1D3" presStyleIdx="30" presStyleCnt="61"/>
      <dgm:spPr/>
      <dgm:t>
        <a:bodyPr/>
        <a:lstStyle/>
        <a:p>
          <a:endParaRPr lang="zh-CN" altLang="en-US"/>
        </a:p>
      </dgm:t>
    </dgm:pt>
    <dgm:pt modelId="{7C4442B8-17F7-4B02-9848-C9D652DB1FA0}" type="pres">
      <dgm:prSet presAssocID="{A7249A4C-8E9E-4750-972F-40B519487B62}" presName="hierRoot2" presStyleCnt="0">
        <dgm:presLayoutVars>
          <dgm:hierBranch val="init"/>
        </dgm:presLayoutVars>
      </dgm:prSet>
      <dgm:spPr/>
    </dgm:pt>
    <dgm:pt modelId="{F4DD2C6A-856D-44D0-AD02-E58EA8246D8D}" type="pres">
      <dgm:prSet presAssocID="{A7249A4C-8E9E-4750-972F-40B519487B62}" presName="rootComposite" presStyleCnt="0"/>
      <dgm:spPr/>
    </dgm:pt>
    <dgm:pt modelId="{6B601C2C-A1E9-4550-AF64-4BC62FFD8FAE}" type="pres">
      <dgm:prSet presAssocID="{A7249A4C-8E9E-4750-972F-40B519487B62}" presName="rootText" presStyleLbl="node3" presStyleIdx="30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ED8D99-684C-4B8D-9149-3F232B03DD90}" type="pres">
      <dgm:prSet presAssocID="{A7249A4C-8E9E-4750-972F-40B519487B62}" presName="rootConnector" presStyleLbl="node3" presStyleIdx="30" presStyleCnt="61"/>
      <dgm:spPr/>
      <dgm:t>
        <a:bodyPr/>
        <a:lstStyle/>
        <a:p>
          <a:endParaRPr lang="zh-CN" altLang="en-US"/>
        </a:p>
      </dgm:t>
    </dgm:pt>
    <dgm:pt modelId="{45283CBC-5D19-44E1-BBAD-BA450B7AF1C3}" type="pres">
      <dgm:prSet presAssocID="{A7249A4C-8E9E-4750-972F-40B519487B62}" presName="hierChild4" presStyleCnt="0"/>
      <dgm:spPr/>
    </dgm:pt>
    <dgm:pt modelId="{B31E4863-24F9-4C17-8CA3-9392D890CA82}" type="pres">
      <dgm:prSet presAssocID="{A7249A4C-8E9E-4750-972F-40B519487B62}" presName="hierChild5" presStyleCnt="0"/>
      <dgm:spPr/>
    </dgm:pt>
    <dgm:pt modelId="{BEF3DE6B-9F31-46FA-8217-82345829E8DE}" type="pres">
      <dgm:prSet presAssocID="{E320BD71-2F50-4763-A142-D03BFDB93B69}" presName="Name37" presStyleLbl="parChTrans1D3" presStyleIdx="31" presStyleCnt="61"/>
      <dgm:spPr/>
      <dgm:t>
        <a:bodyPr/>
        <a:lstStyle/>
        <a:p>
          <a:endParaRPr lang="zh-CN" altLang="en-US"/>
        </a:p>
      </dgm:t>
    </dgm:pt>
    <dgm:pt modelId="{B6DF401A-5419-4C3E-8127-28E4D04C3613}" type="pres">
      <dgm:prSet presAssocID="{EF14A3EA-F425-4318-97F7-4ED9C335EDF2}" presName="hierRoot2" presStyleCnt="0">
        <dgm:presLayoutVars>
          <dgm:hierBranch val="init"/>
        </dgm:presLayoutVars>
      </dgm:prSet>
      <dgm:spPr/>
    </dgm:pt>
    <dgm:pt modelId="{C1409751-A4A6-4C97-A767-498C5AE8FEBB}" type="pres">
      <dgm:prSet presAssocID="{EF14A3EA-F425-4318-97F7-4ED9C335EDF2}" presName="rootComposite" presStyleCnt="0"/>
      <dgm:spPr/>
    </dgm:pt>
    <dgm:pt modelId="{47F517DC-0688-4C35-A87C-EF96A17CC69A}" type="pres">
      <dgm:prSet presAssocID="{EF14A3EA-F425-4318-97F7-4ED9C335EDF2}" presName="rootText" presStyleLbl="node3" presStyleIdx="31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475BF4-6326-4C71-8BF9-1AF3793CCC64}" type="pres">
      <dgm:prSet presAssocID="{EF14A3EA-F425-4318-97F7-4ED9C335EDF2}" presName="rootConnector" presStyleLbl="node3" presStyleIdx="31" presStyleCnt="61"/>
      <dgm:spPr/>
      <dgm:t>
        <a:bodyPr/>
        <a:lstStyle/>
        <a:p>
          <a:endParaRPr lang="zh-CN" altLang="en-US"/>
        </a:p>
      </dgm:t>
    </dgm:pt>
    <dgm:pt modelId="{8CCDA293-B318-436E-B340-BC42EB167F7E}" type="pres">
      <dgm:prSet presAssocID="{EF14A3EA-F425-4318-97F7-4ED9C335EDF2}" presName="hierChild4" presStyleCnt="0"/>
      <dgm:spPr/>
    </dgm:pt>
    <dgm:pt modelId="{1117A471-7B32-45F8-A996-DAF4CB4C8A96}" type="pres">
      <dgm:prSet presAssocID="{EF14A3EA-F425-4318-97F7-4ED9C335EDF2}" presName="hierChild5" presStyleCnt="0"/>
      <dgm:spPr/>
    </dgm:pt>
    <dgm:pt modelId="{D11623ED-E574-4E1E-BC5B-22AA8C37EAF7}" type="pres">
      <dgm:prSet presAssocID="{60962D38-694A-4334-B14D-D4474EB66C96}" presName="Name37" presStyleLbl="parChTrans1D3" presStyleIdx="32" presStyleCnt="61"/>
      <dgm:spPr/>
      <dgm:t>
        <a:bodyPr/>
        <a:lstStyle/>
        <a:p>
          <a:endParaRPr lang="zh-CN" altLang="en-US"/>
        </a:p>
      </dgm:t>
    </dgm:pt>
    <dgm:pt modelId="{7750ECA9-D73B-45ED-AD24-B0B55CBA29D2}" type="pres">
      <dgm:prSet presAssocID="{02435E2D-0400-4FAD-87D7-18C973A07583}" presName="hierRoot2" presStyleCnt="0">
        <dgm:presLayoutVars>
          <dgm:hierBranch val="init"/>
        </dgm:presLayoutVars>
      </dgm:prSet>
      <dgm:spPr/>
    </dgm:pt>
    <dgm:pt modelId="{07739DD3-E100-4612-9456-4702C5D99F96}" type="pres">
      <dgm:prSet presAssocID="{02435E2D-0400-4FAD-87D7-18C973A07583}" presName="rootComposite" presStyleCnt="0"/>
      <dgm:spPr/>
    </dgm:pt>
    <dgm:pt modelId="{1C28F7A7-EA4F-4509-B009-292743CF668B}" type="pres">
      <dgm:prSet presAssocID="{02435E2D-0400-4FAD-87D7-18C973A07583}" presName="rootText" presStyleLbl="node3" presStyleIdx="32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7AB4EA-B9FA-4B2E-806D-11F5C0899664}" type="pres">
      <dgm:prSet presAssocID="{02435E2D-0400-4FAD-87D7-18C973A07583}" presName="rootConnector" presStyleLbl="node3" presStyleIdx="32" presStyleCnt="61"/>
      <dgm:spPr/>
      <dgm:t>
        <a:bodyPr/>
        <a:lstStyle/>
        <a:p>
          <a:endParaRPr lang="zh-CN" altLang="en-US"/>
        </a:p>
      </dgm:t>
    </dgm:pt>
    <dgm:pt modelId="{060AA152-7E16-44D6-8875-F8AD2A8A797A}" type="pres">
      <dgm:prSet presAssocID="{02435E2D-0400-4FAD-87D7-18C973A07583}" presName="hierChild4" presStyleCnt="0"/>
      <dgm:spPr/>
    </dgm:pt>
    <dgm:pt modelId="{0C8B9D12-8D93-4130-A99E-12EBA3046F57}" type="pres">
      <dgm:prSet presAssocID="{02435E2D-0400-4FAD-87D7-18C973A07583}" presName="hierChild5" presStyleCnt="0"/>
      <dgm:spPr/>
    </dgm:pt>
    <dgm:pt modelId="{B491F20D-F18C-41DC-A28D-25F3315936A0}" type="pres">
      <dgm:prSet presAssocID="{91399845-0CD4-487F-8EEC-CF832EA1ACCB}" presName="Name37" presStyleLbl="parChTrans1D3" presStyleIdx="33" presStyleCnt="61"/>
      <dgm:spPr/>
      <dgm:t>
        <a:bodyPr/>
        <a:lstStyle/>
        <a:p>
          <a:endParaRPr lang="zh-CN" altLang="en-US"/>
        </a:p>
      </dgm:t>
    </dgm:pt>
    <dgm:pt modelId="{F8C510A8-E37E-4F1B-B9A2-0CC418BE66B2}" type="pres">
      <dgm:prSet presAssocID="{7D64CD24-628C-46EF-8191-690A43F4ABCE}" presName="hierRoot2" presStyleCnt="0">
        <dgm:presLayoutVars>
          <dgm:hierBranch val="init"/>
        </dgm:presLayoutVars>
      </dgm:prSet>
      <dgm:spPr/>
    </dgm:pt>
    <dgm:pt modelId="{9F030409-1DD7-47DB-8AEE-36AA1FED6B74}" type="pres">
      <dgm:prSet presAssocID="{7D64CD24-628C-46EF-8191-690A43F4ABCE}" presName="rootComposite" presStyleCnt="0"/>
      <dgm:spPr/>
    </dgm:pt>
    <dgm:pt modelId="{0AE922E4-4820-467E-A553-28E2F93E3F3D}" type="pres">
      <dgm:prSet presAssocID="{7D64CD24-628C-46EF-8191-690A43F4ABCE}" presName="rootText" presStyleLbl="node3" presStyleIdx="33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7EA9E8B-C384-4610-9594-85A82607355C}" type="pres">
      <dgm:prSet presAssocID="{7D64CD24-628C-46EF-8191-690A43F4ABCE}" presName="rootConnector" presStyleLbl="node3" presStyleIdx="33" presStyleCnt="61"/>
      <dgm:spPr/>
      <dgm:t>
        <a:bodyPr/>
        <a:lstStyle/>
        <a:p>
          <a:endParaRPr lang="zh-CN" altLang="en-US"/>
        </a:p>
      </dgm:t>
    </dgm:pt>
    <dgm:pt modelId="{17EFBD73-A05A-45C0-936E-EA8DC840C1F6}" type="pres">
      <dgm:prSet presAssocID="{7D64CD24-628C-46EF-8191-690A43F4ABCE}" presName="hierChild4" presStyleCnt="0"/>
      <dgm:spPr/>
    </dgm:pt>
    <dgm:pt modelId="{39E1D9F0-213A-4A56-8775-1352C91A3101}" type="pres">
      <dgm:prSet presAssocID="{7D64CD24-628C-46EF-8191-690A43F4ABCE}" presName="hierChild5" presStyleCnt="0"/>
      <dgm:spPr/>
    </dgm:pt>
    <dgm:pt modelId="{34BCC910-2E94-41D6-A088-B437C84DB9A8}" type="pres">
      <dgm:prSet presAssocID="{2A817E90-B5C2-4F19-86B1-5F90EE6254DB}" presName="Name37" presStyleLbl="parChTrans1D3" presStyleIdx="34" presStyleCnt="61"/>
      <dgm:spPr/>
      <dgm:t>
        <a:bodyPr/>
        <a:lstStyle/>
        <a:p>
          <a:endParaRPr lang="zh-CN" altLang="en-US"/>
        </a:p>
      </dgm:t>
    </dgm:pt>
    <dgm:pt modelId="{5F0346EE-D12F-4068-8AA5-8957C8DBB731}" type="pres">
      <dgm:prSet presAssocID="{266E457B-EEBA-4E6A-A2C2-D523E9D16D84}" presName="hierRoot2" presStyleCnt="0">
        <dgm:presLayoutVars>
          <dgm:hierBranch val="init"/>
        </dgm:presLayoutVars>
      </dgm:prSet>
      <dgm:spPr/>
    </dgm:pt>
    <dgm:pt modelId="{5F11E2D9-E606-44E1-B568-4B36A6469448}" type="pres">
      <dgm:prSet presAssocID="{266E457B-EEBA-4E6A-A2C2-D523E9D16D84}" presName="rootComposite" presStyleCnt="0"/>
      <dgm:spPr/>
    </dgm:pt>
    <dgm:pt modelId="{2AC2E857-CCAE-437A-A047-4B5DB9729AB6}" type="pres">
      <dgm:prSet presAssocID="{266E457B-EEBA-4E6A-A2C2-D523E9D16D84}" presName="rootText" presStyleLbl="node3" presStyleIdx="34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3993B13-84E1-4524-9D3F-4253EE68F374}" type="pres">
      <dgm:prSet presAssocID="{266E457B-EEBA-4E6A-A2C2-D523E9D16D84}" presName="rootConnector" presStyleLbl="node3" presStyleIdx="34" presStyleCnt="61"/>
      <dgm:spPr/>
      <dgm:t>
        <a:bodyPr/>
        <a:lstStyle/>
        <a:p>
          <a:endParaRPr lang="zh-CN" altLang="en-US"/>
        </a:p>
      </dgm:t>
    </dgm:pt>
    <dgm:pt modelId="{95352858-B811-422F-A7BE-8443E2F6086D}" type="pres">
      <dgm:prSet presAssocID="{266E457B-EEBA-4E6A-A2C2-D523E9D16D84}" presName="hierChild4" presStyleCnt="0"/>
      <dgm:spPr/>
    </dgm:pt>
    <dgm:pt modelId="{2955534F-9C5F-48E2-A633-533DA63F9858}" type="pres">
      <dgm:prSet presAssocID="{266E457B-EEBA-4E6A-A2C2-D523E9D16D84}" presName="hierChild5" presStyleCnt="0"/>
      <dgm:spPr/>
    </dgm:pt>
    <dgm:pt modelId="{6EB08A92-17EF-4130-BF64-8D7F2ADE318E}" type="pres">
      <dgm:prSet presAssocID="{55E1DECE-1D35-49AF-8ED2-373896C8D469}" presName="Name37" presStyleLbl="parChTrans1D3" presStyleIdx="35" presStyleCnt="61"/>
      <dgm:spPr/>
      <dgm:t>
        <a:bodyPr/>
        <a:lstStyle/>
        <a:p>
          <a:endParaRPr lang="zh-CN" altLang="en-US"/>
        </a:p>
      </dgm:t>
    </dgm:pt>
    <dgm:pt modelId="{EB9A0127-722E-4570-B98B-1AF0B0DCD3D8}" type="pres">
      <dgm:prSet presAssocID="{EE694848-ACD5-401F-8969-8CF6EA6DBB90}" presName="hierRoot2" presStyleCnt="0">
        <dgm:presLayoutVars>
          <dgm:hierBranch val="init"/>
        </dgm:presLayoutVars>
      </dgm:prSet>
      <dgm:spPr/>
    </dgm:pt>
    <dgm:pt modelId="{46ADC372-6803-4DF5-AA46-07A20C7E4D6B}" type="pres">
      <dgm:prSet presAssocID="{EE694848-ACD5-401F-8969-8CF6EA6DBB90}" presName="rootComposite" presStyleCnt="0"/>
      <dgm:spPr/>
    </dgm:pt>
    <dgm:pt modelId="{FC19A15D-76D7-4B51-B9C1-1E5A40526A2B}" type="pres">
      <dgm:prSet presAssocID="{EE694848-ACD5-401F-8969-8CF6EA6DBB90}" presName="rootText" presStyleLbl="node3" presStyleIdx="35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83F4CE-0CC8-48B0-A204-0C8A3C6667F2}" type="pres">
      <dgm:prSet presAssocID="{EE694848-ACD5-401F-8969-8CF6EA6DBB90}" presName="rootConnector" presStyleLbl="node3" presStyleIdx="35" presStyleCnt="61"/>
      <dgm:spPr/>
      <dgm:t>
        <a:bodyPr/>
        <a:lstStyle/>
        <a:p>
          <a:endParaRPr lang="zh-CN" altLang="en-US"/>
        </a:p>
      </dgm:t>
    </dgm:pt>
    <dgm:pt modelId="{2C3F2F29-34C5-4E8B-B115-39E3685982BB}" type="pres">
      <dgm:prSet presAssocID="{EE694848-ACD5-401F-8969-8CF6EA6DBB90}" presName="hierChild4" presStyleCnt="0"/>
      <dgm:spPr/>
    </dgm:pt>
    <dgm:pt modelId="{7290BF6C-B607-4660-BAC6-8C089E6729FC}" type="pres">
      <dgm:prSet presAssocID="{EE694848-ACD5-401F-8969-8CF6EA6DBB90}" presName="hierChild5" presStyleCnt="0"/>
      <dgm:spPr/>
    </dgm:pt>
    <dgm:pt modelId="{41A8DFF9-E516-4ADE-9F0A-5ACEAE39072F}" type="pres">
      <dgm:prSet presAssocID="{EB227847-F977-4B6A-A948-A09A6564A371}" presName="hierChild5" presStyleCnt="0"/>
      <dgm:spPr/>
    </dgm:pt>
    <dgm:pt modelId="{9CDCB1FF-5E11-4767-BB88-0C1CEBD62151}" type="pres">
      <dgm:prSet presAssocID="{CA71308D-A22B-4F6C-B7EC-4C0892BCD2E7}" presName="Name37" presStyleLbl="parChTrans1D2" presStyleIdx="5" presStyleCnt="9"/>
      <dgm:spPr/>
      <dgm:t>
        <a:bodyPr/>
        <a:lstStyle/>
        <a:p>
          <a:endParaRPr lang="zh-CN" altLang="en-US"/>
        </a:p>
      </dgm:t>
    </dgm:pt>
    <dgm:pt modelId="{E9298647-4C43-455A-8EBF-D8A102836CBC}" type="pres">
      <dgm:prSet presAssocID="{76D4A790-CBB0-4A39-BEBC-F797CBF86C8E}" presName="hierRoot2" presStyleCnt="0">
        <dgm:presLayoutVars>
          <dgm:hierBranch val="init"/>
        </dgm:presLayoutVars>
      </dgm:prSet>
      <dgm:spPr/>
    </dgm:pt>
    <dgm:pt modelId="{82C64FF8-24D6-4346-A8B9-2378FBC60635}" type="pres">
      <dgm:prSet presAssocID="{76D4A790-CBB0-4A39-BEBC-F797CBF86C8E}" presName="rootComposite" presStyleCnt="0"/>
      <dgm:spPr/>
    </dgm:pt>
    <dgm:pt modelId="{AE7F4291-6CA6-488D-B27B-577650CD6071}" type="pres">
      <dgm:prSet presAssocID="{76D4A790-CBB0-4A39-BEBC-F797CBF86C8E}" presName="rootText" presStyleLbl="node2" presStyleIdx="5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F7A299-22F1-4198-BA99-668B637BB014}" type="pres">
      <dgm:prSet presAssocID="{76D4A790-CBB0-4A39-BEBC-F797CBF86C8E}" presName="rootConnector" presStyleLbl="node2" presStyleIdx="5" presStyleCnt="9"/>
      <dgm:spPr/>
      <dgm:t>
        <a:bodyPr/>
        <a:lstStyle/>
        <a:p>
          <a:endParaRPr lang="zh-CN" altLang="en-US"/>
        </a:p>
      </dgm:t>
    </dgm:pt>
    <dgm:pt modelId="{32790272-550C-43A9-BDDB-7F2F3BE8AC5C}" type="pres">
      <dgm:prSet presAssocID="{76D4A790-CBB0-4A39-BEBC-F797CBF86C8E}" presName="hierChild4" presStyleCnt="0"/>
      <dgm:spPr/>
    </dgm:pt>
    <dgm:pt modelId="{06F42BD3-DBC6-4E68-B8C2-35A53DD78FB4}" type="pres">
      <dgm:prSet presAssocID="{F8CFD614-2AB5-4EEE-A393-3D1CBE8A5C2D}" presName="Name37" presStyleLbl="parChTrans1D3" presStyleIdx="36" presStyleCnt="61"/>
      <dgm:spPr/>
      <dgm:t>
        <a:bodyPr/>
        <a:lstStyle/>
        <a:p>
          <a:endParaRPr lang="zh-CN" altLang="en-US"/>
        </a:p>
      </dgm:t>
    </dgm:pt>
    <dgm:pt modelId="{80981438-E58D-4421-8DEC-8CF095E0A45E}" type="pres">
      <dgm:prSet presAssocID="{ED599BD0-1841-4405-BA47-A6327F5AFE1C}" presName="hierRoot2" presStyleCnt="0">
        <dgm:presLayoutVars>
          <dgm:hierBranch val="init"/>
        </dgm:presLayoutVars>
      </dgm:prSet>
      <dgm:spPr/>
    </dgm:pt>
    <dgm:pt modelId="{E67F0CC1-4D72-4870-AE59-775E3430F335}" type="pres">
      <dgm:prSet presAssocID="{ED599BD0-1841-4405-BA47-A6327F5AFE1C}" presName="rootComposite" presStyleCnt="0"/>
      <dgm:spPr/>
    </dgm:pt>
    <dgm:pt modelId="{63300CED-E722-40E0-8F04-EAB3C71A2FB3}" type="pres">
      <dgm:prSet presAssocID="{ED599BD0-1841-4405-BA47-A6327F5AFE1C}" presName="rootText" presStyleLbl="node3" presStyleIdx="36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921693E-BAF6-40FF-837D-39DE9BADC8B3}" type="pres">
      <dgm:prSet presAssocID="{ED599BD0-1841-4405-BA47-A6327F5AFE1C}" presName="rootConnector" presStyleLbl="node3" presStyleIdx="36" presStyleCnt="61"/>
      <dgm:spPr/>
      <dgm:t>
        <a:bodyPr/>
        <a:lstStyle/>
        <a:p>
          <a:endParaRPr lang="zh-CN" altLang="en-US"/>
        </a:p>
      </dgm:t>
    </dgm:pt>
    <dgm:pt modelId="{86614F43-DB55-43CD-B3D8-D3B0A7281B73}" type="pres">
      <dgm:prSet presAssocID="{ED599BD0-1841-4405-BA47-A6327F5AFE1C}" presName="hierChild4" presStyleCnt="0"/>
      <dgm:spPr/>
    </dgm:pt>
    <dgm:pt modelId="{7B87D999-0FDE-420C-8A03-05A7E78B1B54}" type="pres">
      <dgm:prSet presAssocID="{ED599BD0-1841-4405-BA47-A6327F5AFE1C}" presName="hierChild5" presStyleCnt="0"/>
      <dgm:spPr/>
    </dgm:pt>
    <dgm:pt modelId="{FE3CA82E-5EF3-43B5-BCA7-19C86D9BF476}" type="pres">
      <dgm:prSet presAssocID="{BC581CC3-785C-4B22-8514-621D03A5A342}" presName="Name37" presStyleLbl="parChTrans1D3" presStyleIdx="37" presStyleCnt="61"/>
      <dgm:spPr/>
      <dgm:t>
        <a:bodyPr/>
        <a:lstStyle/>
        <a:p>
          <a:endParaRPr lang="zh-CN" altLang="en-US"/>
        </a:p>
      </dgm:t>
    </dgm:pt>
    <dgm:pt modelId="{F5C555EE-7628-4661-847D-3578C3D7AE43}" type="pres">
      <dgm:prSet presAssocID="{05AF8E67-255F-45BE-B106-8D8C0C95323D}" presName="hierRoot2" presStyleCnt="0">
        <dgm:presLayoutVars>
          <dgm:hierBranch val="init"/>
        </dgm:presLayoutVars>
      </dgm:prSet>
      <dgm:spPr/>
    </dgm:pt>
    <dgm:pt modelId="{CE28A9D0-78C0-430E-A1F8-854859DEFD71}" type="pres">
      <dgm:prSet presAssocID="{05AF8E67-255F-45BE-B106-8D8C0C95323D}" presName="rootComposite" presStyleCnt="0"/>
      <dgm:spPr/>
    </dgm:pt>
    <dgm:pt modelId="{38161A6A-2DAE-41E3-9A47-084F4BDC2822}" type="pres">
      <dgm:prSet presAssocID="{05AF8E67-255F-45BE-B106-8D8C0C95323D}" presName="rootText" presStyleLbl="node3" presStyleIdx="37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80FE54-8708-4A80-A5FB-8FCAC447A52F}" type="pres">
      <dgm:prSet presAssocID="{05AF8E67-255F-45BE-B106-8D8C0C95323D}" presName="rootConnector" presStyleLbl="node3" presStyleIdx="37" presStyleCnt="61"/>
      <dgm:spPr/>
      <dgm:t>
        <a:bodyPr/>
        <a:lstStyle/>
        <a:p>
          <a:endParaRPr lang="zh-CN" altLang="en-US"/>
        </a:p>
      </dgm:t>
    </dgm:pt>
    <dgm:pt modelId="{50982BF2-A3B2-45E2-B17A-6DBE265493C2}" type="pres">
      <dgm:prSet presAssocID="{05AF8E67-255F-45BE-B106-8D8C0C95323D}" presName="hierChild4" presStyleCnt="0"/>
      <dgm:spPr/>
    </dgm:pt>
    <dgm:pt modelId="{8EE0F929-A056-4EC5-98B7-EF81757252E9}" type="pres">
      <dgm:prSet presAssocID="{05AF8E67-255F-45BE-B106-8D8C0C95323D}" presName="hierChild5" presStyleCnt="0"/>
      <dgm:spPr/>
    </dgm:pt>
    <dgm:pt modelId="{26C4B189-CAC5-4066-AA78-1663BBADD5A5}" type="pres">
      <dgm:prSet presAssocID="{00AF104C-72CE-4C4D-8B9D-ABE37B581842}" presName="Name37" presStyleLbl="parChTrans1D3" presStyleIdx="38" presStyleCnt="61"/>
      <dgm:spPr/>
      <dgm:t>
        <a:bodyPr/>
        <a:lstStyle/>
        <a:p>
          <a:endParaRPr lang="zh-CN" altLang="en-US"/>
        </a:p>
      </dgm:t>
    </dgm:pt>
    <dgm:pt modelId="{80838AB3-53F1-4581-9344-4719FBD0E0D4}" type="pres">
      <dgm:prSet presAssocID="{B8681500-17D1-4524-AAF7-C72E9FD8195A}" presName="hierRoot2" presStyleCnt="0">
        <dgm:presLayoutVars>
          <dgm:hierBranch val="init"/>
        </dgm:presLayoutVars>
      </dgm:prSet>
      <dgm:spPr/>
    </dgm:pt>
    <dgm:pt modelId="{A6B17CDB-C5CA-45A3-BB5B-3A159D020B0F}" type="pres">
      <dgm:prSet presAssocID="{B8681500-17D1-4524-AAF7-C72E9FD8195A}" presName="rootComposite" presStyleCnt="0"/>
      <dgm:spPr/>
    </dgm:pt>
    <dgm:pt modelId="{0E595386-9EC8-48C1-A96A-F79AC09E39A0}" type="pres">
      <dgm:prSet presAssocID="{B8681500-17D1-4524-AAF7-C72E9FD8195A}" presName="rootText" presStyleLbl="node3" presStyleIdx="38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1CEA3C-36B1-47FD-BCE3-6A431B29870A}" type="pres">
      <dgm:prSet presAssocID="{B8681500-17D1-4524-AAF7-C72E9FD8195A}" presName="rootConnector" presStyleLbl="node3" presStyleIdx="38" presStyleCnt="61"/>
      <dgm:spPr/>
      <dgm:t>
        <a:bodyPr/>
        <a:lstStyle/>
        <a:p>
          <a:endParaRPr lang="zh-CN" altLang="en-US"/>
        </a:p>
      </dgm:t>
    </dgm:pt>
    <dgm:pt modelId="{29E590A1-4A7C-4386-977D-706203A2ACD6}" type="pres">
      <dgm:prSet presAssocID="{B8681500-17D1-4524-AAF7-C72E9FD8195A}" presName="hierChild4" presStyleCnt="0"/>
      <dgm:spPr/>
    </dgm:pt>
    <dgm:pt modelId="{E97CAC66-35FA-4B43-8894-24E8A6829C9B}" type="pres">
      <dgm:prSet presAssocID="{B8681500-17D1-4524-AAF7-C72E9FD8195A}" presName="hierChild5" presStyleCnt="0"/>
      <dgm:spPr/>
    </dgm:pt>
    <dgm:pt modelId="{07981F59-529B-4F70-B4D3-9F33CCBE78C5}" type="pres">
      <dgm:prSet presAssocID="{829B826F-B780-405A-A1E9-F8F1768E47AC}" presName="Name37" presStyleLbl="parChTrans1D3" presStyleIdx="39" presStyleCnt="61"/>
      <dgm:spPr/>
      <dgm:t>
        <a:bodyPr/>
        <a:lstStyle/>
        <a:p>
          <a:endParaRPr lang="zh-CN" altLang="en-US"/>
        </a:p>
      </dgm:t>
    </dgm:pt>
    <dgm:pt modelId="{CE4F2EB9-74CC-4C54-B688-2B9D77AEF020}" type="pres">
      <dgm:prSet presAssocID="{B6AE0434-418E-4392-BEF6-1FDB0EC87892}" presName="hierRoot2" presStyleCnt="0">
        <dgm:presLayoutVars>
          <dgm:hierBranch val="init"/>
        </dgm:presLayoutVars>
      </dgm:prSet>
      <dgm:spPr/>
    </dgm:pt>
    <dgm:pt modelId="{EC257A45-602F-40C2-B033-45B4100FBD67}" type="pres">
      <dgm:prSet presAssocID="{B6AE0434-418E-4392-BEF6-1FDB0EC87892}" presName="rootComposite" presStyleCnt="0"/>
      <dgm:spPr/>
    </dgm:pt>
    <dgm:pt modelId="{A9695F2D-4E69-4E1A-B4EF-BA561E89BBCB}" type="pres">
      <dgm:prSet presAssocID="{B6AE0434-418E-4392-BEF6-1FDB0EC87892}" presName="rootText" presStyleLbl="node3" presStyleIdx="39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485978-C6D1-4DD3-B85A-4868703F65B2}" type="pres">
      <dgm:prSet presAssocID="{B6AE0434-418E-4392-BEF6-1FDB0EC87892}" presName="rootConnector" presStyleLbl="node3" presStyleIdx="39" presStyleCnt="61"/>
      <dgm:spPr/>
      <dgm:t>
        <a:bodyPr/>
        <a:lstStyle/>
        <a:p>
          <a:endParaRPr lang="zh-CN" altLang="en-US"/>
        </a:p>
      </dgm:t>
    </dgm:pt>
    <dgm:pt modelId="{4817D0CD-0BDC-412D-B6E6-166F4D7DDC81}" type="pres">
      <dgm:prSet presAssocID="{B6AE0434-418E-4392-BEF6-1FDB0EC87892}" presName="hierChild4" presStyleCnt="0"/>
      <dgm:spPr/>
    </dgm:pt>
    <dgm:pt modelId="{2B9850F7-1106-4E8E-84AF-701D5D8FE8BD}" type="pres">
      <dgm:prSet presAssocID="{B6AE0434-418E-4392-BEF6-1FDB0EC87892}" presName="hierChild5" presStyleCnt="0"/>
      <dgm:spPr/>
    </dgm:pt>
    <dgm:pt modelId="{657E8768-4AED-4F0B-9A9B-8B79B5D79188}" type="pres">
      <dgm:prSet presAssocID="{76D4A790-CBB0-4A39-BEBC-F797CBF86C8E}" presName="hierChild5" presStyleCnt="0"/>
      <dgm:spPr/>
    </dgm:pt>
    <dgm:pt modelId="{13EAFC94-3EC1-4C5A-B1AD-309378558FB6}" type="pres">
      <dgm:prSet presAssocID="{B423B99A-F8E7-4368-A13E-B2BC08A382C8}" presName="Name37" presStyleLbl="parChTrans1D2" presStyleIdx="6" presStyleCnt="9"/>
      <dgm:spPr/>
      <dgm:t>
        <a:bodyPr/>
        <a:lstStyle/>
        <a:p>
          <a:endParaRPr lang="zh-CN" altLang="en-US"/>
        </a:p>
      </dgm:t>
    </dgm:pt>
    <dgm:pt modelId="{7AB812D3-71AF-465F-AFE8-677A50639CF4}" type="pres">
      <dgm:prSet presAssocID="{0F1D0A70-343A-4235-BABB-BAECE66833A5}" presName="hierRoot2" presStyleCnt="0">
        <dgm:presLayoutVars>
          <dgm:hierBranch val="init"/>
        </dgm:presLayoutVars>
      </dgm:prSet>
      <dgm:spPr/>
    </dgm:pt>
    <dgm:pt modelId="{092A61D6-5D2A-4E23-B74F-6DF3B67D1575}" type="pres">
      <dgm:prSet presAssocID="{0F1D0A70-343A-4235-BABB-BAECE66833A5}" presName="rootComposite" presStyleCnt="0"/>
      <dgm:spPr/>
    </dgm:pt>
    <dgm:pt modelId="{188C2610-7879-4D8E-93A3-AD8260814B71}" type="pres">
      <dgm:prSet presAssocID="{0F1D0A70-343A-4235-BABB-BAECE66833A5}" presName="rootText" presStyleLbl="node2" presStyleIdx="6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488F8B-DCF3-46DD-A4EE-926C033EC86E}" type="pres">
      <dgm:prSet presAssocID="{0F1D0A70-343A-4235-BABB-BAECE66833A5}" presName="rootConnector" presStyleLbl="node2" presStyleIdx="6" presStyleCnt="9"/>
      <dgm:spPr/>
      <dgm:t>
        <a:bodyPr/>
        <a:lstStyle/>
        <a:p>
          <a:endParaRPr lang="zh-CN" altLang="en-US"/>
        </a:p>
      </dgm:t>
    </dgm:pt>
    <dgm:pt modelId="{AEE76E2A-A66B-4E7E-BDE3-A860A012D8DC}" type="pres">
      <dgm:prSet presAssocID="{0F1D0A70-343A-4235-BABB-BAECE66833A5}" presName="hierChild4" presStyleCnt="0"/>
      <dgm:spPr/>
    </dgm:pt>
    <dgm:pt modelId="{F9D8EE60-4DAE-44F8-89E3-B4B8AE7C183D}" type="pres">
      <dgm:prSet presAssocID="{641A5A94-31E1-4E4F-A456-1A95125E0300}" presName="Name37" presStyleLbl="parChTrans1D3" presStyleIdx="40" presStyleCnt="61"/>
      <dgm:spPr/>
      <dgm:t>
        <a:bodyPr/>
        <a:lstStyle/>
        <a:p>
          <a:endParaRPr lang="zh-CN" altLang="en-US"/>
        </a:p>
      </dgm:t>
    </dgm:pt>
    <dgm:pt modelId="{F4BD3F06-4B41-4968-AA29-6D216E3F7D73}" type="pres">
      <dgm:prSet presAssocID="{829CCE53-98E0-45E3-A9FA-BC66582121B8}" presName="hierRoot2" presStyleCnt="0">
        <dgm:presLayoutVars>
          <dgm:hierBranch val="init"/>
        </dgm:presLayoutVars>
      </dgm:prSet>
      <dgm:spPr/>
    </dgm:pt>
    <dgm:pt modelId="{FF89356B-8213-4C7D-B2E0-CB4E7720F23A}" type="pres">
      <dgm:prSet presAssocID="{829CCE53-98E0-45E3-A9FA-BC66582121B8}" presName="rootComposite" presStyleCnt="0"/>
      <dgm:spPr/>
    </dgm:pt>
    <dgm:pt modelId="{8887BC5E-2FA5-40C0-BBE1-16527A826C4B}" type="pres">
      <dgm:prSet presAssocID="{829CCE53-98E0-45E3-A9FA-BC66582121B8}" presName="rootText" presStyleLbl="node3" presStyleIdx="40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39DC804-73A9-45B3-80C4-477A3E04D5F8}" type="pres">
      <dgm:prSet presAssocID="{829CCE53-98E0-45E3-A9FA-BC66582121B8}" presName="rootConnector" presStyleLbl="node3" presStyleIdx="40" presStyleCnt="61"/>
      <dgm:spPr/>
      <dgm:t>
        <a:bodyPr/>
        <a:lstStyle/>
        <a:p>
          <a:endParaRPr lang="zh-CN" altLang="en-US"/>
        </a:p>
      </dgm:t>
    </dgm:pt>
    <dgm:pt modelId="{077B3F94-4140-4047-8DF6-F16E33633BC7}" type="pres">
      <dgm:prSet presAssocID="{829CCE53-98E0-45E3-A9FA-BC66582121B8}" presName="hierChild4" presStyleCnt="0"/>
      <dgm:spPr/>
    </dgm:pt>
    <dgm:pt modelId="{0C56B25E-8875-4B5C-81BD-F2EB2C3D19EA}" type="pres">
      <dgm:prSet presAssocID="{829CCE53-98E0-45E3-A9FA-BC66582121B8}" presName="hierChild5" presStyleCnt="0"/>
      <dgm:spPr/>
    </dgm:pt>
    <dgm:pt modelId="{B62D092C-2D4D-44EE-AC81-88A0957467BD}" type="pres">
      <dgm:prSet presAssocID="{71CE2248-4C3D-4C36-9C9C-1F5FC080CB71}" presName="Name37" presStyleLbl="parChTrans1D3" presStyleIdx="41" presStyleCnt="61"/>
      <dgm:spPr/>
      <dgm:t>
        <a:bodyPr/>
        <a:lstStyle/>
        <a:p>
          <a:endParaRPr lang="zh-CN" altLang="en-US"/>
        </a:p>
      </dgm:t>
    </dgm:pt>
    <dgm:pt modelId="{D6EF2AA7-AE73-4ACE-83E7-30DD74E0AE71}" type="pres">
      <dgm:prSet presAssocID="{2EE12CA1-21B5-45EF-80B6-BEDF779D4B86}" presName="hierRoot2" presStyleCnt="0">
        <dgm:presLayoutVars>
          <dgm:hierBranch val="init"/>
        </dgm:presLayoutVars>
      </dgm:prSet>
      <dgm:spPr/>
    </dgm:pt>
    <dgm:pt modelId="{7A464697-D675-4C54-8B88-D51BDD997D54}" type="pres">
      <dgm:prSet presAssocID="{2EE12CA1-21B5-45EF-80B6-BEDF779D4B86}" presName="rootComposite" presStyleCnt="0"/>
      <dgm:spPr/>
    </dgm:pt>
    <dgm:pt modelId="{DDADF36E-6528-423C-93E6-1910C5E2813D}" type="pres">
      <dgm:prSet presAssocID="{2EE12CA1-21B5-45EF-80B6-BEDF779D4B86}" presName="rootText" presStyleLbl="node3" presStyleIdx="41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34A08ED-3149-4042-9C47-B98E71162E0B}" type="pres">
      <dgm:prSet presAssocID="{2EE12CA1-21B5-45EF-80B6-BEDF779D4B86}" presName="rootConnector" presStyleLbl="node3" presStyleIdx="41" presStyleCnt="61"/>
      <dgm:spPr/>
      <dgm:t>
        <a:bodyPr/>
        <a:lstStyle/>
        <a:p>
          <a:endParaRPr lang="zh-CN" altLang="en-US"/>
        </a:p>
      </dgm:t>
    </dgm:pt>
    <dgm:pt modelId="{D8302DB3-11CC-4BB7-8C50-597CEFAD76D0}" type="pres">
      <dgm:prSet presAssocID="{2EE12CA1-21B5-45EF-80B6-BEDF779D4B86}" presName="hierChild4" presStyleCnt="0"/>
      <dgm:spPr/>
    </dgm:pt>
    <dgm:pt modelId="{D39124F7-BD55-4D12-98F8-56E79821F2AA}" type="pres">
      <dgm:prSet presAssocID="{2EE12CA1-21B5-45EF-80B6-BEDF779D4B86}" presName="hierChild5" presStyleCnt="0"/>
      <dgm:spPr/>
    </dgm:pt>
    <dgm:pt modelId="{CC5456E7-908D-44B1-99D6-E5BE28EF967F}" type="pres">
      <dgm:prSet presAssocID="{BFFB4AA9-0409-4B0A-AF43-6AEBD7C106EA}" presName="Name37" presStyleLbl="parChTrans1D3" presStyleIdx="42" presStyleCnt="61"/>
      <dgm:spPr/>
      <dgm:t>
        <a:bodyPr/>
        <a:lstStyle/>
        <a:p>
          <a:endParaRPr lang="zh-CN" altLang="en-US"/>
        </a:p>
      </dgm:t>
    </dgm:pt>
    <dgm:pt modelId="{63769F18-3439-4AC9-8F2C-4DED604D0794}" type="pres">
      <dgm:prSet presAssocID="{B60B29C3-4CF1-499F-9D02-D596E265F1CF}" presName="hierRoot2" presStyleCnt="0">
        <dgm:presLayoutVars>
          <dgm:hierBranch val="init"/>
        </dgm:presLayoutVars>
      </dgm:prSet>
      <dgm:spPr/>
    </dgm:pt>
    <dgm:pt modelId="{01CC88B9-F6CF-4A4D-A767-894A69B46323}" type="pres">
      <dgm:prSet presAssocID="{B60B29C3-4CF1-499F-9D02-D596E265F1CF}" presName="rootComposite" presStyleCnt="0"/>
      <dgm:spPr/>
    </dgm:pt>
    <dgm:pt modelId="{7FF038B3-6C12-4AA6-8276-E1A2B48BB4CB}" type="pres">
      <dgm:prSet presAssocID="{B60B29C3-4CF1-499F-9D02-D596E265F1CF}" presName="rootText" presStyleLbl="node3" presStyleIdx="42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2DFD6F-BE9A-4461-8050-2971255D4341}" type="pres">
      <dgm:prSet presAssocID="{B60B29C3-4CF1-499F-9D02-D596E265F1CF}" presName="rootConnector" presStyleLbl="node3" presStyleIdx="42" presStyleCnt="61"/>
      <dgm:spPr/>
      <dgm:t>
        <a:bodyPr/>
        <a:lstStyle/>
        <a:p>
          <a:endParaRPr lang="zh-CN" altLang="en-US"/>
        </a:p>
      </dgm:t>
    </dgm:pt>
    <dgm:pt modelId="{14A44C6A-7742-49DC-8ACF-E8D038EEC409}" type="pres">
      <dgm:prSet presAssocID="{B60B29C3-4CF1-499F-9D02-D596E265F1CF}" presName="hierChild4" presStyleCnt="0"/>
      <dgm:spPr/>
    </dgm:pt>
    <dgm:pt modelId="{A607FA64-F859-4D04-A533-2C6F65715542}" type="pres">
      <dgm:prSet presAssocID="{B60B29C3-4CF1-499F-9D02-D596E265F1CF}" presName="hierChild5" presStyleCnt="0"/>
      <dgm:spPr/>
    </dgm:pt>
    <dgm:pt modelId="{0642B29E-D4B3-4A48-AFB8-CBA42E4C99DC}" type="pres">
      <dgm:prSet presAssocID="{71F604E1-0AF8-4BAF-AE2F-C3324043D5FF}" presName="Name37" presStyleLbl="parChTrans1D3" presStyleIdx="43" presStyleCnt="61"/>
      <dgm:spPr/>
      <dgm:t>
        <a:bodyPr/>
        <a:lstStyle/>
        <a:p>
          <a:endParaRPr lang="zh-CN" altLang="en-US"/>
        </a:p>
      </dgm:t>
    </dgm:pt>
    <dgm:pt modelId="{8118D383-B4BF-4E37-B635-1FB15602D631}" type="pres">
      <dgm:prSet presAssocID="{6DBA34BB-A504-40DA-B83C-EF0263B8EF93}" presName="hierRoot2" presStyleCnt="0">
        <dgm:presLayoutVars>
          <dgm:hierBranch val="init"/>
        </dgm:presLayoutVars>
      </dgm:prSet>
      <dgm:spPr/>
    </dgm:pt>
    <dgm:pt modelId="{42BC0A1D-1E80-4A60-8AEA-4F658B43659E}" type="pres">
      <dgm:prSet presAssocID="{6DBA34BB-A504-40DA-B83C-EF0263B8EF93}" presName="rootComposite" presStyleCnt="0"/>
      <dgm:spPr/>
    </dgm:pt>
    <dgm:pt modelId="{F26216F3-C40F-479F-9654-E0E9DBFF37E6}" type="pres">
      <dgm:prSet presAssocID="{6DBA34BB-A504-40DA-B83C-EF0263B8EF93}" presName="rootText" presStyleLbl="node3" presStyleIdx="43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ABADE-BCDF-43A4-AAC3-39E11E1543B2}" type="pres">
      <dgm:prSet presAssocID="{6DBA34BB-A504-40DA-B83C-EF0263B8EF93}" presName="rootConnector" presStyleLbl="node3" presStyleIdx="43" presStyleCnt="61"/>
      <dgm:spPr/>
      <dgm:t>
        <a:bodyPr/>
        <a:lstStyle/>
        <a:p>
          <a:endParaRPr lang="zh-CN" altLang="en-US"/>
        </a:p>
      </dgm:t>
    </dgm:pt>
    <dgm:pt modelId="{A658B160-7C10-4BBC-A4BF-9DA5818704FA}" type="pres">
      <dgm:prSet presAssocID="{6DBA34BB-A504-40DA-B83C-EF0263B8EF93}" presName="hierChild4" presStyleCnt="0"/>
      <dgm:spPr/>
    </dgm:pt>
    <dgm:pt modelId="{C5E2F0A8-D727-493B-91D3-E556AA7C66A1}" type="pres">
      <dgm:prSet presAssocID="{6DBA34BB-A504-40DA-B83C-EF0263B8EF93}" presName="hierChild5" presStyleCnt="0"/>
      <dgm:spPr/>
    </dgm:pt>
    <dgm:pt modelId="{86F08E21-4BD8-4452-8033-2EF292CDF814}" type="pres">
      <dgm:prSet presAssocID="{44D8B75F-47A5-40B1-B669-7420BDCF9D06}" presName="Name37" presStyleLbl="parChTrans1D3" presStyleIdx="44" presStyleCnt="61"/>
      <dgm:spPr/>
      <dgm:t>
        <a:bodyPr/>
        <a:lstStyle/>
        <a:p>
          <a:endParaRPr lang="zh-CN" altLang="en-US"/>
        </a:p>
      </dgm:t>
    </dgm:pt>
    <dgm:pt modelId="{294CEBF5-FBF6-47F3-B581-375FDFE25ADD}" type="pres">
      <dgm:prSet presAssocID="{7A2CD10A-111E-43D1-83EC-4EBEF64B11A9}" presName="hierRoot2" presStyleCnt="0">
        <dgm:presLayoutVars>
          <dgm:hierBranch val="init"/>
        </dgm:presLayoutVars>
      </dgm:prSet>
      <dgm:spPr/>
    </dgm:pt>
    <dgm:pt modelId="{DAE1F0D5-4043-4388-8961-B8C3A17C0FE2}" type="pres">
      <dgm:prSet presAssocID="{7A2CD10A-111E-43D1-83EC-4EBEF64B11A9}" presName="rootComposite" presStyleCnt="0"/>
      <dgm:spPr/>
    </dgm:pt>
    <dgm:pt modelId="{81AA7BDA-26BA-4231-BD00-03F8F0CBD06F}" type="pres">
      <dgm:prSet presAssocID="{7A2CD10A-111E-43D1-83EC-4EBEF64B11A9}" presName="rootText" presStyleLbl="node3" presStyleIdx="44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0769829-D8A2-4A5B-9E47-276783D12A94}" type="pres">
      <dgm:prSet presAssocID="{7A2CD10A-111E-43D1-83EC-4EBEF64B11A9}" presName="rootConnector" presStyleLbl="node3" presStyleIdx="44" presStyleCnt="61"/>
      <dgm:spPr/>
      <dgm:t>
        <a:bodyPr/>
        <a:lstStyle/>
        <a:p>
          <a:endParaRPr lang="zh-CN" altLang="en-US"/>
        </a:p>
      </dgm:t>
    </dgm:pt>
    <dgm:pt modelId="{C445E5E5-59BA-45FF-8FEE-E501D309D573}" type="pres">
      <dgm:prSet presAssocID="{7A2CD10A-111E-43D1-83EC-4EBEF64B11A9}" presName="hierChild4" presStyleCnt="0"/>
      <dgm:spPr/>
    </dgm:pt>
    <dgm:pt modelId="{33EC4468-9F72-4940-985F-7AD0C0062CC8}" type="pres">
      <dgm:prSet presAssocID="{7A2CD10A-111E-43D1-83EC-4EBEF64B11A9}" presName="hierChild5" presStyleCnt="0"/>
      <dgm:spPr/>
    </dgm:pt>
    <dgm:pt modelId="{E0D9E2A7-15B2-46DC-A158-0D3136B17385}" type="pres">
      <dgm:prSet presAssocID="{0F1D0A70-343A-4235-BABB-BAECE66833A5}" presName="hierChild5" presStyleCnt="0"/>
      <dgm:spPr/>
    </dgm:pt>
    <dgm:pt modelId="{E89FCE82-63DA-4B79-8515-6610B7972050}" type="pres">
      <dgm:prSet presAssocID="{D194CE59-5C17-40EE-9179-0122BC109FE3}" presName="Name37" presStyleLbl="parChTrans1D2" presStyleIdx="7" presStyleCnt="9"/>
      <dgm:spPr/>
      <dgm:t>
        <a:bodyPr/>
        <a:lstStyle/>
        <a:p>
          <a:endParaRPr lang="zh-CN" altLang="en-US"/>
        </a:p>
      </dgm:t>
    </dgm:pt>
    <dgm:pt modelId="{4CBAA92A-0D5C-4D19-BC68-667CB7F9D6F0}" type="pres">
      <dgm:prSet presAssocID="{BF2A780E-3ADE-4E9E-869F-EE696C3C3F4F}" presName="hierRoot2" presStyleCnt="0">
        <dgm:presLayoutVars>
          <dgm:hierBranch val="init"/>
        </dgm:presLayoutVars>
      </dgm:prSet>
      <dgm:spPr/>
    </dgm:pt>
    <dgm:pt modelId="{947BA6D9-BF07-43B6-9D75-ED054AD83C64}" type="pres">
      <dgm:prSet presAssocID="{BF2A780E-3ADE-4E9E-869F-EE696C3C3F4F}" presName="rootComposite" presStyleCnt="0"/>
      <dgm:spPr/>
    </dgm:pt>
    <dgm:pt modelId="{76A2B360-3C23-4B43-B18F-7DCDC201C0AD}" type="pres">
      <dgm:prSet presAssocID="{BF2A780E-3ADE-4E9E-869F-EE696C3C3F4F}" presName="rootText" presStyleLbl="node2" presStyleIdx="7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1EEE39E-DD2B-4810-ADCE-EBCFFE0283B0}" type="pres">
      <dgm:prSet presAssocID="{BF2A780E-3ADE-4E9E-869F-EE696C3C3F4F}" presName="rootConnector" presStyleLbl="node2" presStyleIdx="7" presStyleCnt="9"/>
      <dgm:spPr/>
      <dgm:t>
        <a:bodyPr/>
        <a:lstStyle/>
        <a:p>
          <a:endParaRPr lang="zh-CN" altLang="en-US"/>
        </a:p>
      </dgm:t>
    </dgm:pt>
    <dgm:pt modelId="{A25CCEB4-9BFC-4448-A329-37EFF1C8394A}" type="pres">
      <dgm:prSet presAssocID="{BF2A780E-3ADE-4E9E-869F-EE696C3C3F4F}" presName="hierChild4" presStyleCnt="0"/>
      <dgm:spPr/>
    </dgm:pt>
    <dgm:pt modelId="{69F86288-7E1A-44B4-A7E9-9E563A39C28D}" type="pres">
      <dgm:prSet presAssocID="{4D6C214C-7197-490E-A764-AAFDF00D4277}" presName="Name37" presStyleLbl="parChTrans1D3" presStyleIdx="45" presStyleCnt="61"/>
      <dgm:spPr/>
      <dgm:t>
        <a:bodyPr/>
        <a:lstStyle/>
        <a:p>
          <a:endParaRPr lang="zh-CN" altLang="en-US"/>
        </a:p>
      </dgm:t>
    </dgm:pt>
    <dgm:pt modelId="{E10D2A9E-D69B-468F-8DA6-D34FCE6C5063}" type="pres">
      <dgm:prSet presAssocID="{33606213-2989-447F-97CB-86047DBF6C56}" presName="hierRoot2" presStyleCnt="0">
        <dgm:presLayoutVars>
          <dgm:hierBranch val="init"/>
        </dgm:presLayoutVars>
      </dgm:prSet>
      <dgm:spPr/>
    </dgm:pt>
    <dgm:pt modelId="{D90C2693-2524-424E-A102-3A9B133F8CF0}" type="pres">
      <dgm:prSet presAssocID="{33606213-2989-447F-97CB-86047DBF6C56}" presName="rootComposite" presStyleCnt="0"/>
      <dgm:spPr/>
    </dgm:pt>
    <dgm:pt modelId="{13E0F027-469C-4982-8E5D-68BA2FDA2070}" type="pres">
      <dgm:prSet presAssocID="{33606213-2989-447F-97CB-86047DBF6C56}" presName="rootText" presStyleLbl="node3" presStyleIdx="45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4DF1107-D433-4CA7-99A7-2D16847744AD}" type="pres">
      <dgm:prSet presAssocID="{33606213-2989-447F-97CB-86047DBF6C56}" presName="rootConnector" presStyleLbl="node3" presStyleIdx="45" presStyleCnt="61"/>
      <dgm:spPr/>
      <dgm:t>
        <a:bodyPr/>
        <a:lstStyle/>
        <a:p>
          <a:endParaRPr lang="zh-CN" altLang="en-US"/>
        </a:p>
      </dgm:t>
    </dgm:pt>
    <dgm:pt modelId="{955DC18A-C9FE-4500-A144-B4C3C292D88C}" type="pres">
      <dgm:prSet presAssocID="{33606213-2989-447F-97CB-86047DBF6C56}" presName="hierChild4" presStyleCnt="0"/>
      <dgm:spPr/>
    </dgm:pt>
    <dgm:pt modelId="{C22A29EF-0C97-4AD7-B98C-13F5D58A118F}" type="pres">
      <dgm:prSet presAssocID="{33606213-2989-447F-97CB-86047DBF6C56}" presName="hierChild5" presStyleCnt="0"/>
      <dgm:spPr/>
    </dgm:pt>
    <dgm:pt modelId="{227EE773-9EF6-498A-897D-4099D6F804A6}" type="pres">
      <dgm:prSet presAssocID="{8A2315B2-AACA-4CBD-B240-6359D0A6747C}" presName="Name37" presStyleLbl="parChTrans1D3" presStyleIdx="46" presStyleCnt="61"/>
      <dgm:spPr/>
      <dgm:t>
        <a:bodyPr/>
        <a:lstStyle/>
        <a:p>
          <a:endParaRPr lang="zh-CN" altLang="en-US"/>
        </a:p>
      </dgm:t>
    </dgm:pt>
    <dgm:pt modelId="{5C92D2AE-08EF-45E9-B3AF-F227F664FDDF}" type="pres">
      <dgm:prSet presAssocID="{D61E5004-A143-44C0-91E4-8F4A7B8749AF}" presName="hierRoot2" presStyleCnt="0">
        <dgm:presLayoutVars>
          <dgm:hierBranch val="init"/>
        </dgm:presLayoutVars>
      </dgm:prSet>
      <dgm:spPr/>
    </dgm:pt>
    <dgm:pt modelId="{4D27EA71-9629-475E-8F7D-4353D6D65E11}" type="pres">
      <dgm:prSet presAssocID="{D61E5004-A143-44C0-91E4-8F4A7B8749AF}" presName="rootComposite" presStyleCnt="0"/>
      <dgm:spPr/>
    </dgm:pt>
    <dgm:pt modelId="{888E7351-62A0-4B0A-A6C2-A1598215616B}" type="pres">
      <dgm:prSet presAssocID="{D61E5004-A143-44C0-91E4-8F4A7B8749AF}" presName="rootText" presStyleLbl="node3" presStyleIdx="46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C00FFB0-0CE7-45A4-9453-0486BF7A3525}" type="pres">
      <dgm:prSet presAssocID="{D61E5004-A143-44C0-91E4-8F4A7B8749AF}" presName="rootConnector" presStyleLbl="node3" presStyleIdx="46" presStyleCnt="61"/>
      <dgm:spPr/>
      <dgm:t>
        <a:bodyPr/>
        <a:lstStyle/>
        <a:p>
          <a:endParaRPr lang="zh-CN" altLang="en-US"/>
        </a:p>
      </dgm:t>
    </dgm:pt>
    <dgm:pt modelId="{84C44E14-94CF-4958-8C8A-1B84793EA0E4}" type="pres">
      <dgm:prSet presAssocID="{D61E5004-A143-44C0-91E4-8F4A7B8749AF}" presName="hierChild4" presStyleCnt="0"/>
      <dgm:spPr/>
    </dgm:pt>
    <dgm:pt modelId="{FF6477DC-441D-4B51-B0EC-98C963F73A8E}" type="pres">
      <dgm:prSet presAssocID="{D61E5004-A143-44C0-91E4-8F4A7B8749AF}" presName="hierChild5" presStyleCnt="0"/>
      <dgm:spPr/>
    </dgm:pt>
    <dgm:pt modelId="{A071A6B7-DD54-400B-B692-AC21D8B5241E}" type="pres">
      <dgm:prSet presAssocID="{AF664480-CCC2-4504-B4F8-D7227B01A8A8}" presName="Name37" presStyleLbl="parChTrans1D3" presStyleIdx="47" presStyleCnt="61"/>
      <dgm:spPr/>
      <dgm:t>
        <a:bodyPr/>
        <a:lstStyle/>
        <a:p>
          <a:endParaRPr lang="zh-CN" altLang="en-US"/>
        </a:p>
      </dgm:t>
    </dgm:pt>
    <dgm:pt modelId="{D37ECBC1-6567-4FBC-A2E2-B5691EA50BF2}" type="pres">
      <dgm:prSet presAssocID="{8E9DB167-4002-449A-B29A-5BFE4CE9D257}" presName="hierRoot2" presStyleCnt="0">
        <dgm:presLayoutVars>
          <dgm:hierBranch val="init"/>
        </dgm:presLayoutVars>
      </dgm:prSet>
      <dgm:spPr/>
    </dgm:pt>
    <dgm:pt modelId="{BDB79DA4-2714-4D15-9845-CB5DA90D3273}" type="pres">
      <dgm:prSet presAssocID="{8E9DB167-4002-449A-B29A-5BFE4CE9D257}" presName="rootComposite" presStyleCnt="0"/>
      <dgm:spPr/>
    </dgm:pt>
    <dgm:pt modelId="{845A8BC3-DD94-4766-A226-0AB6E0840BED}" type="pres">
      <dgm:prSet presAssocID="{8E9DB167-4002-449A-B29A-5BFE4CE9D257}" presName="rootText" presStyleLbl="node3" presStyleIdx="47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E7222F0-DA33-49F9-A6B1-D1F4F8281969}" type="pres">
      <dgm:prSet presAssocID="{8E9DB167-4002-449A-B29A-5BFE4CE9D257}" presName="rootConnector" presStyleLbl="node3" presStyleIdx="47" presStyleCnt="61"/>
      <dgm:spPr/>
      <dgm:t>
        <a:bodyPr/>
        <a:lstStyle/>
        <a:p>
          <a:endParaRPr lang="zh-CN" altLang="en-US"/>
        </a:p>
      </dgm:t>
    </dgm:pt>
    <dgm:pt modelId="{ADE59304-1C98-4051-9BB3-DEE1A4DA6971}" type="pres">
      <dgm:prSet presAssocID="{8E9DB167-4002-449A-B29A-5BFE4CE9D257}" presName="hierChild4" presStyleCnt="0"/>
      <dgm:spPr/>
    </dgm:pt>
    <dgm:pt modelId="{A8D06D65-5D5C-4112-8B89-5A510CE6670A}" type="pres">
      <dgm:prSet presAssocID="{8E9DB167-4002-449A-B29A-5BFE4CE9D257}" presName="hierChild5" presStyleCnt="0"/>
      <dgm:spPr/>
    </dgm:pt>
    <dgm:pt modelId="{201F631D-285B-452B-9C37-E7F7E320D83B}" type="pres">
      <dgm:prSet presAssocID="{FD80B640-47AC-4BC2-AF2E-9AC184492290}" presName="Name37" presStyleLbl="parChTrans1D3" presStyleIdx="48" presStyleCnt="61"/>
      <dgm:spPr/>
      <dgm:t>
        <a:bodyPr/>
        <a:lstStyle/>
        <a:p>
          <a:endParaRPr lang="zh-CN" altLang="en-US"/>
        </a:p>
      </dgm:t>
    </dgm:pt>
    <dgm:pt modelId="{FBDDAF85-9BFA-4BB7-A88B-92E7B5F419A0}" type="pres">
      <dgm:prSet presAssocID="{0BB8CB20-471E-4ED5-AA4C-DCBA692926A7}" presName="hierRoot2" presStyleCnt="0">
        <dgm:presLayoutVars>
          <dgm:hierBranch val="init"/>
        </dgm:presLayoutVars>
      </dgm:prSet>
      <dgm:spPr/>
    </dgm:pt>
    <dgm:pt modelId="{77943EA7-236F-48C9-AF2E-CDE5DDBD1704}" type="pres">
      <dgm:prSet presAssocID="{0BB8CB20-471E-4ED5-AA4C-DCBA692926A7}" presName="rootComposite" presStyleCnt="0"/>
      <dgm:spPr/>
    </dgm:pt>
    <dgm:pt modelId="{0DB3F750-3BC3-4110-B30A-2B9AC1713C08}" type="pres">
      <dgm:prSet presAssocID="{0BB8CB20-471E-4ED5-AA4C-DCBA692926A7}" presName="rootText" presStyleLbl="node3" presStyleIdx="48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B605A13-A03A-42CA-A3D0-2903BE3266D3}" type="pres">
      <dgm:prSet presAssocID="{0BB8CB20-471E-4ED5-AA4C-DCBA692926A7}" presName="rootConnector" presStyleLbl="node3" presStyleIdx="48" presStyleCnt="61"/>
      <dgm:spPr/>
      <dgm:t>
        <a:bodyPr/>
        <a:lstStyle/>
        <a:p>
          <a:endParaRPr lang="zh-CN" altLang="en-US"/>
        </a:p>
      </dgm:t>
    </dgm:pt>
    <dgm:pt modelId="{1B8D5D33-FF46-4137-B08D-29C27A671DCB}" type="pres">
      <dgm:prSet presAssocID="{0BB8CB20-471E-4ED5-AA4C-DCBA692926A7}" presName="hierChild4" presStyleCnt="0"/>
      <dgm:spPr/>
    </dgm:pt>
    <dgm:pt modelId="{1DC244FE-F06F-42BE-BA16-21EC5BF4499D}" type="pres">
      <dgm:prSet presAssocID="{0BB8CB20-471E-4ED5-AA4C-DCBA692926A7}" presName="hierChild5" presStyleCnt="0"/>
      <dgm:spPr/>
    </dgm:pt>
    <dgm:pt modelId="{04513520-C6C7-4678-A960-A310044BA6A7}" type="pres">
      <dgm:prSet presAssocID="{F1916103-2DE3-4328-843B-C347E6BF2A7F}" presName="Name37" presStyleLbl="parChTrans1D3" presStyleIdx="49" presStyleCnt="61"/>
      <dgm:spPr/>
      <dgm:t>
        <a:bodyPr/>
        <a:lstStyle/>
        <a:p>
          <a:endParaRPr lang="zh-CN" altLang="en-US"/>
        </a:p>
      </dgm:t>
    </dgm:pt>
    <dgm:pt modelId="{8F7B5A86-C3A0-4A2A-9C36-4983C4CDEC70}" type="pres">
      <dgm:prSet presAssocID="{DEA0A4AD-9E83-4550-8D99-901787E8FAB9}" presName="hierRoot2" presStyleCnt="0">
        <dgm:presLayoutVars>
          <dgm:hierBranch val="init"/>
        </dgm:presLayoutVars>
      </dgm:prSet>
      <dgm:spPr/>
    </dgm:pt>
    <dgm:pt modelId="{25EB03D7-9BDB-453E-8242-7C8A678DF2FE}" type="pres">
      <dgm:prSet presAssocID="{DEA0A4AD-9E83-4550-8D99-901787E8FAB9}" presName="rootComposite" presStyleCnt="0"/>
      <dgm:spPr/>
    </dgm:pt>
    <dgm:pt modelId="{BC10B174-4B75-4579-9C0C-E838A3B1A7C7}" type="pres">
      <dgm:prSet presAssocID="{DEA0A4AD-9E83-4550-8D99-901787E8FAB9}" presName="rootText" presStyleLbl="node3" presStyleIdx="49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85252D-3C62-4429-8DC8-131E2D311892}" type="pres">
      <dgm:prSet presAssocID="{DEA0A4AD-9E83-4550-8D99-901787E8FAB9}" presName="rootConnector" presStyleLbl="node3" presStyleIdx="49" presStyleCnt="61"/>
      <dgm:spPr/>
      <dgm:t>
        <a:bodyPr/>
        <a:lstStyle/>
        <a:p>
          <a:endParaRPr lang="zh-CN" altLang="en-US"/>
        </a:p>
      </dgm:t>
    </dgm:pt>
    <dgm:pt modelId="{DD884C5B-57AB-4EB5-B9C4-89660E783F48}" type="pres">
      <dgm:prSet presAssocID="{DEA0A4AD-9E83-4550-8D99-901787E8FAB9}" presName="hierChild4" presStyleCnt="0"/>
      <dgm:spPr/>
    </dgm:pt>
    <dgm:pt modelId="{9FB21306-BC7C-43CF-84C6-9351D6BC56FE}" type="pres">
      <dgm:prSet presAssocID="{DEA0A4AD-9E83-4550-8D99-901787E8FAB9}" presName="hierChild5" presStyleCnt="0"/>
      <dgm:spPr/>
    </dgm:pt>
    <dgm:pt modelId="{DE9E6E69-AB4B-420B-8870-2610FBE27764}" type="pres">
      <dgm:prSet presAssocID="{ED543C4D-FBAA-49C7-A110-6E9DA02938F1}" presName="Name37" presStyleLbl="parChTrans1D3" presStyleIdx="50" presStyleCnt="61"/>
      <dgm:spPr/>
      <dgm:t>
        <a:bodyPr/>
        <a:lstStyle/>
        <a:p>
          <a:endParaRPr lang="zh-CN" altLang="en-US"/>
        </a:p>
      </dgm:t>
    </dgm:pt>
    <dgm:pt modelId="{5383427E-DDF2-4682-A327-69513466FD73}" type="pres">
      <dgm:prSet presAssocID="{01A1119D-7771-4D3D-A8F2-EEB52FB020BE}" presName="hierRoot2" presStyleCnt="0">
        <dgm:presLayoutVars>
          <dgm:hierBranch val="init"/>
        </dgm:presLayoutVars>
      </dgm:prSet>
      <dgm:spPr/>
    </dgm:pt>
    <dgm:pt modelId="{42A93531-C9D7-410D-8B3F-B0E209FE0A0F}" type="pres">
      <dgm:prSet presAssocID="{01A1119D-7771-4D3D-A8F2-EEB52FB020BE}" presName="rootComposite" presStyleCnt="0"/>
      <dgm:spPr/>
    </dgm:pt>
    <dgm:pt modelId="{20C0FF1B-8F53-4D91-B6DA-FBB2B19131F9}" type="pres">
      <dgm:prSet presAssocID="{01A1119D-7771-4D3D-A8F2-EEB52FB020BE}" presName="rootText" presStyleLbl="node3" presStyleIdx="50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48C185-3CAA-4367-BAFA-1D89BD88CBBC}" type="pres">
      <dgm:prSet presAssocID="{01A1119D-7771-4D3D-A8F2-EEB52FB020BE}" presName="rootConnector" presStyleLbl="node3" presStyleIdx="50" presStyleCnt="61"/>
      <dgm:spPr/>
      <dgm:t>
        <a:bodyPr/>
        <a:lstStyle/>
        <a:p>
          <a:endParaRPr lang="zh-CN" altLang="en-US"/>
        </a:p>
      </dgm:t>
    </dgm:pt>
    <dgm:pt modelId="{3CAE7CBD-B6ED-4FB3-88C1-D33B856A6DF8}" type="pres">
      <dgm:prSet presAssocID="{01A1119D-7771-4D3D-A8F2-EEB52FB020BE}" presName="hierChild4" presStyleCnt="0"/>
      <dgm:spPr/>
    </dgm:pt>
    <dgm:pt modelId="{19666741-D55D-48CD-94DF-26959A7E5332}" type="pres">
      <dgm:prSet presAssocID="{01A1119D-7771-4D3D-A8F2-EEB52FB020BE}" presName="hierChild5" presStyleCnt="0"/>
      <dgm:spPr/>
    </dgm:pt>
    <dgm:pt modelId="{D0BBD8B9-F4E2-46DA-8365-7F48CB3816AE}" type="pres">
      <dgm:prSet presAssocID="{6D07029D-4B3B-4A58-9A4F-E4197512C587}" presName="Name37" presStyleLbl="parChTrans1D3" presStyleIdx="51" presStyleCnt="61"/>
      <dgm:spPr/>
      <dgm:t>
        <a:bodyPr/>
        <a:lstStyle/>
        <a:p>
          <a:endParaRPr lang="zh-CN" altLang="en-US"/>
        </a:p>
      </dgm:t>
    </dgm:pt>
    <dgm:pt modelId="{BC32D15B-44AE-4A19-9303-43562F15C2B7}" type="pres">
      <dgm:prSet presAssocID="{B7E5BFAC-11C6-4A8F-8EA1-51940C5B95DE}" presName="hierRoot2" presStyleCnt="0">
        <dgm:presLayoutVars>
          <dgm:hierBranch val="init"/>
        </dgm:presLayoutVars>
      </dgm:prSet>
      <dgm:spPr/>
    </dgm:pt>
    <dgm:pt modelId="{1756351D-3BFF-4069-B374-3BF8D0760D0B}" type="pres">
      <dgm:prSet presAssocID="{B7E5BFAC-11C6-4A8F-8EA1-51940C5B95DE}" presName="rootComposite" presStyleCnt="0"/>
      <dgm:spPr/>
    </dgm:pt>
    <dgm:pt modelId="{BA1E1335-B5AB-453E-B2DB-2FC8B4CA6C8F}" type="pres">
      <dgm:prSet presAssocID="{B7E5BFAC-11C6-4A8F-8EA1-51940C5B95DE}" presName="rootText" presStyleLbl="node3" presStyleIdx="51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AA39797-C8AE-476B-A00D-EC30D2EA4DCD}" type="pres">
      <dgm:prSet presAssocID="{B7E5BFAC-11C6-4A8F-8EA1-51940C5B95DE}" presName="rootConnector" presStyleLbl="node3" presStyleIdx="51" presStyleCnt="61"/>
      <dgm:spPr/>
      <dgm:t>
        <a:bodyPr/>
        <a:lstStyle/>
        <a:p>
          <a:endParaRPr lang="zh-CN" altLang="en-US"/>
        </a:p>
      </dgm:t>
    </dgm:pt>
    <dgm:pt modelId="{E53DABFE-736D-489B-A0B9-EF48F328855C}" type="pres">
      <dgm:prSet presAssocID="{B7E5BFAC-11C6-4A8F-8EA1-51940C5B95DE}" presName="hierChild4" presStyleCnt="0"/>
      <dgm:spPr/>
    </dgm:pt>
    <dgm:pt modelId="{63143536-3644-4DAA-8795-3D049DE905EA}" type="pres">
      <dgm:prSet presAssocID="{B7E5BFAC-11C6-4A8F-8EA1-51940C5B95DE}" presName="hierChild5" presStyleCnt="0"/>
      <dgm:spPr/>
    </dgm:pt>
    <dgm:pt modelId="{3D92A82D-295E-4F97-A740-480C8947B3D7}" type="pres">
      <dgm:prSet presAssocID="{389003FC-A178-450E-8CBF-82BE31A21C78}" presName="Name37" presStyleLbl="parChTrans1D3" presStyleIdx="52" presStyleCnt="61"/>
      <dgm:spPr/>
      <dgm:t>
        <a:bodyPr/>
        <a:lstStyle/>
        <a:p>
          <a:endParaRPr lang="zh-CN" altLang="en-US"/>
        </a:p>
      </dgm:t>
    </dgm:pt>
    <dgm:pt modelId="{A0CD2F15-09E3-418F-AAC1-032E7805B5A9}" type="pres">
      <dgm:prSet presAssocID="{6A590057-A9C9-4CAC-AD32-EA3C6D27F6D5}" presName="hierRoot2" presStyleCnt="0">
        <dgm:presLayoutVars>
          <dgm:hierBranch val="init"/>
        </dgm:presLayoutVars>
      </dgm:prSet>
      <dgm:spPr/>
    </dgm:pt>
    <dgm:pt modelId="{4A727A0D-1CD6-450D-9C02-3DD4A49C2E95}" type="pres">
      <dgm:prSet presAssocID="{6A590057-A9C9-4CAC-AD32-EA3C6D27F6D5}" presName="rootComposite" presStyleCnt="0"/>
      <dgm:spPr/>
    </dgm:pt>
    <dgm:pt modelId="{3E6231FF-EC58-48F6-BCCC-A063C187B1E0}" type="pres">
      <dgm:prSet presAssocID="{6A590057-A9C9-4CAC-AD32-EA3C6D27F6D5}" presName="rootText" presStyleLbl="node3" presStyleIdx="52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454DF7A-BF2E-44CB-9606-E9291C57D96B}" type="pres">
      <dgm:prSet presAssocID="{6A590057-A9C9-4CAC-AD32-EA3C6D27F6D5}" presName="rootConnector" presStyleLbl="node3" presStyleIdx="52" presStyleCnt="61"/>
      <dgm:spPr/>
      <dgm:t>
        <a:bodyPr/>
        <a:lstStyle/>
        <a:p>
          <a:endParaRPr lang="zh-CN" altLang="en-US"/>
        </a:p>
      </dgm:t>
    </dgm:pt>
    <dgm:pt modelId="{F99C46DC-B5E6-4C50-BE03-4BC00B826F39}" type="pres">
      <dgm:prSet presAssocID="{6A590057-A9C9-4CAC-AD32-EA3C6D27F6D5}" presName="hierChild4" presStyleCnt="0"/>
      <dgm:spPr/>
    </dgm:pt>
    <dgm:pt modelId="{6E8B68E2-6853-44C8-BF73-21355F41C9AF}" type="pres">
      <dgm:prSet presAssocID="{6A590057-A9C9-4CAC-AD32-EA3C6D27F6D5}" presName="hierChild5" presStyleCnt="0"/>
      <dgm:spPr/>
    </dgm:pt>
    <dgm:pt modelId="{F21EBE8C-5018-46DB-82EF-D74474719482}" type="pres">
      <dgm:prSet presAssocID="{6B097AF4-A208-4AB9-B0AA-4DAB7CDCC549}" presName="Name37" presStyleLbl="parChTrans1D3" presStyleIdx="53" presStyleCnt="61"/>
      <dgm:spPr/>
      <dgm:t>
        <a:bodyPr/>
        <a:lstStyle/>
        <a:p>
          <a:endParaRPr lang="zh-CN" altLang="en-US"/>
        </a:p>
      </dgm:t>
    </dgm:pt>
    <dgm:pt modelId="{49F3E68F-908E-4660-AF55-35363A923BFD}" type="pres">
      <dgm:prSet presAssocID="{58D6D159-7A29-48D3-8866-DF911A3C2FB8}" presName="hierRoot2" presStyleCnt="0">
        <dgm:presLayoutVars>
          <dgm:hierBranch val="init"/>
        </dgm:presLayoutVars>
      </dgm:prSet>
      <dgm:spPr/>
    </dgm:pt>
    <dgm:pt modelId="{22626606-2C45-45DC-9D39-B433F7843034}" type="pres">
      <dgm:prSet presAssocID="{58D6D159-7A29-48D3-8866-DF911A3C2FB8}" presName="rootComposite" presStyleCnt="0"/>
      <dgm:spPr/>
    </dgm:pt>
    <dgm:pt modelId="{B0CAFFF7-7421-4EC6-A600-BB7A1BE6CB91}" type="pres">
      <dgm:prSet presAssocID="{58D6D159-7A29-48D3-8866-DF911A3C2FB8}" presName="rootText" presStyleLbl="node3" presStyleIdx="53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E3A0FC-E8EA-4E9D-BE5D-E442CB094E16}" type="pres">
      <dgm:prSet presAssocID="{58D6D159-7A29-48D3-8866-DF911A3C2FB8}" presName="rootConnector" presStyleLbl="node3" presStyleIdx="53" presStyleCnt="61"/>
      <dgm:spPr/>
      <dgm:t>
        <a:bodyPr/>
        <a:lstStyle/>
        <a:p>
          <a:endParaRPr lang="zh-CN" altLang="en-US"/>
        </a:p>
      </dgm:t>
    </dgm:pt>
    <dgm:pt modelId="{4420676F-B1FB-4F28-BE25-D87C14636484}" type="pres">
      <dgm:prSet presAssocID="{58D6D159-7A29-48D3-8866-DF911A3C2FB8}" presName="hierChild4" presStyleCnt="0"/>
      <dgm:spPr/>
    </dgm:pt>
    <dgm:pt modelId="{6C49DD60-109B-4AF9-B2F4-92C1AE1B49E3}" type="pres">
      <dgm:prSet presAssocID="{58D6D159-7A29-48D3-8866-DF911A3C2FB8}" presName="hierChild5" presStyleCnt="0"/>
      <dgm:spPr/>
    </dgm:pt>
    <dgm:pt modelId="{DDD3A295-1735-4094-8E19-B584A4A8E952}" type="pres">
      <dgm:prSet presAssocID="{BF2A780E-3ADE-4E9E-869F-EE696C3C3F4F}" presName="hierChild5" presStyleCnt="0"/>
      <dgm:spPr/>
    </dgm:pt>
    <dgm:pt modelId="{0862CE5A-278B-4EC3-B234-EF4F56C5117F}" type="pres">
      <dgm:prSet presAssocID="{5E509B7D-9967-4C5B-A8AE-576258CE56C5}" presName="Name37" presStyleLbl="parChTrans1D2" presStyleIdx="8" presStyleCnt="9"/>
      <dgm:spPr/>
      <dgm:t>
        <a:bodyPr/>
        <a:lstStyle/>
        <a:p>
          <a:endParaRPr lang="zh-CN" altLang="en-US"/>
        </a:p>
      </dgm:t>
    </dgm:pt>
    <dgm:pt modelId="{343E6AC3-2FFF-4968-8CC1-3E74F9FEA94E}" type="pres">
      <dgm:prSet presAssocID="{30F4FFF8-E298-4889-B101-B11A6FAB7DB9}" presName="hierRoot2" presStyleCnt="0">
        <dgm:presLayoutVars>
          <dgm:hierBranch val="init"/>
        </dgm:presLayoutVars>
      </dgm:prSet>
      <dgm:spPr/>
    </dgm:pt>
    <dgm:pt modelId="{83E88DD9-33F6-4A63-9016-9F17058FBC6C}" type="pres">
      <dgm:prSet presAssocID="{30F4FFF8-E298-4889-B101-B11A6FAB7DB9}" presName="rootComposite" presStyleCnt="0"/>
      <dgm:spPr/>
    </dgm:pt>
    <dgm:pt modelId="{C993398E-95EA-448F-8EC9-1FE37D9BA00F}" type="pres">
      <dgm:prSet presAssocID="{30F4FFF8-E298-4889-B101-B11A6FAB7DB9}" presName="rootText" presStyleLbl="node2" presStyleIdx="8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627EA2-E8B1-4D4C-B942-2584397DF256}" type="pres">
      <dgm:prSet presAssocID="{30F4FFF8-E298-4889-B101-B11A6FAB7DB9}" presName="rootConnector" presStyleLbl="node2" presStyleIdx="8" presStyleCnt="9"/>
      <dgm:spPr/>
      <dgm:t>
        <a:bodyPr/>
        <a:lstStyle/>
        <a:p>
          <a:endParaRPr lang="zh-CN" altLang="en-US"/>
        </a:p>
      </dgm:t>
    </dgm:pt>
    <dgm:pt modelId="{A486F2A9-2C41-4554-AEAF-BEFE5041C27C}" type="pres">
      <dgm:prSet presAssocID="{30F4FFF8-E298-4889-B101-B11A6FAB7DB9}" presName="hierChild4" presStyleCnt="0"/>
      <dgm:spPr/>
    </dgm:pt>
    <dgm:pt modelId="{56ACA680-2C06-4771-94CA-22E8911EAD4D}" type="pres">
      <dgm:prSet presAssocID="{5FB6FFF4-2439-40DB-B06F-FD71EAEE6D29}" presName="Name37" presStyleLbl="parChTrans1D3" presStyleIdx="54" presStyleCnt="61"/>
      <dgm:spPr/>
      <dgm:t>
        <a:bodyPr/>
        <a:lstStyle/>
        <a:p>
          <a:endParaRPr lang="zh-CN" altLang="en-US"/>
        </a:p>
      </dgm:t>
    </dgm:pt>
    <dgm:pt modelId="{BB0CE094-08E9-4641-B50E-E0F1B31790AA}" type="pres">
      <dgm:prSet presAssocID="{4B35C275-772D-4D02-947E-CCE7243A9F5B}" presName="hierRoot2" presStyleCnt="0">
        <dgm:presLayoutVars>
          <dgm:hierBranch val="init"/>
        </dgm:presLayoutVars>
      </dgm:prSet>
      <dgm:spPr/>
    </dgm:pt>
    <dgm:pt modelId="{145A7C92-DACF-4C33-9AD5-9A1575D0C280}" type="pres">
      <dgm:prSet presAssocID="{4B35C275-772D-4D02-947E-CCE7243A9F5B}" presName="rootComposite" presStyleCnt="0"/>
      <dgm:spPr/>
    </dgm:pt>
    <dgm:pt modelId="{6BCA6412-B814-46EA-AE55-6E6C61928D04}" type="pres">
      <dgm:prSet presAssocID="{4B35C275-772D-4D02-947E-CCE7243A9F5B}" presName="rootText" presStyleLbl="node3" presStyleIdx="54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7A0B7A4-4C72-4308-8B7A-120FA1CBD912}" type="pres">
      <dgm:prSet presAssocID="{4B35C275-772D-4D02-947E-CCE7243A9F5B}" presName="rootConnector" presStyleLbl="node3" presStyleIdx="54" presStyleCnt="61"/>
      <dgm:spPr/>
      <dgm:t>
        <a:bodyPr/>
        <a:lstStyle/>
        <a:p>
          <a:endParaRPr lang="zh-CN" altLang="en-US"/>
        </a:p>
      </dgm:t>
    </dgm:pt>
    <dgm:pt modelId="{2C5B0013-3E23-428D-8BC9-80C5048567DD}" type="pres">
      <dgm:prSet presAssocID="{4B35C275-772D-4D02-947E-CCE7243A9F5B}" presName="hierChild4" presStyleCnt="0"/>
      <dgm:spPr/>
    </dgm:pt>
    <dgm:pt modelId="{320F4E79-07D5-486F-972F-BBDEBDD1C312}" type="pres">
      <dgm:prSet presAssocID="{4B35C275-772D-4D02-947E-CCE7243A9F5B}" presName="hierChild5" presStyleCnt="0"/>
      <dgm:spPr/>
    </dgm:pt>
    <dgm:pt modelId="{73806E85-2F65-4C9C-AB34-57DB8281A590}" type="pres">
      <dgm:prSet presAssocID="{036F12C5-C43A-4BE9-8D0B-22D1156784DB}" presName="Name37" presStyleLbl="parChTrans1D3" presStyleIdx="55" presStyleCnt="61"/>
      <dgm:spPr/>
      <dgm:t>
        <a:bodyPr/>
        <a:lstStyle/>
        <a:p>
          <a:endParaRPr lang="zh-CN" altLang="en-US"/>
        </a:p>
      </dgm:t>
    </dgm:pt>
    <dgm:pt modelId="{3E90C5BD-0655-4694-A3D3-93BB8D8A29B8}" type="pres">
      <dgm:prSet presAssocID="{9992EDCE-AE91-4FEA-8795-92CC19233760}" presName="hierRoot2" presStyleCnt="0">
        <dgm:presLayoutVars>
          <dgm:hierBranch val="init"/>
        </dgm:presLayoutVars>
      </dgm:prSet>
      <dgm:spPr/>
    </dgm:pt>
    <dgm:pt modelId="{3150E898-217C-4470-B4B1-190B2DDB4A43}" type="pres">
      <dgm:prSet presAssocID="{9992EDCE-AE91-4FEA-8795-92CC19233760}" presName="rootComposite" presStyleCnt="0"/>
      <dgm:spPr/>
    </dgm:pt>
    <dgm:pt modelId="{42399B77-76D6-48F0-8CEC-6A5A2906798A}" type="pres">
      <dgm:prSet presAssocID="{9992EDCE-AE91-4FEA-8795-92CC19233760}" presName="rootText" presStyleLbl="node3" presStyleIdx="55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54AE5FA-3D64-4A92-82FF-FCACEAC3A5F4}" type="pres">
      <dgm:prSet presAssocID="{9992EDCE-AE91-4FEA-8795-92CC19233760}" presName="rootConnector" presStyleLbl="node3" presStyleIdx="55" presStyleCnt="61"/>
      <dgm:spPr/>
      <dgm:t>
        <a:bodyPr/>
        <a:lstStyle/>
        <a:p>
          <a:endParaRPr lang="zh-CN" altLang="en-US"/>
        </a:p>
      </dgm:t>
    </dgm:pt>
    <dgm:pt modelId="{57445ED4-D202-421B-B149-8DF8DA6EDD30}" type="pres">
      <dgm:prSet presAssocID="{9992EDCE-AE91-4FEA-8795-92CC19233760}" presName="hierChild4" presStyleCnt="0"/>
      <dgm:spPr/>
    </dgm:pt>
    <dgm:pt modelId="{437CA2B4-75DD-4CD4-9788-0BF1BAE4659C}" type="pres">
      <dgm:prSet presAssocID="{9992EDCE-AE91-4FEA-8795-92CC19233760}" presName="hierChild5" presStyleCnt="0"/>
      <dgm:spPr/>
    </dgm:pt>
    <dgm:pt modelId="{77AA7FD6-CF5C-4CAD-911C-109D72F98578}" type="pres">
      <dgm:prSet presAssocID="{90D78323-02D6-45F6-936A-2DD86E9A7BA7}" presName="Name37" presStyleLbl="parChTrans1D3" presStyleIdx="56" presStyleCnt="61"/>
      <dgm:spPr/>
      <dgm:t>
        <a:bodyPr/>
        <a:lstStyle/>
        <a:p>
          <a:endParaRPr lang="zh-CN" altLang="en-US"/>
        </a:p>
      </dgm:t>
    </dgm:pt>
    <dgm:pt modelId="{D686788D-2F56-4690-830C-079635BB3062}" type="pres">
      <dgm:prSet presAssocID="{1CE55889-ACC4-479F-A2F0-FC21C615BCCB}" presName="hierRoot2" presStyleCnt="0">
        <dgm:presLayoutVars>
          <dgm:hierBranch val="init"/>
        </dgm:presLayoutVars>
      </dgm:prSet>
      <dgm:spPr/>
    </dgm:pt>
    <dgm:pt modelId="{2805E0C4-D2A8-4E3E-B297-D35E116345CA}" type="pres">
      <dgm:prSet presAssocID="{1CE55889-ACC4-479F-A2F0-FC21C615BCCB}" presName="rootComposite" presStyleCnt="0"/>
      <dgm:spPr/>
    </dgm:pt>
    <dgm:pt modelId="{851DF8B3-AC7A-44C7-8692-831797DAFF24}" type="pres">
      <dgm:prSet presAssocID="{1CE55889-ACC4-479F-A2F0-FC21C615BCCB}" presName="rootText" presStyleLbl="node3" presStyleIdx="56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EA97967-5B73-4F60-A8FC-4178C6F1BFB7}" type="pres">
      <dgm:prSet presAssocID="{1CE55889-ACC4-479F-A2F0-FC21C615BCCB}" presName="rootConnector" presStyleLbl="node3" presStyleIdx="56" presStyleCnt="61"/>
      <dgm:spPr/>
      <dgm:t>
        <a:bodyPr/>
        <a:lstStyle/>
        <a:p>
          <a:endParaRPr lang="zh-CN" altLang="en-US"/>
        </a:p>
      </dgm:t>
    </dgm:pt>
    <dgm:pt modelId="{5E117250-9860-4B9E-8B26-F3BE7654F48B}" type="pres">
      <dgm:prSet presAssocID="{1CE55889-ACC4-479F-A2F0-FC21C615BCCB}" presName="hierChild4" presStyleCnt="0"/>
      <dgm:spPr/>
    </dgm:pt>
    <dgm:pt modelId="{FBA2DB96-C5F3-4B0D-8C01-4A072A5BD0A4}" type="pres">
      <dgm:prSet presAssocID="{1CE55889-ACC4-479F-A2F0-FC21C615BCCB}" presName="hierChild5" presStyleCnt="0"/>
      <dgm:spPr/>
    </dgm:pt>
    <dgm:pt modelId="{2AB9F6A6-500D-4248-B97A-29249D3E8DC5}" type="pres">
      <dgm:prSet presAssocID="{9B2AA246-3247-4FAB-B5C2-CCD5D116DDA3}" presName="Name37" presStyleLbl="parChTrans1D3" presStyleIdx="57" presStyleCnt="61"/>
      <dgm:spPr/>
      <dgm:t>
        <a:bodyPr/>
        <a:lstStyle/>
        <a:p>
          <a:endParaRPr lang="zh-CN" altLang="en-US"/>
        </a:p>
      </dgm:t>
    </dgm:pt>
    <dgm:pt modelId="{DFC10CE3-9964-453A-A936-2B7BC62FA6CA}" type="pres">
      <dgm:prSet presAssocID="{EAD8D0CA-4095-4DDD-BF6D-D612B57FD44C}" presName="hierRoot2" presStyleCnt="0">
        <dgm:presLayoutVars>
          <dgm:hierBranch val="init"/>
        </dgm:presLayoutVars>
      </dgm:prSet>
      <dgm:spPr/>
    </dgm:pt>
    <dgm:pt modelId="{3841B979-8D6E-48D3-AEE3-A1755AB55366}" type="pres">
      <dgm:prSet presAssocID="{EAD8D0CA-4095-4DDD-BF6D-D612B57FD44C}" presName="rootComposite" presStyleCnt="0"/>
      <dgm:spPr/>
    </dgm:pt>
    <dgm:pt modelId="{043B01FE-B456-4AF0-BA4E-61B78D2C856A}" type="pres">
      <dgm:prSet presAssocID="{EAD8D0CA-4095-4DDD-BF6D-D612B57FD44C}" presName="rootText" presStyleLbl="node3" presStyleIdx="57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3315A2-40A6-4E4C-90C3-0F4CB8295B58}" type="pres">
      <dgm:prSet presAssocID="{EAD8D0CA-4095-4DDD-BF6D-D612B57FD44C}" presName="rootConnector" presStyleLbl="node3" presStyleIdx="57" presStyleCnt="61"/>
      <dgm:spPr/>
      <dgm:t>
        <a:bodyPr/>
        <a:lstStyle/>
        <a:p>
          <a:endParaRPr lang="zh-CN" altLang="en-US"/>
        </a:p>
      </dgm:t>
    </dgm:pt>
    <dgm:pt modelId="{67C3205F-C0FE-4F22-8615-6A9D3DF84CD4}" type="pres">
      <dgm:prSet presAssocID="{EAD8D0CA-4095-4DDD-BF6D-D612B57FD44C}" presName="hierChild4" presStyleCnt="0"/>
      <dgm:spPr/>
    </dgm:pt>
    <dgm:pt modelId="{B42AC0AC-D33D-4E0B-B452-5CE75B18E8D1}" type="pres">
      <dgm:prSet presAssocID="{EAD8D0CA-4095-4DDD-BF6D-D612B57FD44C}" presName="hierChild5" presStyleCnt="0"/>
      <dgm:spPr/>
    </dgm:pt>
    <dgm:pt modelId="{70CFE324-179C-4013-9DA3-15D4BEF76B35}" type="pres">
      <dgm:prSet presAssocID="{11559BF8-CA54-4E83-9610-0C59E2B8F0C0}" presName="Name37" presStyleLbl="parChTrans1D3" presStyleIdx="58" presStyleCnt="61"/>
      <dgm:spPr/>
      <dgm:t>
        <a:bodyPr/>
        <a:lstStyle/>
        <a:p>
          <a:endParaRPr lang="zh-CN" altLang="en-US"/>
        </a:p>
      </dgm:t>
    </dgm:pt>
    <dgm:pt modelId="{E20000AC-ED00-474A-ACED-18CBECBDE4B1}" type="pres">
      <dgm:prSet presAssocID="{9439CA35-6F8A-4269-9581-434F88AB89D0}" presName="hierRoot2" presStyleCnt="0">
        <dgm:presLayoutVars>
          <dgm:hierBranch val="init"/>
        </dgm:presLayoutVars>
      </dgm:prSet>
      <dgm:spPr/>
    </dgm:pt>
    <dgm:pt modelId="{F0EC9E66-6424-488B-9589-D4E94816D38D}" type="pres">
      <dgm:prSet presAssocID="{9439CA35-6F8A-4269-9581-434F88AB89D0}" presName="rootComposite" presStyleCnt="0"/>
      <dgm:spPr/>
    </dgm:pt>
    <dgm:pt modelId="{645262FC-9AB6-45D0-826D-DC36D8C953EC}" type="pres">
      <dgm:prSet presAssocID="{9439CA35-6F8A-4269-9581-434F88AB89D0}" presName="rootText" presStyleLbl="node3" presStyleIdx="58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084C34-8D4D-4D29-BDDD-E34233A467DD}" type="pres">
      <dgm:prSet presAssocID="{9439CA35-6F8A-4269-9581-434F88AB89D0}" presName="rootConnector" presStyleLbl="node3" presStyleIdx="58" presStyleCnt="61"/>
      <dgm:spPr/>
      <dgm:t>
        <a:bodyPr/>
        <a:lstStyle/>
        <a:p>
          <a:endParaRPr lang="zh-CN" altLang="en-US"/>
        </a:p>
      </dgm:t>
    </dgm:pt>
    <dgm:pt modelId="{0674CFEB-063F-4D35-9F2F-FEE44DD6F82C}" type="pres">
      <dgm:prSet presAssocID="{9439CA35-6F8A-4269-9581-434F88AB89D0}" presName="hierChild4" presStyleCnt="0"/>
      <dgm:spPr/>
    </dgm:pt>
    <dgm:pt modelId="{0464C5A2-27D7-4C51-806B-613BDE3ED034}" type="pres">
      <dgm:prSet presAssocID="{9439CA35-6F8A-4269-9581-434F88AB89D0}" presName="hierChild5" presStyleCnt="0"/>
      <dgm:spPr/>
    </dgm:pt>
    <dgm:pt modelId="{F1E79CF0-F31C-4CC3-B8AB-2CB01D2E3820}" type="pres">
      <dgm:prSet presAssocID="{3A16C27A-1A70-400C-82B1-9AC596AB1E5F}" presName="Name37" presStyleLbl="parChTrans1D3" presStyleIdx="59" presStyleCnt="61"/>
      <dgm:spPr/>
      <dgm:t>
        <a:bodyPr/>
        <a:lstStyle/>
        <a:p>
          <a:endParaRPr lang="zh-CN" altLang="en-US"/>
        </a:p>
      </dgm:t>
    </dgm:pt>
    <dgm:pt modelId="{B0597FD7-2C38-4512-A8BE-A2C7192E77C3}" type="pres">
      <dgm:prSet presAssocID="{6B061716-C17B-4D41-9B3B-E837885293A2}" presName="hierRoot2" presStyleCnt="0">
        <dgm:presLayoutVars>
          <dgm:hierBranch val="init"/>
        </dgm:presLayoutVars>
      </dgm:prSet>
      <dgm:spPr/>
    </dgm:pt>
    <dgm:pt modelId="{C3CFD3A2-4A38-4269-917D-A2B7FEC37F1D}" type="pres">
      <dgm:prSet presAssocID="{6B061716-C17B-4D41-9B3B-E837885293A2}" presName="rootComposite" presStyleCnt="0"/>
      <dgm:spPr/>
    </dgm:pt>
    <dgm:pt modelId="{A9545679-C54D-4176-A050-5DC6F4AED728}" type="pres">
      <dgm:prSet presAssocID="{6B061716-C17B-4D41-9B3B-E837885293A2}" presName="rootText" presStyleLbl="node3" presStyleIdx="59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4D89AA-2761-485D-8492-C3737F752645}" type="pres">
      <dgm:prSet presAssocID="{6B061716-C17B-4D41-9B3B-E837885293A2}" presName="rootConnector" presStyleLbl="node3" presStyleIdx="59" presStyleCnt="61"/>
      <dgm:spPr/>
      <dgm:t>
        <a:bodyPr/>
        <a:lstStyle/>
        <a:p>
          <a:endParaRPr lang="zh-CN" altLang="en-US"/>
        </a:p>
      </dgm:t>
    </dgm:pt>
    <dgm:pt modelId="{BDDA07A4-FBCD-423A-8D2E-9421387CFE06}" type="pres">
      <dgm:prSet presAssocID="{6B061716-C17B-4D41-9B3B-E837885293A2}" presName="hierChild4" presStyleCnt="0"/>
      <dgm:spPr/>
    </dgm:pt>
    <dgm:pt modelId="{05D1A22E-3CE7-4E71-930F-B804EA12ADE3}" type="pres">
      <dgm:prSet presAssocID="{6B061716-C17B-4D41-9B3B-E837885293A2}" presName="hierChild5" presStyleCnt="0"/>
      <dgm:spPr/>
    </dgm:pt>
    <dgm:pt modelId="{55F1BDDB-2A89-4473-8961-054995F777D8}" type="pres">
      <dgm:prSet presAssocID="{025D2534-2DF5-4085-BB19-8981A842BBC8}" presName="Name37" presStyleLbl="parChTrans1D3" presStyleIdx="60" presStyleCnt="61"/>
      <dgm:spPr/>
      <dgm:t>
        <a:bodyPr/>
        <a:lstStyle/>
        <a:p>
          <a:endParaRPr lang="zh-CN" altLang="en-US"/>
        </a:p>
      </dgm:t>
    </dgm:pt>
    <dgm:pt modelId="{FB1A90FD-F21E-4A1F-A693-9B5725C4D7F3}" type="pres">
      <dgm:prSet presAssocID="{06B2FE15-4D66-4504-9D28-44A1EE2DD84F}" presName="hierRoot2" presStyleCnt="0">
        <dgm:presLayoutVars>
          <dgm:hierBranch val="init"/>
        </dgm:presLayoutVars>
      </dgm:prSet>
      <dgm:spPr/>
    </dgm:pt>
    <dgm:pt modelId="{B38B3A9E-65A3-4CB5-AFB6-A06977C83B3F}" type="pres">
      <dgm:prSet presAssocID="{06B2FE15-4D66-4504-9D28-44A1EE2DD84F}" presName="rootComposite" presStyleCnt="0"/>
      <dgm:spPr/>
    </dgm:pt>
    <dgm:pt modelId="{69E3F9B4-A998-493C-A546-EFC6E87A5BA0}" type="pres">
      <dgm:prSet presAssocID="{06B2FE15-4D66-4504-9D28-44A1EE2DD84F}" presName="rootText" presStyleLbl="node3" presStyleIdx="60" presStyleCnt="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721EE6E-C9D3-46B0-8420-59BF75FE7BAF}" type="pres">
      <dgm:prSet presAssocID="{06B2FE15-4D66-4504-9D28-44A1EE2DD84F}" presName="rootConnector" presStyleLbl="node3" presStyleIdx="60" presStyleCnt="61"/>
      <dgm:spPr/>
      <dgm:t>
        <a:bodyPr/>
        <a:lstStyle/>
        <a:p>
          <a:endParaRPr lang="zh-CN" altLang="en-US"/>
        </a:p>
      </dgm:t>
    </dgm:pt>
    <dgm:pt modelId="{9EF66377-5FAD-42F2-9A92-6D4FF9B5AB1A}" type="pres">
      <dgm:prSet presAssocID="{06B2FE15-4D66-4504-9D28-44A1EE2DD84F}" presName="hierChild4" presStyleCnt="0"/>
      <dgm:spPr/>
    </dgm:pt>
    <dgm:pt modelId="{33322F77-9C1F-4944-A886-5182F18235AB}" type="pres">
      <dgm:prSet presAssocID="{06B2FE15-4D66-4504-9D28-44A1EE2DD84F}" presName="hierChild5" presStyleCnt="0"/>
      <dgm:spPr/>
    </dgm:pt>
    <dgm:pt modelId="{0611BF66-C982-4698-94EB-41FA7094A85B}" type="pres">
      <dgm:prSet presAssocID="{30F4FFF8-E298-4889-B101-B11A6FAB7DB9}" presName="hierChild5" presStyleCnt="0"/>
      <dgm:spPr/>
    </dgm:pt>
    <dgm:pt modelId="{E7D35C25-B273-4FD5-A121-0ED9267011A1}" type="pres">
      <dgm:prSet presAssocID="{97715DB3-1B75-498A-BF62-3C26865F8412}" presName="hierChild3" presStyleCnt="0"/>
      <dgm:spPr/>
    </dgm:pt>
  </dgm:ptLst>
  <dgm:cxnLst>
    <dgm:cxn modelId="{D2C30948-2037-4BD8-AD1B-6573E610E862}" type="presOf" srcId="{D12715D4-E9AB-43E6-9424-3C7588AAFE94}" destId="{47C7F93F-C8DA-4B86-B41A-EB9424A22FD1}" srcOrd="0" destOrd="0" presId="urn:microsoft.com/office/officeart/2005/8/layout/orgChart1"/>
    <dgm:cxn modelId="{5E9A16E8-231D-4662-B24B-E3C6A2EBD8E7}" srcId="{30F4FFF8-E298-4889-B101-B11A6FAB7DB9}" destId="{9992EDCE-AE91-4FEA-8795-92CC19233760}" srcOrd="1" destOrd="0" parTransId="{036F12C5-C43A-4BE9-8D0B-22D1156784DB}" sibTransId="{CCE84424-30F2-474B-A955-6295EFB2A16A}"/>
    <dgm:cxn modelId="{113EBA96-5413-4C38-89DA-43C082AE5640}" srcId="{EB227847-F977-4B6A-A948-A09A6564A371}" destId="{02435E2D-0400-4FAD-87D7-18C973A07583}" srcOrd="3" destOrd="0" parTransId="{60962D38-694A-4334-B14D-D4474EB66C96}" sibTransId="{9156802D-B654-478C-92F5-F7E5BCEA193B}"/>
    <dgm:cxn modelId="{59493C5D-ACD8-41FF-8B0F-0E88264997AC}" type="presOf" srcId="{EF14A3EA-F425-4318-97F7-4ED9C335EDF2}" destId="{47F517DC-0688-4C35-A87C-EF96A17CC69A}" srcOrd="0" destOrd="0" presId="urn:microsoft.com/office/officeart/2005/8/layout/orgChart1"/>
    <dgm:cxn modelId="{E52DBF14-C7D2-44F9-B7D4-7FA7D9E2F210}" type="presOf" srcId="{B60B29C3-4CF1-499F-9D02-D596E265F1CF}" destId="{AD2DFD6F-BE9A-4461-8050-2971255D4341}" srcOrd="1" destOrd="0" presId="urn:microsoft.com/office/officeart/2005/8/layout/orgChart1"/>
    <dgm:cxn modelId="{C78C1FA3-2685-4ED0-8D75-8B9D59114BFE}" type="presOf" srcId="{0D1D9835-28F2-46AA-9E1B-31DE18EF1E92}" destId="{56EF5F2D-6660-4EAD-B61B-F460DAFF70CD}" srcOrd="0" destOrd="0" presId="urn:microsoft.com/office/officeart/2005/8/layout/orgChart1"/>
    <dgm:cxn modelId="{4648436F-5D1F-4933-B3FE-706136A6B6DC}" type="presOf" srcId="{9F5A0D01-7BA8-4A13-A41F-0E1FA2F133D4}" destId="{7A0DBE3D-66F8-4AAF-BDCD-774FDBC9690F}" srcOrd="1" destOrd="0" presId="urn:microsoft.com/office/officeart/2005/8/layout/orgChart1"/>
    <dgm:cxn modelId="{6BCEDC48-F7BF-4608-A216-FFEFF8A3E669}" srcId="{C27EB539-1349-4BD9-9B67-1ADB1297E5D6}" destId="{311ACC76-9D79-4643-929B-65E5834C3229}" srcOrd="0" destOrd="0" parTransId="{E2CD60B0-6F72-4E24-B749-4881F32A7545}" sibTransId="{D1038F2C-F106-4554-84FF-1F22E8E409CF}"/>
    <dgm:cxn modelId="{AEBEFB17-CDBE-46D5-B00B-BD5B27FD6D79}" type="presOf" srcId="{311ACC76-9D79-4643-929B-65E5834C3229}" destId="{9A9FCB50-A643-4777-9D77-EF3E15285D09}" srcOrd="0" destOrd="0" presId="urn:microsoft.com/office/officeart/2005/8/layout/orgChart1"/>
    <dgm:cxn modelId="{B7B70EEF-5A60-4D33-9E58-0DCD8551F4E2}" type="presOf" srcId="{ED599BD0-1841-4405-BA47-A6327F5AFE1C}" destId="{4921693E-BAF6-40FF-837D-39DE9BADC8B3}" srcOrd="1" destOrd="0" presId="urn:microsoft.com/office/officeart/2005/8/layout/orgChart1"/>
    <dgm:cxn modelId="{B0C60B1B-0592-4EE1-A8EB-82C92002E110}" srcId="{EB227847-F977-4B6A-A948-A09A6564A371}" destId="{7C5249A1-7F0D-447D-AED8-66234EB327FF}" srcOrd="0" destOrd="0" parTransId="{929E7032-B728-4A24-BDDA-A1B51E547B78}" sibTransId="{66F62C57-C6A0-4295-9FE9-EF02033A7C13}"/>
    <dgm:cxn modelId="{B04ACA04-51DB-40AE-A3CA-B51F5F1D7295}" type="presOf" srcId="{565AD6C7-8352-4838-A2E7-3345D5B0956B}" destId="{5A0D3B05-A453-4D5C-B3F3-EFD2125C6990}" srcOrd="0" destOrd="0" presId="urn:microsoft.com/office/officeart/2005/8/layout/orgChart1"/>
    <dgm:cxn modelId="{4645DAA9-6F6D-444E-A00E-7A1CBC6B6070}" type="presOf" srcId="{B7E5BFAC-11C6-4A8F-8EA1-51940C5B95DE}" destId="{BA1E1335-B5AB-453E-B2DB-2FC8B4CA6C8F}" srcOrd="0" destOrd="0" presId="urn:microsoft.com/office/officeart/2005/8/layout/orgChart1"/>
    <dgm:cxn modelId="{B09E5D0C-9607-4EBE-95DA-0BD81E075031}" type="presOf" srcId="{C27EB539-1349-4BD9-9B67-1ADB1297E5D6}" destId="{9AC83A0B-DE01-4EC0-8057-082321D01B8B}" srcOrd="1" destOrd="0" presId="urn:microsoft.com/office/officeart/2005/8/layout/orgChart1"/>
    <dgm:cxn modelId="{C94B85DC-65C7-4C02-8971-8669C27B8B7F}" type="presOf" srcId="{D61E5004-A143-44C0-91E4-8F4A7B8749AF}" destId="{888E7351-62A0-4B0A-A6C2-A1598215616B}" srcOrd="0" destOrd="0" presId="urn:microsoft.com/office/officeart/2005/8/layout/orgChart1"/>
    <dgm:cxn modelId="{B63784D2-5CB5-4A85-B500-8758A4EADFF6}" type="presOf" srcId="{17E3ECAF-4794-47E9-876D-0CAE5502B4F7}" destId="{81F18DC0-193B-4D48-B005-8B5E32649AE0}" srcOrd="0" destOrd="0" presId="urn:microsoft.com/office/officeart/2005/8/layout/orgChart1"/>
    <dgm:cxn modelId="{0E9C4E03-08B2-4896-AA02-09C9F7CD0CCF}" type="presOf" srcId="{B8681500-17D1-4524-AAF7-C72E9FD8195A}" destId="{B01CEA3C-36B1-47FD-BCE3-6A431B29870A}" srcOrd="1" destOrd="0" presId="urn:microsoft.com/office/officeart/2005/8/layout/orgChart1"/>
    <dgm:cxn modelId="{C591C7E5-6343-483B-A46C-238449DDFD4A}" type="presOf" srcId="{44A7628D-8F41-4B9E-99FA-DAD0B6B79BAE}" destId="{B214371E-E459-4C12-95FB-EFC55E2C41AB}" srcOrd="0" destOrd="0" presId="urn:microsoft.com/office/officeart/2005/8/layout/orgChart1"/>
    <dgm:cxn modelId="{11306CD1-4262-4899-8B9D-BD208A4127D1}" type="presOf" srcId="{6B061716-C17B-4D41-9B3B-E837885293A2}" destId="{A9545679-C54D-4176-A050-5DC6F4AED728}" srcOrd="0" destOrd="0" presId="urn:microsoft.com/office/officeart/2005/8/layout/orgChart1"/>
    <dgm:cxn modelId="{8E3A383F-1F00-4652-A249-E39D06ABE397}" srcId="{BF2A780E-3ADE-4E9E-869F-EE696C3C3F4F}" destId="{6A590057-A9C9-4CAC-AD32-EA3C6D27F6D5}" srcOrd="7" destOrd="0" parTransId="{389003FC-A178-450E-8CBF-82BE31A21C78}" sibTransId="{1DAD8BC1-FF1F-4A6A-86CA-A880187D0F35}"/>
    <dgm:cxn modelId="{1AFAB894-90EB-449E-B072-872AE2DFE7E1}" type="presOf" srcId="{7C5249A1-7F0D-447D-AED8-66234EB327FF}" destId="{B2581BF1-BBA7-4B24-928A-BB652EDFAC9C}" srcOrd="0" destOrd="0" presId="urn:microsoft.com/office/officeart/2005/8/layout/orgChart1"/>
    <dgm:cxn modelId="{05C7B1A7-5B96-4BE7-A966-F3B4BD88F402}" type="presOf" srcId="{62E2D448-B543-488C-959C-6AEC157DEDFD}" destId="{5A9A05CA-DB88-439D-BE71-632770D2CE18}" srcOrd="1" destOrd="0" presId="urn:microsoft.com/office/officeart/2005/8/layout/orgChart1"/>
    <dgm:cxn modelId="{57464F70-4751-4B20-84CD-53EB22920392}" type="presOf" srcId="{2EE12CA1-21B5-45EF-80B6-BEDF779D4B86}" destId="{334A08ED-3149-4042-9C47-B98E71162E0B}" srcOrd="1" destOrd="0" presId="urn:microsoft.com/office/officeart/2005/8/layout/orgChart1"/>
    <dgm:cxn modelId="{1622CA20-6477-436D-97E7-709A74403375}" type="presOf" srcId="{DB8A144D-30CC-4A73-85D5-F93921B74874}" destId="{C876ABBE-CB65-4B82-BE9A-BDA9B6F780A1}" srcOrd="0" destOrd="0" presId="urn:microsoft.com/office/officeart/2005/8/layout/orgChart1"/>
    <dgm:cxn modelId="{C3D8AA10-7BF2-4650-B48B-EEC8C366258F}" type="presOf" srcId="{78D69BE0-0A32-4CC1-89AB-F4C3B8275F00}" destId="{DA1D52FB-D0D9-4F94-BBD3-AF7D995CF381}" srcOrd="1" destOrd="0" presId="urn:microsoft.com/office/officeart/2005/8/layout/orgChart1"/>
    <dgm:cxn modelId="{D6686D3B-490A-4648-9E0E-5F71BE895ECB}" srcId="{30F4FFF8-E298-4889-B101-B11A6FAB7DB9}" destId="{9439CA35-6F8A-4269-9581-434F88AB89D0}" srcOrd="4" destOrd="0" parTransId="{11559BF8-CA54-4E83-9610-0C59E2B8F0C0}" sibTransId="{91C06423-2754-4CEE-8FB7-721E2581EAF0}"/>
    <dgm:cxn modelId="{A5B55196-32C1-4811-8201-7A74FD4E8FD2}" type="presOf" srcId="{B423B99A-F8E7-4368-A13E-B2BC08A382C8}" destId="{13EAFC94-3EC1-4C5A-B1AD-309378558FB6}" srcOrd="0" destOrd="0" presId="urn:microsoft.com/office/officeart/2005/8/layout/orgChart1"/>
    <dgm:cxn modelId="{D15C6834-80C7-4D8B-BF6D-41A047F06185}" type="presOf" srcId="{4B35C275-772D-4D02-947E-CCE7243A9F5B}" destId="{D7A0B7A4-4C72-4308-8B7A-120FA1CBD912}" srcOrd="1" destOrd="0" presId="urn:microsoft.com/office/officeart/2005/8/layout/orgChart1"/>
    <dgm:cxn modelId="{94BC3BA0-7409-4722-88E3-D5D942D42A4A}" srcId="{BF2A780E-3ADE-4E9E-869F-EE696C3C3F4F}" destId="{B7E5BFAC-11C6-4A8F-8EA1-51940C5B95DE}" srcOrd="6" destOrd="0" parTransId="{6D07029D-4B3B-4A58-9A4F-E4197512C587}" sibTransId="{69FCE12B-61EF-4BB0-8AB1-67E9DC2C91B6}"/>
    <dgm:cxn modelId="{7BE5E292-6048-429B-BFC3-79D18DAE6C94}" type="presOf" srcId="{AE6F9574-8372-43AD-9A90-8ABFDC77EFC3}" destId="{9110E25E-0572-403D-9DC6-34F75D6ACE93}" srcOrd="1" destOrd="0" presId="urn:microsoft.com/office/officeart/2005/8/layout/orgChart1"/>
    <dgm:cxn modelId="{D3B831D3-A6CE-48DC-8688-7DE4C05531F5}" type="presOf" srcId="{EAD8D0CA-4095-4DDD-BF6D-D612B57FD44C}" destId="{043B01FE-B456-4AF0-BA4E-61B78D2C856A}" srcOrd="0" destOrd="0" presId="urn:microsoft.com/office/officeart/2005/8/layout/orgChart1"/>
    <dgm:cxn modelId="{BB428358-60C2-469E-892F-4D240D47A972}" type="presOf" srcId="{30F4FFF8-E298-4889-B101-B11A6FAB7DB9}" destId="{C993398E-95EA-448F-8EC9-1FE37D9BA00F}" srcOrd="0" destOrd="0" presId="urn:microsoft.com/office/officeart/2005/8/layout/orgChart1"/>
    <dgm:cxn modelId="{441DBC64-A4FE-4FA0-B706-1C121B461F05}" type="presOf" srcId="{7A2CD10A-111E-43D1-83EC-4EBEF64B11A9}" destId="{E0769829-D8A2-4A5B-9E47-276783D12A94}" srcOrd="1" destOrd="0" presId="urn:microsoft.com/office/officeart/2005/8/layout/orgChart1"/>
    <dgm:cxn modelId="{91BB41A0-E858-4507-865A-E9DB0C749423}" srcId="{97715DB3-1B75-498A-BF62-3C26865F8412}" destId="{9607209C-D902-4768-B592-B51A73D49ACF}" srcOrd="1" destOrd="0" parTransId="{BA22E240-3F92-434A-968B-32549C4EAF58}" sibTransId="{AD71E0E3-07CA-4874-8F7E-D34ED67EFDCE}"/>
    <dgm:cxn modelId="{F104609E-6233-4FE6-A9AD-42C6F5490C15}" srcId="{9607209C-D902-4768-B592-B51A73D49ACF}" destId="{FD305FF1-E24F-4C3C-914F-666ED4DCACF1}" srcOrd="0" destOrd="0" parTransId="{7CEE77D8-7507-4DBA-8965-0BEB50095CDB}" sibTransId="{61A17141-FB04-49E5-B912-4AC182D84FDF}"/>
    <dgm:cxn modelId="{A4E2F5F0-68B4-4534-A9EA-2A491BD8B188}" type="presOf" srcId="{507B29CC-78F9-497D-B02E-33EBF845D3D7}" destId="{45F1DF35-4384-4E87-93BE-EFEC90E4AFE0}" srcOrd="1" destOrd="0" presId="urn:microsoft.com/office/officeart/2005/8/layout/orgChart1"/>
    <dgm:cxn modelId="{21922526-F5D0-4129-8C30-E1A52A2568B7}" type="presOf" srcId="{FD12AF69-6A0E-4E4D-8764-058FA42B2953}" destId="{D007CD34-DCE8-424B-8DCE-FB50A11765EE}" srcOrd="0" destOrd="0" presId="urn:microsoft.com/office/officeart/2005/8/layout/orgChart1"/>
    <dgm:cxn modelId="{B5C5DFCE-9C3A-4F8F-9DC4-05528DAF52B5}" srcId="{97715DB3-1B75-498A-BF62-3C26865F8412}" destId="{76D4A790-CBB0-4A39-BEBC-F797CBF86C8E}" srcOrd="5" destOrd="0" parTransId="{CA71308D-A22B-4F6C-B7EC-4C0892BCD2E7}" sibTransId="{6AA5B47C-C1B3-4872-954A-55E58F94C6B6}"/>
    <dgm:cxn modelId="{2E5E81A0-5704-41F0-9265-8BDD34937EEE}" srcId="{BAC2A3FF-9F72-43AB-902F-ACDBF3F74922}" destId="{D6861E1A-3775-412D-A07F-0C68B4DFC98A}" srcOrd="2" destOrd="0" parTransId="{D12715D4-E9AB-43E6-9424-3C7588AAFE94}" sibTransId="{1FC06367-78F4-4F52-8D15-D6802B41B69F}"/>
    <dgm:cxn modelId="{F0C06E07-AB52-434B-A6E1-42D8F2C86093}" type="presOf" srcId="{6D22A5BE-3BE8-48B2-8B86-BE0212D533E6}" destId="{8BDF96E2-5DBD-45FD-87B9-E622EEBBA42E}" srcOrd="0" destOrd="0" presId="urn:microsoft.com/office/officeart/2005/8/layout/orgChart1"/>
    <dgm:cxn modelId="{1F9D3670-48FA-405E-8714-76E1835D6789}" type="presOf" srcId="{6DBA34BB-A504-40DA-B83C-EF0263B8EF93}" destId="{F26216F3-C40F-479F-9654-E0E9DBFF37E6}" srcOrd="0" destOrd="0" presId="urn:microsoft.com/office/officeart/2005/8/layout/orgChart1"/>
    <dgm:cxn modelId="{EC38B6CC-559F-4E13-B89F-EC38C856ECDC}" type="presOf" srcId="{76D4A790-CBB0-4A39-BEBC-F797CBF86C8E}" destId="{FBF7A299-22F1-4198-BA99-668B637BB014}" srcOrd="1" destOrd="0" presId="urn:microsoft.com/office/officeart/2005/8/layout/orgChart1"/>
    <dgm:cxn modelId="{B7174BFE-0948-4156-8B06-987EA34457B2}" type="presOf" srcId="{EE694848-ACD5-401F-8969-8CF6EA6DBB90}" destId="{DB83F4CE-0CC8-48B0-A204-0C8A3C6667F2}" srcOrd="1" destOrd="0" presId="urn:microsoft.com/office/officeart/2005/8/layout/orgChart1"/>
    <dgm:cxn modelId="{68BF9C9C-DE08-4B8E-B158-EE1ECDD8FD6C}" type="presOf" srcId="{D9C7C311-0B36-4BC8-AD53-D8CF9B5E85C1}" destId="{A321DFB5-C589-48CE-B8A2-CD3A93735B31}" srcOrd="0" destOrd="0" presId="urn:microsoft.com/office/officeart/2005/8/layout/orgChart1"/>
    <dgm:cxn modelId="{90EF9D85-08FC-4DD0-A69C-9D68ECD461AE}" srcId="{97715DB3-1B75-498A-BF62-3C26865F8412}" destId="{BF2A780E-3ADE-4E9E-869F-EE696C3C3F4F}" srcOrd="7" destOrd="0" parTransId="{D194CE59-5C17-40EE-9179-0122BC109FE3}" sibTransId="{4AB63F2D-C03B-48EE-BFF1-CF9A93E2527E}"/>
    <dgm:cxn modelId="{A8BCE38F-C545-4A89-BBDB-EC35DE702117}" srcId="{AE6F9574-8372-43AD-9A90-8ABFDC77EFC3}" destId="{9F16B817-BDCC-4E0C-A24F-159B8F309929}" srcOrd="0" destOrd="0" parTransId="{D6B44AE2-3BF9-4AF0-B150-E08F56D48F8A}" sibTransId="{3693C588-A0B5-4218-8791-AAEA5530D447}"/>
    <dgm:cxn modelId="{8D663AD2-8A6D-464A-8AF0-A5AD950F394C}" type="presOf" srcId="{4D02EE0F-8F27-492A-A90F-BEEFD6560D6D}" destId="{08BF11F0-494C-43C8-B9DF-5E73121842C5}" srcOrd="0" destOrd="0" presId="urn:microsoft.com/office/officeart/2005/8/layout/orgChart1"/>
    <dgm:cxn modelId="{A00B3B4C-9CBA-4842-AC07-1C1A5CAC50CE}" type="presOf" srcId="{45017380-9E81-4619-B748-74DD4B83557F}" destId="{E6656527-E16E-4E51-9E3D-983D8585FD04}" srcOrd="1" destOrd="0" presId="urn:microsoft.com/office/officeart/2005/8/layout/orgChart1"/>
    <dgm:cxn modelId="{59F092BA-FB29-4785-8637-B4F24B88C96F}" type="presOf" srcId="{45017380-9E81-4619-B748-74DD4B83557F}" destId="{B5E7A49A-75C7-4DF3-9994-5CF08DCAC09A}" srcOrd="0" destOrd="0" presId="urn:microsoft.com/office/officeart/2005/8/layout/orgChart1"/>
    <dgm:cxn modelId="{4C6B2AB8-554E-4EDC-9F0E-FCB086A4831B}" type="presOf" srcId="{C701468E-9419-4A60-9236-FAA2676C9BD9}" destId="{C75A3C3A-1BB6-4251-B48D-2734684ABF39}" srcOrd="0" destOrd="0" presId="urn:microsoft.com/office/officeart/2005/8/layout/orgChart1"/>
    <dgm:cxn modelId="{AB6548F3-F117-4BA3-851F-EF1ABF493D07}" type="presOf" srcId="{9607209C-D902-4768-B592-B51A73D49ACF}" destId="{0DBD36AE-5406-47B1-97C7-2B298A775B66}" srcOrd="0" destOrd="0" presId="urn:microsoft.com/office/officeart/2005/8/layout/orgChart1"/>
    <dgm:cxn modelId="{4DA81C9F-53E5-48F3-BA9F-B1E8791E87AF}" type="presOf" srcId="{BA22E240-3F92-434A-968B-32549C4EAF58}" destId="{89B0143B-644E-4B9D-BB41-BB7BAC4104AA}" srcOrd="0" destOrd="0" presId="urn:microsoft.com/office/officeart/2005/8/layout/orgChart1"/>
    <dgm:cxn modelId="{68751257-F36D-487A-86CB-841A9E1E9226}" srcId="{EB227847-F977-4B6A-A948-A09A6564A371}" destId="{7D64CD24-628C-46EF-8191-690A43F4ABCE}" srcOrd="4" destOrd="0" parTransId="{91399845-0CD4-487F-8EEC-CF832EA1ACCB}" sibTransId="{1BAF48F0-6722-48CD-A881-8F0A4FFEDB41}"/>
    <dgm:cxn modelId="{DDA48314-0549-4A14-9C22-FCF4DC8D9164}" type="presOf" srcId="{58D6D159-7A29-48D3-8866-DF911A3C2FB8}" destId="{85E3A0FC-E8EA-4E9D-BE5D-E442CB094E16}" srcOrd="1" destOrd="0" presId="urn:microsoft.com/office/officeart/2005/8/layout/orgChart1"/>
    <dgm:cxn modelId="{FC294140-53F1-4426-9FD4-52CB0377BB60}" srcId="{C27EB539-1349-4BD9-9B67-1ADB1297E5D6}" destId="{3BEDD80C-E539-4CBC-B8AF-99C368C4166A}" srcOrd="1" destOrd="0" parTransId="{4FF56EF6-E901-4205-A257-76891B243D07}" sibTransId="{DA7BD833-0C73-4DCF-B310-63B2EC0A8803}"/>
    <dgm:cxn modelId="{D2818455-8A95-4838-9E9F-8589B0D96192}" type="presOf" srcId="{F654A1CF-A7ED-496A-BD6C-2562EE61A63D}" destId="{57E72216-3F64-4F64-96B5-F14F2B09CBC6}" srcOrd="0" destOrd="0" presId="urn:microsoft.com/office/officeart/2005/8/layout/orgChart1"/>
    <dgm:cxn modelId="{BD293043-4E19-4758-BE8B-D3854199BAEE}" type="presOf" srcId="{21E9907B-8585-455C-AD12-9F066A488C82}" destId="{2E6D4225-336A-4D76-A113-7ED7910DF0CC}" srcOrd="0" destOrd="0" presId="urn:microsoft.com/office/officeart/2005/8/layout/orgChart1"/>
    <dgm:cxn modelId="{245169FC-CA26-495F-AE81-B2DDAC10B9EF}" type="presOf" srcId="{8EF35D27-D9E8-4247-B5C1-6AC7FAF8A8B3}" destId="{DA991DFF-2782-4DA4-BE21-77480F0F6CCE}" srcOrd="1" destOrd="0" presId="urn:microsoft.com/office/officeart/2005/8/layout/orgChart1"/>
    <dgm:cxn modelId="{2D32DA42-C08C-4DD5-96EF-D635B425F6C0}" type="presOf" srcId="{A7249A4C-8E9E-4750-972F-40B519487B62}" destId="{3CED8D99-684C-4B8D-9149-3F232B03DD90}" srcOrd="1" destOrd="0" presId="urn:microsoft.com/office/officeart/2005/8/layout/orgChart1"/>
    <dgm:cxn modelId="{03B95357-F25B-407B-AE05-3F2073A32D0E}" type="presOf" srcId="{35B038EF-349F-4CCC-890D-08C315ED45E3}" destId="{03025E9E-8685-44E4-9D91-54B567CE3080}" srcOrd="0" destOrd="0" presId="urn:microsoft.com/office/officeart/2005/8/layout/orgChart1"/>
    <dgm:cxn modelId="{C280F643-F48C-4C2E-80F0-7D6228F2D62D}" type="presOf" srcId="{CA477C52-BD98-4C4B-A1E2-CD66E64224F3}" destId="{6AF7DCB4-3255-47B2-A45B-D578C707B23B}" srcOrd="0" destOrd="0" presId="urn:microsoft.com/office/officeart/2005/8/layout/orgChart1"/>
    <dgm:cxn modelId="{1DE21F54-E1ED-4052-AC07-F1E37F1B9E15}" type="presOf" srcId="{507B29CC-78F9-497D-B02E-33EBF845D3D7}" destId="{148A7FBE-CA4C-4D28-A098-BC65DB0E3527}" srcOrd="0" destOrd="0" presId="urn:microsoft.com/office/officeart/2005/8/layout/orgChart1"/>
    <dgm:cxn modelId="{A9CA4578-3FA3-4BDB-8E7D-EE7C08F3D73A}" type="presOf" srcId="{3BEDD80C-E539-4CBC-B8AF-99C368C4166A}" destId="{27F397F9-6231-4426-A74C-F3AE9236E944}" srcOrd="0" destOrd="0" presId="urn:microsoft.com/office/officeart/2005/8/layout/orgChart1"/>
    <dgm:cxn modelId="{5865A70F-877E-4E55-B6CD-A2AE1C77C8BC}" type="presOf" srcId="{F1916103-2DE3-4328-843B-C347E6BF2A7F}" destId="{04513520-C6C7-4678-A960-A310044BA6A7}" srcOrd="0" destOrd="0" presId="urn:microsoft.com/office/officeart/2005/8/layout/orgChart1"/>
    <dgm:cxn modelId="{30CCA87B-7A44-489F-A04A-3299619354E5}" srcId="{EB227847-F977-4B6A-A948-A09A6564A371}" destId="{EE694848-ACD5-401F-8969-8CF6EA6DBB90}" srcOrd="6" destOrd="0" parTransId="{55E1DECE-1D35-49AF-8ED2-373896C8D469}" sibTransId="{C8A981E1-1E73-4D52-A77E-CBAB0D9778F8}"/>
    <dgm:cxn modelId="{EB1D2758-887C-44F5-B016-8651DBF83865}" type="presOf" srcId="{1CE55889-ACC4-479F-A2F0-FC21C615BCCB}" destId="{851DF8B3-AC7A-44C7-8692-831797DAFF24}" srcOrd="0" destOrd="0" presId="urn:microsoft.com/office/officeart/2005/8/layout/orgChart1"/>
    <dgm:cxn modelId="{808A6A23-57BD-437E-8826-03AC7CDBE735}" type="presOf" srcId="{BAC2A3FF-9F72-43AB-902F-ACDBF3F74922}" destId="{1445F54F-2EC4-42A4-B6B8-BEDF80AFB86C}" srcOrd="0" destOrd="0" presId="urn:microsoft.com/office/officeart/2005/8/layout/orgChart1"/>
    <dgm:cxn modelId="{55FD4D58-26F0-4734-8FC5-4C56BD7637BF}" type="presOf" srcId="{D6B44AE2-3BF9-4AF0-B150-E08F56D48F8A}" destId="{3FF1215D-9C2E-4230-8D13-9CC15F4F0368}" srcOrd="0" destOrd="0" presId="urn:microsoft.com/office/officeart/2005/8/layout/orgChart1"/>
    <dgm:cxn modelId="{83B9A619-F1B8-49D2-8077-DB8532DCB793}" type="presOf" srcId="{D6861E1A-3775-412D-A07F-0C68B4DFC98A}" destId="{90CAF002-11CA-45FE-B3F1-2100E4E8CDB9}" srcOrd="1" destOrd="0" presId="urn:microsoft.com/office/officeart/2005/8/layout/orgChart1"/>
    <dgm:cxn modelId="{A99E58BF-9D73-418E-98C4-15BF6187B321}" type="presOf" srcId="{1CE55889-ACC4-479F-A2F0-FC21C615BCCB}" destId="{0EA97967-5B73-4F60-A8FC-4178C6F1BFB7}" srcOrd="1" destOrd="0" presId="urn:microsoft.com/office/officeart/2005/8/layout/orgChart1"/>
    <dgm:cxn modelId="{A4209E8B-D1DE-484F-BFA1-01A7CA37B303}" srcId="{C27EB539-1349-4BD9-9B67-1ADB1297E5D6}" destId="{F654A1CF-A7ED-496A-BD6C-2562EE61A63D}" srcOrd="2" destOrd="0" parTransId="{283B1B7A-CD94-496E-9355-A1329911BD36}" sibTransId="{A97641B5-81A4-4CAA-9A11-F1842AD499EA}"/>
    <dgm:cxn modelId="{DD7D20D7-6530-4B95-948E-151F17B7E3D6}" srcId="{AE6F9574-8372-43AD-9A90-8ABFDC77EFC3}" destId="{507B29CC-78F9-497D-B02E-33EBF845D3D7}" srcOrd="4" destOrd="0" parTransId="{4C7AA2FF-15D6-4998-80E3-BE1294EB8DB4}" sibTransId="{DE6A3935-8701-456C-B060-19CA999C0A6B}"/>
    <dgm:cxn modelId="{D1D5EC2B-F0B6-4A81-97A3-B0AD9D996D99}" type="presOf" srcId="{FD12AF69-6A0E-4E4D-8764-058FA42B2953}" destId="{CB25E9C3-7906-4A29-9372-648ED4AA72B5}" srcOrd="1" destOrd="0" presId="urn:microsoft.com/office/officeart/2005/8/layout/orgChart1"/>
    <dgm:cxn modelId="{90B8EAAA-212F-4C78-9837-857D36B06107}" type="presOf" srcId="{FD80B640-47AC-4BC2-AF2E-9AC184492290}" destId="{201F631D-285B-452B-9C37-E7F7E320D83B}" srcOrd="0" destOrd="0" presId="urn:microsoft.com/office/officeart/2005/8/layout/orgChart1"/>
    <dgm:cxn modelId="{82DAE1FE-8EDE-45F5-B296-2D8A1740CF8D}" type="presOf" srcId="{33606213-2989-447F-97CB-86047DBF6C56}" destId="{13E0F027-469C-4982-8E5D-68BA2FDA2070}" srcOrd="0" destOrd="0" presId="urn:microsoft.com/office/officeart/2005/8/layout/orgChart1"/>
    <dgm:cxn modelId="{6B1D97E7-2F63-444C-A9E4-91CAFF16D289}" type="presOf" srcId="{9607209C-D902-4768-B592-B51A73D49ACF}" destId="{ECBA925C-3B83-40FF-93E1-8226942712D9}" srcOrd="1" destOrd="0" presId="urn:microsoft.com/office/officeart/2005/8/layout/orgChart1"/>
    <dgm:cxn modelId="{606BEEC8-1798-4DB8-B610-37CF6AE47EFE}" type="presOf" srcId="{6A590057-A9C9-4CAC-AD32-EA3C6D27F6D5}" destId="{3E6231FF-EC58-48F6-BCCC-A063C187B1E0}" srcOrd="0" destOrd="0" presId="urn:microsoft.com/office/officeart/2005/8/layout/orgChart1"/>
    <dgm:cxn modelId="{2DA7B3D0-ED27-4DDC-896B-FB93489D0DA4}" type="presOf" srcId="{F5FABF52-E7FD-40BA-AEA3-2127A125D4D4}" destId="{914F630F-492E-4CB5-8728-6CF5AAABD469}" srcOrd="0" destOrd="0" presId="urn:microsoft.com/office/officeart/2005/8/layout/orgChart1"/>
    <dgm:cxn modelId="{9D5D2998-014E-4E83-BEEB-6BC35CD6BE1D}" srcId="{BAC2A3FF-9F72-43AB-902F-ACDBF3F74922}" destId="{45017380-9E81-4619-B748-74DD4B83557F}" srcOrd="3" destOrd="0" parTransId="{4D02EE0F-8F27-492A-A90F-BEEFD6560D6D}" sibTransId="{C721F635-6169-4C73-A795-AF5A0E2AD685}"/>
    <dgm:cxn modelId="{F61BE3D9-C487-492B-9D80-C4D80CD0F437}" type="presOf" srcId="{4C7AA2FF-15D6-4998-80E3-BE1294EB8DB4}" destId="{CA82BE61-8C98-4914-A860-5A027EA390AA}" srcOrd="0" destOrd="0" presId="urn:microsoft.com/office/officeart/2005/8/layout/orgChart1"/>
    <dgm:cxn modelId="{A2E0C077-ADB3-4FEA-A2F2-15298020A8EE}" type="presOf" srcId="{00AF104C-72CE-4C4D-8B9D-ABE37B581842}" destId="{26C4B189-CAC5-4066-AA78-1663BBADD5A5}" srcOrd="0" destOrd="0" presId="urn:microsoft.com/office/officeart/2005/8/layout/orgChart1"/>
    <dgm:cxn modelId="{CA1A034D-5E96-4544-9062-4D85437A1D5D}" type="presOf" srcId="{DB320313-4612-4421-BC74-53390D362C3C}" destId="{5AF035B8-8AC6-45E1-AB54-D476E18E2F7D}" srcOrd="0" destOrd="0" presId="urn:microsoft.com/office/officeart/2005/8/layout/orgChart1"/>
    <dgm:cxn modelId="{A312ED71-E336-4F37-B4F5-CE58A6F9FCC6}" type="presOf" srcId="{266E457B-EEBA-4E6A-A2C2-D523E9D16D84}" destId="{03993B13-84E1-4524-9D3F-4253EE68F374}" srcOrd="1" destOrd="0" presId="urn:microsoft.com/office/officeart/2005/8/layout/orgChart1"/>
    <dgm:cxn modelId="{74C1700F-BCCE-4696-94DB-5A9CEB7579A1}" type="presOf" srcId="{BF2A780E-3ADE-4E9E-869F-EE696C3C3F4F}" destId="{61EEE39E-DD2B-4810-ADCE-EBCFFE0283B0}" srcOrd="1" destOrd="0" presId="urn:microsoft.com/office/officeart/2005/8/layout/orgChart1"/>
    <dgm:cxn modelId="{7E30AA3B-8910-43EF-866B-655BDF17431F}" srcId="{9607209C-D902-4768-B592-B51A73D49ACF}" destId="{17E3ECAF-4794-47E9-876D-0CAE5502B4F7}" srcOrd="4" destOrd="0" parTransId="{C701468E-9419-4A60-9236-FAA2676C9BD9}" sibTransId="{F32DAC8F-A142-41B5-83F8-AD1D7D9F5885}"/>
    <dgm:cxn modelId="{2B0B438B-8CB9-4B64-AD17-EE40D76267D8}" type="presOf" srcId="{D6181166-F637-43A1-AE64-7EF6B266F907}" destId="{D5945C72-58DA-483D-8CA4-2D7850542CD2}" srcOrd="0" destOrd="0" presId="urn:microsoft.com/office/officeart/2005/8/layout/orgChart1"/>
    <dgm:cxn modelId="{E37B2617-9FC7-4082-8A65-8F4F44E17D34}" type="presOf" srcId="{17E3ECAF-4794-47E9-876D-0CAE5502B4F7}" destId="{43363F70-9C1E-4F71-9DEB-34902C9DBB76}" srcOrd="1" destOrd="0" presId="urn:microsoft.com/office/officeart/2005/8/layout/orgChart1"/>
    <dgm:cxn modelId="{FEEB46DD-1A4B-4AF7-B7BB-1D62B1DEBF34}" type="presOf" srcId="{7D64CD24-628C-46EF-8191-690A43F4ABCE}" destId="{0AE922E4-4820-467E-A553-28E2F93E3F3D}" srcOrd="0" destOrd="0" presId="urn:microsoft.com/office/officeart/2005/8/layout/orgChart1"/>
    <dgm:cxn modelId="{F8D1DC3D-3B9F-47D9-9CC5-EC432897B530}" type="presOf" srcId="{08BFD430-4F28-4F45-9C71-5899F40016F5}" destId="{CC5F35F1-F283-42FB-BF24-B09EDA78BB45}" srcOrd="0" destOrd="0" presId="urn:microsoft.com/office/officeart/2005/8/layout/orgChart1"/>
    <dgm:cxn modelId="{940B2ED7-8BF5-4692-952C-4CA44BA41C9E}" type="presOf" srcId="{F654A1CF-A7ED-496A-BD6C-2562EE61A63D}" destId="{5270EACC-BFA3-4BDA-AD78-6EAC9427C22B}" srcOrd="1" destOrd="0" presId="urn:microsoft.com/office/officeart/2005/8/layout/orgChart1"/>
    <dgm:cxn modelId="{1F3EB1DD-C535-43E6-9713-77FDC2F44E57}" type="presOf" srcId="{71CE2248-4C3D-4C36-9C9C-1F5FC080CB71}" destId="{B62D092C-2D4D-44EE-AC81-88A0957467BD}" srcOrd="0" destOrd="0" presId="urn:microsoft.com/office/officeart/2005/8/layout/orgChart1"/>
    <dgm:cxn modelId="{902DD1A3-A036-402F-A03E-C25769CD39A2}" srcId="{EB227847-F977-4B6A-A948-A09A6564A371}" destId="{A7249A4C-8E9E-4750-972F-40B519487B62}" srcOrd="1" destOrd="0" parTransId="{4DC5E8C6-C65B-4FF6-82FC-21E06457DBD3}" sibTransId="{3CBAB032-384A-4521-A334-6E8CA80BEDC3}"/>
    <dgm:cxn modelId="{785DFED2-9E8A-4209-86DE-920834D217A9}" type="presOf" srcId="{06B2FE15-4D66-4504-9D28-44A1EE2DD84F}" destId="{6721EE6E-C9D3-46B0-8420-59BF75FE7BAF}" srcOrd="1" destOrd="0" presId="urn:microsoft.com/office/officeart/2005/8/layout/orgChart1"/>
    <dgm:cxn modelId="{C56D0F04-A359-479B-839A-CDDC3D911FE2}" type="presOf" srcId="{01A1119D-7771-4D3D-A8F2-EEB52FB020BE}" destId="{D848C185-3CAA-4367-BAFA-1D89BD88CBBC}" srcOrd="1" destOrd="0" presId="urn:microsoft.com/office/officeart/2005/8/layout/orgChart1"/>
    <dgm:cxn modelId="{BA02C9C8-584C-4BB2-8D59-C6FA20DF6141}" type="presOf" srcId="{DEA0A4AD-9E83-4550-8D99-901787E8FAB9}" destId="{BC10B174-4B75-4579-9C0C-E838A3B1A7C7}" srcOrd="0" destOrd="0" presId="urn:microsoft.com/office/officeart/2005/8/layout/orgChart1"/>
    <dgm:cxn modelId="{DB4767C7-51AD-4260-A585-40169353799C}" srcId="{0F1D0A70-343A-4235-BABB-BAECE66833A5}" destId="{6DBA34BB-A504-40DA-B83C-EF0263B8EF93}" srcOrd="3" destOrd="0" parTransId="{71F604E1-0AF8-4BAF-AE2F-C3324043D5FF}" sibTransId="{60A711A4-0422-448F-9FA3-6EA511387BF5}"/>
    <dgm:cxn modelId="{5CBB0DED-857E-4C82-A950-7C94732D21EA}" type="presOf" srcId="{05AF8E67-255F-45BE-B106-8D8C0C95323D}" destId="{38161A6A-2DAE-41E3-9A47-084F4BDC2822}" srcOrd="0" destOrd="0" presId="urn:microsoft.com/office/officeart/2005/8/layout/orgChart1"/>
    <dgm:cxn modelId="{84391664-CCD4-4A12-A4DD-E96E913DF136}" type="presOf" srcId="{02435E2D-0400-4FAD-87D7-18C973A07583}" destId="{1C28F7A7-EA4F-4509-B009-292743CF668B}" srcOrd="0" destOrd="0" presId="urn:microsoft.com/office/officeart/2005/8/layout/orgChart1"/>
    <dgm:cxn modelId="{F8F081DD-2566-4693-8D1B-973265AC1EF5}" type="presOf" srcId="{EB227847-F977-4B6A-A948-A09A6564A371}" destId="{99B06EF0-7E5B-4487-B56E-74763B9A41E2}" srcOrd="1" destOrd="0" presId="urn:microsoft.com/office/officeart/2005/8/layout/orgChart1"/>
    <dgm:cxn modelId="{C4B01C69-5CAC-4DD2-9D3E-1120EE631453}" type="presOf" srcId="{91399845-0CD4-487F-8EEC-CF832EA1ACCB}" destId="{B491F20D-F18C-41DC-A28D-25F3315936A0}" srcOrd="0" destOrd="0" presId="urn:microsoft.com/office/officeart/2005/8/layout/orgChart1"/>
    <dgm:cxn modelId="{73E6E6C6-4809-4181-A7FF-30341015E53F}" type="presOf" srcId="{7CEE77D8-7507-4DBA-8965-0BEB50095CDB}" destId="{55A161B6-E43C-4E76-ACF3-E75E45FCD4E0}" srcOrd="0" destOrd="0" presId="urn:microsoft.com/office/officeart/2005/8/layout/orgChart1"/>
    <dgm:cxn modelId="{30FD73A9-8A87-4F4D-BE4D-2B9B48564D8B}" type="presOf" srcId="{EE3C5496-11D8-40BB-9484-D5DB191E4D4A}" destId="{E04C7D1B-C271-4894-A43F-C3C25A386144}" srcOrd="1" destOrd="0" presId="urn:microsoft.com/office/officeart/2005/8/layout/orgChart1"/>
    <dgm:cxn modelId="{9AD96A7D-B5CE-4F7D-B7CA-C0344B5DED66}" type="presOf" srcId="{E8F5535F-4995-45E4-B5FE-0B05821B3CD1}" destId="{F807FDF7-3D14-47A3-902D-D9266FCFDCD4}" srcOrd="0" destOrd="0" presId="urn:microsoft.com/office/officeart/2005/8/layout/orgChart1"/>
    <dgm:cxn modelId="{5BCBF651-C0D8-4891-A56E-AE6B9580B4AA}" type="presOf" srcId="{641A5A94-31E1-4E4F-A456-1A95125E0300}" destId="{F9D8EE60-4DAE-44F8-89E3-B4B8AE7C183D}" srcOrd="0" destOrd="0" presId="urn:microsoft.com/office/officeart/2005/8/layout/orgChart1"/>
    <dgm:cxn modelId="{FFCC0CB5-C99C-470C-A2D6-5B113AB9F80B}" type="presOf" srcId="{FD305FF1-E24F-4C3C-914F-666ED4DCACF1}" destId="{A4644B0B-EE81-44F9-92AE-538805F14392}" srcOrd="0" destOrd="0" presId="urn:microsoft.com/office/officeart/2005/8/layout/orgChart1"/>
    <dgm:cxn modelId="{1E7AA83E-30C3-4892-A5EE-2C06D5242EDD}" type="presOf" srcId="{E320BD71-2F50-4763-A142-D03BFDB93B69}" destId="{BEF3DE6B-9F31-46FA-8217-82345829E8DE}" srcOrd="0" destOrd="0" presId="urn:microsoft.com/office/officeart/2005/8/layout/orgChart1"/>
    <dgm:cxn modelId="{ED35ED8F-545F-42BB-B97D-A07235BD2E10}" type="presOf" srcId="{6962B585-1F88-4182-9E07-095E5674AB8E}" destId="{2448F598-22D3-4CF9-A194-09A3FD868E5F}" srcOrd="0" destOrd="0" presId="urn:microsoft.com/office/officeart/2005/8/layout/orgChart1"/>
    <dgm:cxn modelId="{7B37FDF7-C6ED-4006-8D64-70D5BDBFE3B3}" srcId="{0F1D0A70-343A-4235-BABB-BAECE66833A5}" destId="{B60B29C3-4CF1-499F-9D02-D596E265F1CF}" srcOrd="2" destOrd="0" parTransId="{BFFB4AA9-0409-4B0A-AF43-6AEBD7C106EA}" sibTransId="{41F993E4-1353-4BDC-9083-6059B5938A40}"/>
    <dgm:cxn modelId="{5B58C30E-2A35-4B7E-A2FE-6A2E900DCC91}" type="presOf" srcId="{3BEDD80C-E539-4CBC-B8AF-99C368C4166A}" destId="{82A5DC3E-B7FE-414D-A64F-EF4FF38280E4}" srcOrd="1" destOrd="0" presId="urn:microsoft.com/office/officeart/2005/8/layout/orgChart1"/>
    <dgm:cxn modelId="{B461A42A-FCB8-43CF-831C-0548686AB8D3}" type="presOf" srcId="{6B097AF4-A208-4AB9-B0AA-4DAB7CDCC549}" destId="{F21EBE8C-5018-46DB-82EF-D74474719482}" srcOrd="0" destOrd="0" presId="urn:microsoft.com/office/officeart/2005/8/layout/orgChart1"/>
    <dgm:cxn modelId="{B356CB5C-9ACC-4292-A8FC-863C3B3EE34C}" srcId="{30F4FFF8-E298-4889-B101-B11A6FAB7DB9}" destId="{1CE55889-ACC4-479F-A2F0-FC21C615BCCB}" srcOrd="2" destOrd="0" parTransId="{90D78323-02D6-45F6-936A-2DD86E9A7BA7}" sibTransId="{5836C9B1-A7E7-49B2-80EA-D45B36ADE9DA}"/>
    <dgm:cxn modelId="{FD7ABE06-AC99-4FB3-8083-7AC4EF59BB12}" type="presOf" srcId="{4D6C214C-7197-490E-A764-AAFDF00D4277}" destId="{69F86288-7E1A-44B4-A7E9-9E563A39C28D}" srcOrd="0" destOrd="0" presId="urn:microsoft.com/office/officeart/2005/8/layout/orgChart1"/>
    <dgm:cxn modelId="{108EA135-CDFC-4170-85BD-1A2C67FC36CF}" type="presOf" srcId="{3AE13D91-75E7-43DF-BD89-4BE9D3EB76FD}" destId="{71221BA0-9CDC-416A-B402-1C20C8FB3CAC}" srcOrd="0" destOrd="0" presId="urn:microsoft.com/office/officeart/2005/8/layout/orgChart1"/>
    <dgm:cxn modelId="{C52C38A2-6B46-4598-BD5B-5C8206D22EFB}" type="presOf" srcId="{268DCFBC-4C99-4A46-BA05-92B179BBEE34}" destId="{C957E342-3106-4C0F-93A9-C7FF953BD3E8}" srcOrd="0" destOrd="0" presId="urn:microsoft.com/office/officeart/2005/8/layout/orgChart1"/>
    <dgm:cxn modelId="{111BEFB8-962A-4E12-86E0-5BEE866BFE47}" type="presOf" srcId="{9D4499EE-83C2-455D-BDCA-93D8355F7D2C}" destId="{E524CE8A-223F-4108-93D8-5EA679B9232A}" srcOrd="0" destOrd="0" presId="urn:microsoft.com/office/officeart/2005/8/layout/orgChart1"/>
    <dgm:cxn modelId="{011AE22C-2D85-4590-B657-7881FADBDE0F}" type="presOf" srcId="{829CCE53-98E0-45E3-A9FA-BC66582121B8}" destId="{B39DC804-73A9-45B3-80C4-477A3E04D5F8}" srcOrd="1" destOrd="0" presId="urn:microsoft.com/office/officeart/2005/8/layout/orgChart1"/>
    <dgm:cxn modelId="{F6891B0D-2535-468D-8063-DED05AD45AAA}" type="presOf" srcId="{AE6F9574-8372-43AD-9A90-8ABFDC77EFC3}" destId="{E896BFC2-7744-450C-A403-BE259C2ADEF1}" srcOrd="0" destOrd="0" presId="urn:microsoft.com/office/officeart/2005/8/layout/orgChart1"/>
    <dgm:cxn modelId="{0103D73A-61E9-4C1D-83B2-A319FA3AE3A4}" type="presOf" srcId="{389003FC-A178-450E-8CBF-82BE31A21C78}" destId="{3D92A82D-295E-4F97-A740-480C8947B3D7}" srcOrd="0" destOrd="0" presId="urn:microsoft.com/office/officeart/2005/8/layout/orgChart1"/>
    <dgm:cxn modelId="{294AE330-A96F-42B0-9A07-B96E28D51F9C}" srcId="{AE6F9574-8372-43AD-9A90-8ABFDC77EFC3}" destId="{6D22A5BE-3BE8-48B2-8B86-BE0212D533E6}" srcOrd="5" destOrd="0" parTransId="{35B038EF-349F-4CCC-890D-08C315ED45E3}" sibTransId="{7F9D63F4-6A60-4342-9EB4-82A5C28A8F26}"/>
    <dgm:cxn modelId="{C0FAA954-CA07-45A1-A64E-777611654C0C}" type="presOf" srcId="{8EF35D27-D9E8-4247-B5C1-6AC7FAF8A8B3}" destId="{6540FCFD-A3A3-4361-80CF-A225CE322E97}" srcOrd="0" destOrd="0" presId="urn:microsoft.com/office/officeart/2005/8/layout/orgChart1"/>
    <dgm:cxn modelId="{4E0A128B-B7FE-4B8B-9370-979BA8C96353}" type="presOf" srcId="{9439CA35-6F8A-4269-9581-434F88AB89D0}" destId="{645262FC-9AB6-45D0-826D-DC36D8C953EC}" srcOrd="0" destOrd="0" presId="urn:microsoft.com/office/officeart/2005/8/layout/orgChart1"/>
    <dgm:cxn modelId="{355DB0C4-2CFB-424E-B897-5F2B5DAE8E12}" srcId="{BF2A780E-3ADE-4E9E-869F-EE696C3C3F4F}" destId="{0BB8CB20-471E-4ED5-AA4C-DCBA692926A7}" srcOrd="3" destOrd="0" parTransId="{FD80B640-47AC-4BC2-AF2E-9AC184492290}" sibTransId="{B103223B-17D8-4EC8-9533-31D64C8A4133}"/>
    <dgm:cxn modelId="{A72DF1C5-640E-446B-B440-26405A54C636}" type="presOf" srcId="{C7748032-DADF-42D7-93B4-8CC2619668AF}" destId="{A290F3ED-569D-4236-8261-10427E15EA82}" srcOrd="0" destOrd="0" presId="urn:microsoft.com/office/officeart/2005/8/layout/orgChart1"/>
    <dgm:cxn modelId="{1E82B66B-9704-4300-BC4E-4B5E0BAF7A75}" srcId="{0F1D0A70-343A-4235-BABB-BAECE66833A5}" destId="{829CCE53-98E0-45E3-A9FA-BC66582121B8}" srcOrd="0" destOrd="0" parTransId="{641A5A94-31E1-4E4F-A456-1A95125E0300}" sibTransId="{014174DC-BCA4-4749-A6B2-D2EE7553F159}"/>
    <dgm:cxn modelId="{812F43DE-E9FD-49C2-B9EA-29FBBCBDBF4E}" type="presOf" srcId="{94AC10E5-3541-4EAB-9856-0308D8DC7A87}" destId="{4A4E61CE-C372-4BF6-B0BE-7DBF8ECFAFFF}" srcOrd="0" destOrd="0" presId="urn:microsoft.com/office/officeart/2005/8/layout/orgChart1"/>
    <dgm:cxn modelId="{C7621622-B37F-49A7-9CD2-D3C43CA504A2}" type="presOf" srcId="{EE3C5496-11D8-40BB-9484-D5DB191E4D4A}" destId="{DECABABE-8A40-4AE5-AC13-F0646904B65A}" srcOrd="0" destOrd="0" presId="urn:microsoft.com/office/officeart/2005/8/layout/orgChart1"/>
    <dgm:cxn modelId="{C69FAE56-54C3-4961-AAA8-909834B5D5C0}" type="presOf" srcId="{0BB8CB20-471E-4ED5-AA4C-DCBA692926A7}" destId="{AB605A13-A03A-42CA-A3D0-2903BE3266D3}" srcOrd="1" destOrd="0" presId="urn:microsoft.com/office/officeart/2005/8/layout/orgChart1"/>
    <dgm:cxn modelId="{6547B924-BA67-4C6F-9D32-25DC1344E777}" type="presOf" srcId="{EB227847-F977-4B6A-A948-A09A6564A371}" destId="{D33EC21F-94F0-4B0A-939B-7D4BC6E634A2}" srcOrd="0" destOrd="0" presId="urn:microsoft.com/office/officeart/2005/8/layout/orgChart1"/>
    <dgm:cxn modelId="{5024D1F8-93B2-4ED6-9430-76F4CCB30AC8}" type="presOf" srcId="{982ECEE4-2477-4CCF-B83F-49489ED818D1}" destId="{A1BE1A14-5A65-4BF3-97F2-C0883344AB2B}" srcOrd="0" destOrd="0" presId="urn:microsoft.com/office/officeart/2005/8/layout/orgChart1"/>
    <dgm:cxn modelId="{E3E16E3D-F58A-40D7-8046-09B0F128019E}" type="presOf" srcId="{8FCF6BEC-5288-4934-BDB7-BFDBF15D95A3}" destId="{31CC9251-DCDD-4650-973C-8B242DFE456F}" srcOrd="0" destOrd="0" presId="urn:microsoft.com/office/officeart/2005/8/layout/orgChart1"/>
    <dgm:cxn modelId="{0113FB30-D636-4530-B190-2027834A8404}" srcId="{30F4FFF8-E298-4889-B101-B11A6FAB7DB9}" destId="{4B35C275-772D-4D02-947E-CCE7243A9F5B}" srcOrd="0" destOrd="0" parTransId="{5FB6FFF4-2439-40DB-B06F-FD71EAEE6D29}" sibTransId="{EDAA29FC-BE71-4098-926A-7DF04277BB14}"/>
    <dgm:cxn modelId="{A7133F78-6C79-4599-90BE-96E521C6E432}" srcId="{9607209C-D902-4768-B592-B51A73D49ACF}" destId="{8EF35D27-D9E8-4247-B5C1-6AC7FAF8A8B3}" srcOrd="1" destOrd="0" parTransId="{F5FABF52-E7FD-40BA-AEA3-2127A125D4D4}" sibTransId="{E3D8E706-5DEB-417F-9E9D-242FDE4FDACB}"/>
    <dgm:cxn modelId="{3C06679E-C0CB-416C-8510-8218EDC3E485}" type="presOf" srcId="{969C76EC-CB4A-4900-99B8-2107B4D55527}" destId="{11BBAEFE-D19E-4C7D-A71B-E8AEC40F631F}" srcOrd="0" destOrd="0" presId="urn:microsoft.com/office/officeart/2005/8/layout/orgChart1"/>
    <dgm:cxn modelId="{EAA710AC-2043-4554-8EBC-B8AF995F7810}" type="presOf" srcId="{44D8B75F-47A5-40B1-B669-7420BDCF9D06}" destId="{86F08E21-4BD8-4452-8033-2EF292CDF814}" srcOrd="0" destOrd="0" presId="urn:microsoft.com/office/officeart/2005/8/layout/orgChart1"/>
    <dgm:cxn modelId="{53B81C5D-48D4-4325-8FC3-CAA317AFA839}" srcId="{C27EB539-1349-4BD9-9B67-1ADB1297E5D6}" destId="{D44980C9-C596-4E4F-A76A-A20994E022DF}" srcOrd="5" destOrd="0" parTransId="{514F8DAA-47C0-4851-9BE2-A55D79B8E908}" sibTransId="{E6209925-7AA2-4DFE-BB6D-21C901A260D8}"/>
    <dgm:cxn modelId="{6A00C291-27E6-45FA-86AD-75D977C74C26}" type="presOf" srcId="{EAD8D0CA-4095-4DDD-BF6D-D612B57FD44C}" destId="{1D3315A2-40A6-4E4C-90C3-0F4CB8295B58}" srcOrd="1" destOrd="0" presId="urn:microsoft.com/office/officeart/2005/8/layout/orgChart1"/>
    <dgm:cxn modelId="{347C3058-662D-4878-B994-DE51ABF14513}" type="presOf" srcId="{DB8A144D-30CC-4A73-85D5-F93921B74874}" destId="{8559C0D5-BE0B-47B9-BE6C-7DA76D1C4EC2}" srcOrd="1" destOrd="0" presId="urn:microsoft.com/office/officeart/2005/8/layout/orgChart1"/>
    <dgm:cxn modelId="{98E97A0C-508B-486A-9ABD-E51FFB0452C6}" type="presOf" srcId="{B6AE0434-418E-4392-BEF6-1FDB0EC87892}" destId="{8D485978-C6D1-4DD3-B85A-4868703F65B2}" srcOrd="1" destOrd="0" presId="urn:microsoft.com/office/officeart/2005/8/layout/orgChart1"/>
    <dgm:cxn modelId="{340AFE8D-DF29-4A70-A534-14D6EFCC7383}" type="presOf" srcId="{2A817E90-B5C2-4F19-86B1-5F90EE6254DB}" destId="{34BCC910-2E94-41D6-A088-B437C84DB9A8}" srcOrd="0" destOrd="0" presId="urn:microsoft.com/office/officeart/2005/8/layout/orgChart1"/>
    <dgm:cxn modelId="{B639AFD3-B5DB-4D4F-B0A7-32F341C82216}" type="presOf" srcId="{9D4499EE-83C2-455D-BDCA-93D8355F7D2C}" destId="{502D8459-79C2-4D4E-B331-2D2F9EE8BB02}" srcOrd="1" destOrd="0" presId="urn:microsoft.com/office/officeart/2005/8/layout/orgChart1"/>
    <dgm:cxn modelId="{30980BB4-2FB5-4203-B403-08C8DE2246C3}" srcId="{BAC2A3FF-9F72-43AB-902F-ACDBF3F74922}" destId="{FD12AF69-6A0E-4E4D-8764-058FA42B2953}" srcOrd="0" destOrd="0" parTransId="{7643AECE-D82E-4DF9-A0B0-20CB442EAE3A}" sibTransId="{01A02105-402A-427C-88F4-F77BA9DA88A5}"/>
    <dgm:cxn modelId="{0234F863-A954-42FA-AD83-5C0674FD5C60}" srcId="{BAC2A3FF-9F72-43AB-902F-ACDBF3F74922}" destId="{90D7B41F-CA91-46CA-995C-9544BE46EAE6}" srcOrd="5" destOrd="0" parTransId="{6962B585-1F88-4182-9E07-095E5674AB8E}" sibTransId="{A3775098-ACD3-4F9D-A848-A8B86AC73621}"/>
    <dgm:cxn modelId="{7C932E7E-0B0F-487B-8497-5B758FB89980}" srcId="{76D4A790-CBB0-4A39-BEBC-F797CBF86C8E}" destId="{B6AE0434-418E-4392-BEF6-1FDB0EC87892}" srcOrd="3" destOrd="0" parTransId="{829B826F-B780-405A-A1E9-F8F1768E47AC}" sibTransId="{A2D51859-814F-413A-AACF-6899C94A17BC}"/>
    <dgm:cxn modelId="{170A80C5-DA25-4DA6-8CE6-2CB0E47A50FE}" type="presOf" srcId="{9F5A0D01-7BA8-4A13-A41F-0E1FA2F133D4}" destId="{3EDFA989-84B5-4857-B0D2-7E2068C547A0}" srcOrd="0" destOrd="0" presId="urn:microsoft.com/office/officeart/2005/8/layout/orgChart1"/>
    <dgm:cxn modelId="{1CEEBA41-75E5-482F-9775-E4EB60C77A36}" type="presOf" srcId="{8E9DB167-4002-449A-B29A-5BFE4CE9D257}" destId="{845A8BC3-DD94-4766-A226-0AB6E0840BED}" srcOrd="0" destOrd="0" presId="urn:microsoft.com/office/officeart/2005/8/layout/orgChart1"/>
    <dgm:cxn modelId="{6A34F12A-DCA0-414D-9B0D-221EC895A370}" type="presOf" srcId="{AF664480-CCC2-4504-B4F8-D7227B01A8A8}" destId="{A071A6B7-DD54-400B-B692-AC21D8B5241E}" srcOrd="0" destOrd="0" presId="urn:microsoft.com/office/officeart/2005/8/layout/orgChart1"/>
    <dgm:cxn modelId="{2606BDFA-A740-41CC-BB0A-30CEEDECB160}" type="presOf" srcId="{55E1DECE-1D35-49AF-8ED2-373896C8D469}" destId="{6EB08A92-17EF-4130-BF64-8D7F2ADE318E}" srcOrd="0" destOrd="0" presId="urn:microsoft.com/office/officeart/2005/8/layout/orgChart1"/>
    <dgm:cxn modelId="{742D82D1-0AA7-4407-B538-E04434558D5E}" srcId="{BF2A780E-3ADE-4E9E-869F-EE696C3C3F4F}" destId="{DEA0A4AD-9E83-4550-8D99-901787E8FAB9}" srcOrd="4" destOrd="0" parTransId="{F1916103-2DE3-4328-843B-C347E6BF2A7F}" sibTransId="{C6C866BD-7BA9-4ABC-83BC-EDC2BB45CC9C}"/>
    <dgm:cxn modelId="{7879B8DB-AD91-41B5-9F7D-19631FF54A88}" type="presOf" srcId="{4FF56EF6-E901-4205-A257-76891B243D07}" destId="{AAA39404-B0CD-479C-A4D5-E21E057AE21E}" srcOrd="0" destOrd="0" presId="urn:microsoft.com/office/officeart/2005/8/layout/orgChart1"/>
    <dgm:cxn modelId="{2FB9A333-9521-4DAD-9092-3D54CFDCFA89}" type="presOf" srcId="{7D64CD24-628C-46EF-8191-690A43F4ABCE}" destId="{37EA9E8B-C384-4610-9594-85A82607355C}" srcOrd="1" destOrd="0" presId="urn:microsoft.com/office/officeart/2005/8/layout/orgChart1"/>
    <dgm:cxn modelId="{DF949567-C5B3-493E-9014-14BE9579628D}" type="presOf" srcId="{9B60F49E-AEAD-4590-9464-EB93E53EC5FB}" destId="{9567A7C4-AD19-4A42-A55C-D97C366FA1ED}" srcOrd="1" destOrd="0" presId="urn:microsoft.com/office/officeart/2005/8/layout/orgChart1"/>
    <dgm:cxn modelId="{D27B29C1-9149-42CE-953E-830A61E65FB3}" type="presOf" srcId="{71F604E1-0AF8-4BAF-AE2F-C3324043D5FF}" destId="{0642B29E-D4B3-4A48-AFB8-CBA42E4C99DC}" srcOrd="0" destOrd="0" presId="urn:microsoft.com/office/officeart/2005/8/layout/orgChart1"/>
    <dgm:cxn modelId="{4AF1D242-499A-4747-994C-5CEE6EE9C1EB}" type="presOf" srcId="{DA485BDC-B58B-4575-8055-8F58699324A0}" destId="{8220CF41-215B-4E99-8471-1AD09A13BAFC}" srcOrd="0" destOrd="0" presId="urn:microsoft.com/office/officeart/2005/8/layout/orgChart1"/>
    <dgm:cxn modelId="{EBF997B6-D7E9-4D8B-B762-83CE674F345B}" srcId="{76D4A790-CBB0-4A39-BEBC-F797CBF86C8E}" destId="{ED599BD0-1841-4405-BA47-A6327F5AFE1C}" srcOrd="0" destOrd="0" parTransId="{F8CFD614-2AB5-4EEE-A393-3D1CBE8A5C2D}" sibTransId="{EADC8614-305C-4E53-AEF0-6197AAF960CE}"/>
    <dgm:cxn modelId="{8684E0EE-EADB-477B-94AE-20FFE7B1AA67}" type="presOf" srcId="{FD305FF1-E24F-4C3C-914F-666ED4DCACF1}" destId="{2F819177-C5C2-4157-888F-6D8518F04544}" srcOrd="1" destOrd="0" presId="urn:microsoft.com/office/officeart/2005/8/layout/orgChart1"/>
    <dgm:cxn modelId="{FDE0039F-436E-412F-ACAC-B9A2BC1C01A5}" type="presOf" srcId="{0F1D0A70-343A-4235-BABB-BAECE66833A5}" destId="{188C2610-7879-4D8E-93A3-AD8260814B71}" srcOrd="0" destOrd="0" presId="urn:microsoft.com/office/officeart/2005/8/layout/orgChart1"/>
    <dgm:cxn modelId="{65EC36F6-592D-41E6-BCB8-F13E1330A427}" srcId="{EB227847-F977-4B6A-A948-A09A6564A371}" destId="{266E457B-EEBA-4E6A-A2C2-D523E9D16D84}" srcOrd="5" destOrd="0" parTransId="{2A817E90-B5C2-4F19-86B1-5F90EE6254DB}" sibTransId="{19E4BED7-28F1-439D-99D7-5EF78DBBEDA9}"/>
    <dgm:cxn modelId="{7B2BC626-1688-4AC4-987E-5479895A04A5}" type="presOf" srcId="{EE694848-ACD5-401F-8969-8CF6EA6DBB90}" destId="{FC19A15D-76D7-4B51-B9C1-1E5A40526A2B}" srcOrd="0" destOrd="0" presId="urn:microsoft.com/office/officeart/2005/8/layout/orgChart1"/>
    <dgm:cxn modelId="{AE78064B-1675-434C-83AC-B570B80D8999}" srcId="{AE6F9574-8372-43AD-9A90-8ABFDC77EFC3}" destId="{EE3C5496-11D8-40BB-9484-D5DB191E4D4A}" srcOrd="1" destOrd="0" parTransId="{DB320313-4612-4421-BC74-53390D362C3C}" sibTransId="{ECA84579-E7B7-436C-83C5-25B0C6AF6ADB}"/>
    <dgm:cxn modelId="{24079040-7138-4714-BCD6-8B66C0D5AF38}" srcId="{EB227847-F977-4B6A-A948-A09A6564A371}" destId="{EF14A3EA-F425-4318-97F7-4ED9C335EDF2}" srcOrd="2" destOrd="0" parTransId="{E320BD71-2F50-4763-A142-D03BFDB93B69}" sibTransId="{78658B2C-9F73-4708-9F18-724586E3E901}"/>
    <dgm:cxn modelId="{98815922-75BB-46AB-9755-BFED432F3347}" type="presOf" srcId="{9F16B817-BDCC-4E0C-A24F-159B8F309929}" destId="{30C249C3-F9B2-4911-9C75-CEA3DA2E5AE7}" srcOrd="0" destOrd="0" presId="urn:microsoft.com/office/officeart/2005/8/layout/orgChart1"/>
    <dgm:cxn modelId="{A45DE6D8-02BA-41F8-970A-1D06A111DE39}" srcId="{30F4FFF8-E298-4889-B101-B11A6FAB7DB9}" destId="{EAD8D0CA-4095-4DDD-BF6D-D612B57FD44C}" srcOrd="3" destOrd="0" parTransId="{9B2AA246-3247-4FAB-B5C2-CCD5D116DDA3}" sibTransId="{5C6DC6D8-7AE0-475D-8537-A0F72646915A}"/>
    <dgm:cxn modelId="{A70DC6D0-070F-4DD1-B666-BA25CBC05B12}" type="presOf" srcId="{829CCE53-98E0-45E3-A9FA-BC66582121B8}" destId="{8887BC5E-2FA5-40C0-BBE1-16527A826C4B}" srcOrd="0" destOrd="0" presId="urn:microsoft.com/office/officeart/2005/8/layout/orgChart1"/>
    <dgm:cxn modelId="{2C18C226-46AC-49BA-843C-3C38E7924877}" type="presOf" srcId="{B7E5BFAC-11C6-4A8F-8EA1-51940C5B95DE}" destId="{DAA39797-C8AE-476B-A00D-EC30D2EA4DCD}" srcOrd="1" destOrd="0" presId="urn:microsoft.com/office/officeart/2005/8/layout/orgChart1"/>
    <dgm:cxn modelId="{41884927-547C-43D4-864D-7A872431A82D}" type="presOf" srcId="{D44980C9-C596-4E4F-A76A-A20994E022DF}" destId="{D162A3B5-A7BD-464B-B486-C6885EF2DAAD}" srcOrd="0" destOrd="0" presId="urn:microsoft.com/office/officeart/2005/8/layout/orgChart1"/>
    <dgm:cxn modelId="{B74CEE6F-5E2D-4A1B-B2A1-1D52D8818B62}" type="presOf" srcId="{0D1D9835-28F2-46AA-9E1B-31DE18EF1E92}" destId="{13836C7A-6417-48BF-9D52-9295743667B5}" srcOrd="1" destOrd="0" presId="urn:microsoft.com/office/officeart/2005/8/layout/orgChart1"/>
    <dgm:cxn modelId="{EE27F684-E27B-49B4-8B44-F782031A0941}" type="presOf" srcId="{5E509B7D-9967-4C5B-A8AE-576258CE56C5}" destId="{0862CE5A-278B-4EC3-B234-EF4F56C5117F}" srcOrd="0" destOrd="0" presId="urn:microsoft.com/office/officeart/2005/8/layout/orgChart1"/>
    <dgm:cxn modelId="{7E9BAD15-72CF-491F-9672-010EF2EFAAFA}" srcId="{97715DB3-1B75-498A-BF62-3C26865F8412}" destId="{0F1D0A70-343A-4235-BABB-BAECE66833A5}" srcOrd="6" destOrd="0" parTransId="{B423B99A-F8E7-4368-A13E-B2BC08A382C8}" sibTransId="{48633D25-EB32-4E8A-86BC-543E40B46A34}"/>
    <dgm:cxn modelId="{F5891D8C-39BE-4E63-B603-172465421733}" srcId="{97715DB3-1B75-498A-BF62-3C26865F8412}" destId="{AE6F9574-8372-43AD-9A90-8ABFDC77EFC3}" srcOrd="3" destOrd="0" parTransId="{C7748032-DADF-42D7-93B4-8CC2619668AF}" sibTransId="{6C595320-9AFC-4FF9-BD6B-59AF3019EB5A}"/>
    <dgm:cxn modelId="{37F03A5B-356F-4CD5-B856-6F40BD0524A8}" srcId="{76D4A790-CBB0-4A39-BEBC-F797CBF86C8E}" destId="{05AF8E67-255F-45BE-B106-8D8C0C95323D}" srcOrd="1" destOrd="0" parTransId="{BC581CC3-785C-4B22-8514-621D03A5A342}" sibTransId="{DC43013B-878C-4859-A43C-FEDD5D12699E}"/>
    <dgm:cxn modelId="{8C618824-894B-467A-A6B9-7EA691F053BC}" srcId="{30F4FFF8-E298-4889-B101-B11A6FAB7DB9}" destId="{06B2FE15-4D66-4504-9D28-44A1EE2DD84F}" srcOrd="6" destOrd="0" parTransId="{025D2534-2DF5-4085-BB19-8981A842BBC8}" sibTransId="{9AD71185-C6C2-4FC9-88CD-6C7160F4F0D4}"/>
    <dgm:cxn modelId="{D4C60CD3-7D4F-4B93-9B5A-3EF977297175}" type="presOf" srcId="{C27EB539-1349-4BD9-9B67-1ADB1297E5D6}" destId="{5BD8A6F6-7C0A-4A85-918F-EA9035DA1967}" srcOrd="0" destOrd="0" presId="urn:microsoft.com/office/officeart/2005/8/layout/orgChart1"/>
    <dgm:cxn modelId="{7CF0C556-4C51-45F8-90A2-D78C43487253}" srcId="{BF2A780E-3ADE-4E9E-869F-EE696C3C3F4F}" destId="{33606213-2989-447F-97CB-86047DBF6C56}" srcOrd="0" destOrd="0" parTransId="{4D6C214C-7197-490E-A764-AAFDF00D4277}" sibTransId="{D1AB178F-446F-4F4F-BA8B-A306F35C4153}"/>
    <dgm:cxn modelId="{70518838-3E97-4171-B6FF-C4A520A75229}" type="presOf" srcId="{EF14A3EA-F425-4318-97F7-4ED9C335EDF2}" destId="{D9475BF4-6326-4C71-8BF9-1AF3793CCC64}" srcOrd="1" destOrd="0" presId="urn:microsoft.com/office/officeart/2005/8/layout/orgChart1"/>
    <dgm:cxn modelId="{B05A0515-75B2-48BD-AE1D-DABF1419FC73}" srcId="{9607209C-D902-4768-B592-B51A73D49ACF}" destId="{9D4499EE-83C2-455D-BDCA-93D8355F7D2C}" srcOrd="2" destOrd="0" parTransId="{9833BA5B-562F-420A-9222-1E18ECA32210}" sibTransId="{0562D975-0A58-4E2E-ABF6-0AEF5091B27F}"/>
    <dgm:cxn modelId="{2233A843-3823-4FFA-9D92-E01DD021DC13}" type="presOf" srcId="{BC581CC3-785C-4B22-8514-621D03A5A342}" destId="{FE3CA82E-5EF3-43B5-BCA7-19C86D9BF476}" srcOrd="0" destOrd="0" presId="urn:microsoft.com/office/officeart/2005/8/layout/orgChart1"/>
    <dgm:cxn modelId="{E78FC73A-D795-4EE7-85C8-E34DAAE1533C}" type="presOf" srcId="{78D69BE0-0A32-4CC1-89AB-F4C3B8275F00}" destId="{BFD68D52-2046-4E53-8467-87A4158A4EA9}" srcOrd="0" destOrd="0" presId="urn:microsoft.com/office/officeart/2005/8/layout/orgChart1"/>
    <dgm:cxn modelId="{A83FFA67-A0D9-4142-9D96-5709FC864175}" type="presOf" srcId="{0F1D0A70-343A-4235-BABB-BAECE66833A5}" destId="{65488F8B-DCF3-46DD-A4EE-926C033EC86E}" srcOrd="1" destOrd="0" presId="urn:microsoft.com/office/officeart/2005/8/layout/orgChart1"/>
    <dgm:cxn modelId="{13C11A2F-2C0F-4F20-8E4B-1F4A67817155}" type="presOf" srcId="{BAC2A3FF-9F72-43AB-902F-ACDBF3F74922}" destId="{F8E3F5AC-F613-47CE-B3F1-9271E2B22DCC}" srcOrd="1" destOrd="0" presId="urn:microsoft.com/office/officeart/2005/8/layout/orgChart1"/>
    <dgm:cxn modelId="{40055B5F-C004-4988-879F-956F2155FD23}" srcId="{97715DB3-1B75-498A-BF62-3C26865F8412}" destId="{BAC2A3FF-9F72-43AB-902F-ACDBF3F74922}" srcOrd="0" destOrd="0" parTransId="{969C76EC-CB4A-4900-99B8-2107B4D55527}" sibTransId="{FECD0CBB-AFC4-46A6-81E4-2402864E1AAB}"/>
    <dgm:cxn modelId="{76BF154A-F351-42FF-B0BA-8589AF330165}" type="presOf" srcId="{829B826F-B780-405A-A1E9-F8F1768E47AC}" destId="{07981F59-529B-4F70-B4D3-9F33CCBE78C5}" srcOrd="0" destOrd="0" presId="urn:microsoft.com/office/officeart/2005/8/layout/orgChart1"/>
    <dgm:cxn modelId="{30E8D2CA-4724-4514-9426-9905FD22A87E}" type="presOf" srcId="{97715DB3-1B75-498A-BF62-3C26865F8412}" destId="{3DEEAB39-8B1C-424A-8B44-9DE4D38B7A0B}" srcOrd="1" destOrd="0" presId="urn:microsoft.com/office/officeart/2005/8/layout/orgChart1"/>
    <dgm:cxn modelId="{7361E712-1D07-407F-A0DF-42FFA074EFA9}" srcId="{BAC2A3FF-9F72-43AB-902F-ACDBF3F74922}" destId="{994AC337-14AA-4497-AA1C-9C41DECC7BE5}" srcOrd="7" destOrd="0" parTransId="{44A7628D-8F41-4B9E-99FA-DAD0B6B79BAE}" sibTransId="{6865ECE9-FB6E-4640-AA0A-2DEF4DC8D486}"/>
    <dgm:cxn modelId="{8D5630FF-FCFD-4C4F-9349-D757B082A3BB}" type="presOf" srcId="{B6AE0434-418E-4392-BEF6-1FDB0EC87892}" destId="{A9695F2D-4E69-4E1A-B4EF-BA561E89BBCB}" srcOrd="0" destOrd="0" presId="urn:microsoft.com/office/officeart/2005/8/layout/orgChart1"/>
    <dgm:cxn modelId="{34EAA642-353B-4D20-B887-0C6B89A63F25}" type="presOf" srcId="{9F16B817-BDCC-4E0C-A24F-159B8F309929}" destId="{FAC1A695-07F9-43B9-8DB0-F5A95D9466F8}" srcOrd="1" destOrd="0" presId="urn:microsoft.com/office/officeart/2005/8/layout/orgChart1"/>
    <dgm:cxn modelId="{F819A50E-A681-4457-A3B9-99120EC1EDB6}" type="presOf" srcId="{311ACC76-9D79-4643-929B-65E5834C3229}" destId="{1F123765-BF9A-454F-BABA-573E2FC3F941}" srcOrd="1" destOrd="0" presId="urn:microsoft.com/office/officeart/2005/8/layout/orgChart1"/>
    <dgm:cxn modelId="{9C040CA9-172F-42E8-A8AA-36A5B11743D4}" type="presOf" srcId="{929E7032-B728-4A24-BDDA-A1B51E547B78}" destId="{F8B1AA56-F8A4-4D2B-B33B-2738596AFE46}" srcOrd="0" destOrd="0" presId="urn:microsoft.com/office/officeart/2005/8/layout/orgChart1"/>
    <dgm:cxn modelId="{FDBB4E2D-17B7-4D1E-A9F4-31BDF353704F}" type="presOf" srcId="{5FB6FFF4-2439-40DB-B06F-FD71EAEE6D29}" destId="{56ACA680-2C06-4771-94CA-22E8911EAD4D}" srcOrd="0" destOrd="0" presId="urn:microsoft.com/office/officeart/2005/8/layout/orgChart1"/>
    <dgm:cxn modelId="{49013E87-9435-4B98-B322-7C81B74C7896}" type="presOf" srcId="{90D78323-02D6-45F6-936A-2DD86E9A7BA7}" destId="{77AA7FD6-CF5C-4CAD-911C-109D72F98578}" srcOrd="0" destOrd="0" presId="urn:microsoft.com/office/officeart/2005/8/layout/orgChart1"/>
    <dgm:cxn modelId="{3E3DC3C8-BB7D-4A54-84F5-BE6543AF80ED}" type="presOf" srcId="{6D07029D-4B3B-4A58-9A4F-E4197512C587}" destId="{D0BBD8B9-F4E2-46DA-8365-7F48CB3816AE}" srcOrd="0" destOrd="0" presId="urn:microsoft.com/office/officeart/2005/8/layout/orgChart1"/>
    <dgm:cxn modelId="{7F1518D1-E14B-4799-8581-0D68CFB746E6}" type="presOf" srcId="{6DBA34BB-A504-40DA-B83C-EF0263B8EF93}" destId="{C52ABADE-BCDF-43A4-AAC3-39E11E1543B2}" srcOrd="1" destOrd="0" presId="urn:microsoft.com/office/officeart/2005/8/layout/orgChart1"/>
    <dgm:cxn modelId="{816B19A9-4C64-4F21-95FC-5CFF5DE218CB}" srcId="{BF2A780E-3ADE-4E9E-869F-EE696C3C3F4F}" destId="{01A1119D-7771-4D3D-A8F2-EEB52FB020BE}" srcOrd="5" destOrd="0" parTransId="{ED543C4D-FBAA-49C7-A110-6E9DA02938F1}" sibTransId="{63EFC694-66C3-4C07-BC41-60B1883B0A54}"/>
    <dgm:cxn modelId="{80B4C6B0-B618-4894-A09D-448CF2B6F532}" srcId="{AE6F9574-8372-43AD-9A90-8ABFDC77EFC3}" destId="{565AD6C7-8352-4838-A2E7-3345D5B0956B}" srcOrd="6" destOrd="0" parTransId="{F69B9563-FA7E-4786-8384-371D758ED75C}" sibTransId="{6488B282-CE78-46A4-A0A9-0D03077B4AF8}"/>
    <dgm:cxn modelId="{91E0653B-73B6-4F23-A155-172E1A06F713}" type="presOf" srcId="{21E9907B-8585-455C-AD12-9F066A488C82}" destId="{1166DD87-BF1E-4BA5-8C66-AE9B8A54FC24}" srcOrd="1" destOrd="0" presId="urn:microsoft.com/office/officeart/2005/8/layout/orgChart1"/>
    <dgm:cxn modelId="{4C90068A-D257-455C-A7D5-D4422C7D8BD0}" type="presOf" srcId="{9833BA5B-562F-420A-9222-1E18ECA32210}" destId="{DF9001EC-3E22-46D1-8ACA-70C4DE5D657B}" srcOrd="0" destOrd="0" presId="urn:microsoft.com/office/officeart/2005/8/layout/orgChart1"/>
    <dgm:cxn modelId="{19D9F1C6-F417-4A31-9629-53FFDF43A4AC}" type="presOf" srcId="{994AC337-14AA-4497-AA1C-9C41DECC7BE5}" destId="{9684D207-E1E5-4D9E-8DE8-82130029A912}" srcOrd="1" destOrd="0" presId="urn:microsoft.com/office/officeart/2005/8/layout/orgChart1"/>
    <dgm:cxn modelId="{61FD8C00-3E8D-419C-935D-B44EF0695D6A}" srcId="{AE6F9574-8372-43AD-9A90-8ABFDC77EFC3}" destId="{9F5A0D01-7BA8-4A13-A41F-0E1FA2F133D4}" srcOrd="3" destOrd="0" parTransId="{F3435CB5-7903-4092-B30C-F68FC7F745D2}" sibTransId="{CECE5EBC-E01D-45BA-9EF0-4AF74EFFB826}"/>
    <dgm:cxn modelId="{12B3119D-707C-4083-9FE7-E0C818A4569B}" type="presOf" srcId="{9B60F49E-AEAD-4590-9464-EB93E53EC5FB}" destId="{0A04CBD2-2991-416F-9184-BE414373DD2B}" srcOrd="0" destOrd="0" presId="urn:microsoft.com/office/officeart/2005/8/layout/orgChart1"/>
    <dgm:cxn modelId="{D0314A4E-7F7D-4B72-9F60-B27853BDAD99}" type="presOf" srcId="{31BC3D8B-B7A1-45F6-A168-C3DFED1D5225}" destId="{CEEFA501-263A-45AE-836C-D4F3141F6C32}" srcOrd="1" destOrd="0" presId="urn:microsoft.com/office/officeart/2005/8/layout/orgChart1"/>
    <dgm:cxn modelId="{14A0362A-A0D5-41AE-8D8B-DC2821CACF2A}" srcId="{C27EB539-1349-4BD9-9B67-1ADB1297E5D6}" destId="{21E9907B-8585-455C-AD12-9F066A488C82}" srcOrd="3" destOrd="0" parTransId="{268DCFBC-4C99-4A46-BA05-92B179BBEE34}" sibTransId="{3D098410-61F4-4929-BCC8-069333F02529}"/>
    <dgm:cxn modelId="{3D2B24DB-B0A6-439F-A189-90515370D1E7}" type="presOf" srcId="{7C5249A1-7F0D-447D-AED8-66234EB327FF}" destId="{97AC41B3-CEA1-42ED-840E-990228C13309}" srcOrd="1" destOrd="0" presId="urn:microsoft.com/office/officeart/2005/8/layout/orgChart1"/>
    <dgm:cxn modelId="{7AADD0F9-FF9C-4686-9395-5B6698433C04}" type="presOf" srcId="{D6861E1A-3775-412D-A07F-0C68B4DFC98A}" destId="{CD56D336-8A8E-49D1-9A01-CEFD3D398B27}" srcOrd="0" destOrd="0" presId="urn:microsoft.com/office/officeart/2005/8/layout/orgChart1"/>
    <dgm:cxn modelId="{F76E507E-C683-4FD1-BC81-E8C30F32F432}" type="presOf" srcId="{7643AECE-D82E-4DF9-A0B0-20CB442EAE3A}" destId="{454511E0-7B5B-4BAA-94A0-9CDEF94FAEB3}" srcOrd="0" destOrd="0" presId="urn:microsoft.com/office/officeart/2005/8/layout/orgChart1"/>
    <dgm:cxn modelId="{3453EBD7-1272-4A8D-805F-A5318099E242}" type="presOf" srcId="{F8CFD614-2AB5-4EEE-A393-3D1CBE8A5C2D}" destId="{06F42BD3-DBC6-4E68-B8C2-35A53DD78FB4}" srcOrd="0" destOrd="0" presId="urn:microsoft.com/office/officeart/2005/8/layout/orgChart1"/>
    <dgm:cxn modelId="{ED5061D4-C706-47FA-BD82-EBF9C853F3A0}" srcId="{BF2A780E-3ADE-4E9E-869F-EE696C3C3F4F}" destId="{8E9DB167-4002-449A-B29A-5BFE4CE9D257}" srcOrd="2" destOrd="0" parTransId="{AF664480-CCC2-4504-B4F8-D7227B01A8A8}" sibTransId="{6DA4CBC3-2A2C-4100-ACC7-D33EDA58A2B0}"/>
    <dgm:cxn modelId="{8C24D4DA-3815-40E2-8818-8A8AB7197737}" type="presOf" srcId="{33606213-2989-447F-97CB-86047DBF6C56}" destId="{74DF1107-D433-4CA7-99A7-2D16847744AD}" srcOrd="1" destOrd="0" presId="urn:microsoft.com/office/officeart/2005/8/layout/orgChart1"/>
    <dgm:cxn modelId="{6B74F40B-DEFD-414B-BB6A-72FA3582774A}" type="presOf" srcId="{266E457B-EEBA-4E6A-A2C2-D523E9D16D84}" destId="{2AC2E857-CCAE-437A-A047-4B5DB9729AB6}" srcOrd="0" destOrd="0" presId="urn:microsoft.com/office/officeart/2005/8/layout/orgChart1"/>
    <dgm:cxn modelId="{84275E41-354B-4300-A115-A97C980CF622}" type="presOf" srcId="{8A2315B2-AACA-4CBD-B240-6359D0A6747C}" destId="{227EE773-9EF6-498A-897D-4099D6F804A6}" srcOrd="0" destOrd="0" presId="urn:microsoft.com/office/officeart/2005/8/layout/orgChart1"/>
    <dgm:cxn modelId="{9E4F237A-1175-4500-98CB-DA2A654D6883}" srcId="{9607209C-D902-4768-B592-B51A73D49ACF}" destId="{78D69BE0-0A32-4CC1-89AB-F4C3B8275F00}" srcOrd="3" destOrd="0" parTransId="{8FCF6BEC-5288-4934-BDB7-BFDBF15D95A3}" sibTransId="{FA5B2065-5BE5-4ED8-ABA4-F7AE28B73890}"/>
    <dgm:cxn modelId="{7CFDFD3C-B305-491C-AF07-296A3C2DDFA4}" type="presOf" srcId="{9439CA35-6F8A-4269-9581-434F88AB89D0}" destId="{ED084C34-8D4D-4D29-BDDD-E34233A467DD}" srcOrd="1" destOrd="0" presId="urn:microsoft.com/office/officeart/2005/8/layout/orgChart1"/>
    <dgm:cxn modelId="{B4B382DE-DBDB-48D8-9031-FF3C11EB826D}" type="presOf" srcId="{90D7B41F-CA91-46CA-995C-9544BE46EAE6}" destId="{99F65227-DEF8-41FA-8DE3-1EFA83C0D0C5}" srcOrd="1" destOrd="0" presId="urn:microsoft.com/office/officeart/2005/8/layout/orgChart1"/>
    <dgm:cxn modelId="{0BBCACC1-5F60-45F1-91D2-B22AC1BB93BB}" type="presOf" srcId="{60962D38-694A-4334-B14D-D4474EB66C96}" destId="{D11623ED-E574-4E1E-BC5B-22AA8C37EAF7}" srcOrd="0" destOrd="0" presId="urn:microsoft.com/office/officeart/2005/8/layout/orgChart1"/>
    <dgm:cxn modelId="{8FE2F967-FBAB-4AFD-A76F-0B8D62A3CB93}" type="presOf" srcId="{CA477C52-BD98-4C4B-A1E2-CD66E64224F3}" destId="{098A25CF-6DDC-4AB3-9180-9A1A8C8F3910}" srcOrd="1" destOrd="0" presId="urn:microsoft.com/office/officeart/2005/8/layout/orgChart1"/>
    <dgm:cxn modelId="{ADE418E9-EA1F-478E-9A3C-9DFF15C7499D}" type="presOf" srcId="{D44980C9-C596-4E4F-A76A-A20994E022DF}" destId="{A976C811-F29C-4E23-B876-D9EF6BAACD6F}" srcOrd="1" destOrd="0" presId="urn:microsoft.com/office/officeart/2005/8/layout/orgChart1"/>
    <dgm:cxn modelId="{F271150D-C5F3-4BBA-9017-6D2345EC1972}" srcId="{BAC2A3FF-9F72-43AB-902F-ACDBF3F74922}" destId="{62E2D448-B543-488C-959C-6AEC157DEDFD}" srcOrd="4" destOrd="0" parTransId="{D6181166-F637-43A1-AE64-7EF6B266F907}" sibTransId="{24C41B3A-CA7E-4465-B589-0657FCDE30DA}"/>
    <dgm:cxn modelId="{DF2EDA16-9583-4E1C-9B3A-A2B0873BFD96}" type="presOf" srcId="{E19E88ED-8D5B-4BED-9B5C-5DE918621A83}" destId="{A185F5CA-AB35-4CA6-93F7-A0D10EF9CFBE}" srcOrd="0" destOrd="0" presId="urn:microsoft.com/office/officeart/2005/8/layout/orgChart1"/>
    <dgm:cxn modelId="{83E92888-9A79-4E3C-AD89-10CAA7E89465}" srcId="{BAC2A3FF-9F72-43AB-902F-ACDBF3F74922}" destId="{08BFD430-4F28-4F45-9C71-5899F40016F5}" srcOrd="6" destOrd="0" parTransId="{E19E88ED-8D5B-4BED-9B5C-5DE918621A83}" sibTransId="{AEB691BF-345E-4B56-B789-9862AFD3BB38}"/>
    <dgm:cxn modelId="{10D7AF0F-C849-413D-BFCE-E3C267B121F5}" type="presOf" srcId="{D194CE59-5C17-40EE-9179-0122BC109FE3}" destId="{E89FCE82-63DA-4B79-8515-6610B7972050}" srcOrd="0" destOrd="0" presId="urn:microsoft.com/office/officeart/2005/8/layout/orgChart1"/>
    <dgm:cxn modelId="{18ED574C-C398-4C6F-92F0-88E66E8C3326}" type="presOf" srcId="{76D4A790-CBB0-4A39-BEBC-F797CBF86C8E}" destId="{AE7F4291-6CA6-488D-B27B-577650CD6071}" srcOrd="0" destOrd="0" presId="urn:microsoft.com/office/officeart/2005/8/layout/orgChart1"/>
    <dgm:cxn modelId="{31EC15A1-7917-40B9-B7B2-248D2AB8ED0F}" type="presOf" srcId="{49A30597-539E-47C5-BBDB-491652832DD8}" destId="{DB00BD9E-43D6-41AB-A597-2E4F6BED17D7}" srcOrd="0" destOrd="0" presId="urn:microsoft.com/office/officeart/2005/8/layout/orgChart1"/>
    <dgm:cxn modelId="{98A39AF2-D12F-4291-B60F-4E2691850EA6}" type="presOf" srcId="{58D6D159-7A29-48D3-8866-DF911A3C2FB8}" destId="{B0CAFFF7-7421-4EC6-A600-BB7A1BE6CB91}" srcOrd="0" destOrd="0" presId="urn:microsoft.com/office/officeart/2005/8/layout/orgChart1"/>
    <dgm:cxn modelId="{7DAD74F9-91A1-4EDF-B0F0-A66F19F31CAB}" srcId="{9607209C-D902-4768-B592-B51A73D49ACF}" destId="{DB8A144D-30CC-4A73-85D5-F93921B74874}" srcOrd="6" destOrd="0" parTransId="{94AC10E5-3541-4EAB-9856-0308D8DC7A87}" sibTransId="{50E19755-58B6-43D8-A96F-2C9AE8CCD984}"/>
    <dgm:cxn modelId="{8E21B9D0-4E25-44C5-9509-AE2F91A207E0}" type="presOf" srcId="{62E2D448-B543-488C-959C-6AEC157DEDFD}" destId="{4377595D-B74C-4CD1-9F20-186A14184333}" srcOrd="0" destOrd="0" presId="urn:microsoft.com/office/officeart/2005/8/layout/orgChart1"/>
    <dgm:cxn modelId="{61075D9C-3FAA-4899-A5E5-33EB806886F0}" type="presOf" srcId="{B8681500-17D1-4524-AAF7-C72E9FD8195A}" destId="{0E595386-9EC8-48C1-A96A-F79AC09E39A0}" srcOrd="0" destOrd="0" presId="urn:microsoft.com/office/officeart/2005/8/layout/orgChart1"/>
    <dgm:cxn modelId="{1848668C-C700-49B5-8129-62AF11965AC7}" type="presOf" srcId="{30F4FFF8-E298-4889-B101-B11A6FAB7DB9}" destId="{22627EA2-E8B1-4D4C-B942-2584397DF256}" srcOrd="1" destOrd="0" presId="urn:microsoft.com/office/officeart/2005/8/layout/orgChart1"/>
    <dgm:cxn modelId="{B13E371C-E04B-45AA-82DA-30B4F5F5A79E}" srcId="{97715DB3-1B75-498A-BF62-3C26865F8412}" destId="{30F4FFF8-E298-4889-B101-B11A6FAB7DB9}" srcOrd="8" destOrd="0" parTransId="{5E509B7D-9967-4C5B-A8AE-576258CE56C5}" sibTransId="{A21C67DB-46D7-4747-A956-CF14B173D7AA}"/>
    <dgm:cxn modelId="{85C0CC2B-7AEF-4EE8-89E7-39B0C22E52F8}" srcId="{9607209C-D902-4768-B592-B51A73D49ACF}" destId="{31BC3D8B-B7A1-45F6-A168-C3DFED1D5225}" srcOrd="7" destOrd="0" parTransId="{3AE13D91-75E7-43DF-BD89-4BE9D3EB76FD}" sibTransId="{5F34C3AE-8E5B-4E4B-8A4E-DBEB024FCCF8}"/>
    <dgm:cxn modelId="{B62E2B6C-37D4-411A-8492-5C9F45D98B6B}" type="presOf" srcId="{DEA0A4AD-9E83-4550-8D99-901787E8FAB9}" destId="{E785252D-3C62-4429-8DC8-131E2D311892}" srcOrd="1" destOrd="0" presId="urn:microsoft.com/office/officeart/2005/8/layout/orgChart1"/>
    <dgm:cxn modelId="{66BE2438-1F18-4C9A-9281-1AA9A9602727}" type="presOf" srcId="{9B2AA246-3247-4FAB-B5C2-CCD5D116DDA3}" destId="{2AB9F6A6-500D-4248-B97A-29249D3E8DC5}" srcOrd="0" destOrd="0" presId="urn:microsoft.com/office/officeart/2005/8/layout/orgChart1"/>
    <dgm:cxn modelId="{C71AA549-B306-4702-B4F3-59C894384B3D}" type="presOf" srcId="{06B2FE15-4D66-4504-9D28-44A1EE2DD84F}" destId="{69E3F9B4-A998-493C-A546-EFC6E87A5BA0}" srcOrd="0" destOrd="0" presId="urn:microsoft.com/office/officeart/2005/8/layout/orgChart1"/>
    <dgm:cxn modelId="{E0E65231-7EF6-420A-8E70-2DA7BB1BDFFF}" type="presOf" srcId="{11559BF8-CA54-4E83-9610-0C59E2B8F0C0}" destId="{70CFE324-179C-4013-9DA3-15D4BEF76B35}" srcOrd="0" destOrd="0" presId="urn:microsoft.com/office/officeart/2005/8/layout/orgChart1"/>
    <dgm:cxn modelId="{FD7F95B7-8B82-4A64-9769-EC06AD8964C0}" srcId="{BAC2A3FF-9F72-43AB-902F-ACDBF3F74922}" destId="{CA477C52-BD98-4C4B-A1E2-CD66E64224F3}" srcOrd="1" destOrd="0" parTransId="{D9C7C311-0B36-4BC8-AD53-D8CF9B5E85C1}" sibTransId="{8F4C3706-01F7-457D-895B-C5C1670AB72C}"/>
    <dgm:cxn modelId="{83BEF5AC-575E-409B-85E0-784095046284}" srcId="{97715DB3-1B75-498A-BF62-3C26865F8412}" destId="{EB227847-F977-4B6A-A948-A09A6564A371}" srcOrd="4" destOrd="0" parTransId="{49A30597-539E-47C5-BBDB-491652832DD8}" sibTransId="{BCDFE282-107D-4357-BD46-570D4E7BA7E1}"/>
    <dgm:cxn modelId="{20FB119E-D0E7-4161-A1A1-258FEFED2D1B}" type="presOf" srcId="{97715DB3-1B75-498A-BF62-3C26865F8412}" destId="{965C2559-8315-46EE-BB0F-D7B835274D39}" srcOrd="0" destOrd="0" presId="urn:microsoft.com/office/officeart/2005/8/layout/orgChart1"/>
    <dgm:cxn modelId="{CA8CD132-B275-414E-AF10-4553C9FC0579}" srcId="{97715DB3-1B75-498A-BF62-3C26865F8412}" destId="{C27EB539-1349-4BD9-9B67-1ADB1297E5D6}" srcOrd="2" destOrd="0" parTransId="{982ECEE4-2477-4CCF-B83F-49489ED818D1}" sibTransId="{690F7C33-FA21-4D9E-B7B4-36A2892E9FFF}"/>
    <dgm:cxn modelId="{43A826D9-E7E9-47CC-BE42-FD6BC3E62021}" srcId="{30F4FFF8-E298-4889-B101-B11A6FAB7DB9}" destId="{6B061716-C17B-4D41-9B3B-E837885293A2}" srcOrd="5" destOrd="0" parTransId="{3A16C27A-1A70-400C-82B1-9AC596AB1E5F}" sibTransId="{C557FA63-9CBB-4A74-9DF5-341C410DBA0D}"/>
    <dgm:cxn modelId="{6B74018F-C3C3-45E4-9BBC-DD11AD4FFF1C}" type="presOf" srcId="{BF2A780E-3ADE-4E9E-869F-EE696C3C3F4F}" destId="{76A2B360-3C23-4B43-B18F-7DCDC201C0AD}" srcOrd="0" destOrd="0" presId="urn:microsoft.com/office/officeart/2005/8/layout/orgChart1"/>
    <dgm:cxn modelId="{18894136-0B12-4AD4-990B-55867B3C086A}" type="presOf" srcId="{BFFB4AA9-0409-4B0A-AF43-6AEBD7C106EA}" destId="{CC5456E7-908D-44B1-99D6-E5BE28EF967F}" srcOrd="0" destOrd="0" presId="urn:microsoft.com/office/officeart/2005/8/layout/orgChart1"/>
    <dgm:cxn modelId="{39E59176-9614-469F-8B65-92051E2EED89}" type="presOf" srcId="{025D2534-2DF5-4085-BB19-8981A842BBC8}" destId="{55F1BDDB-2A89-4473-8961-054995F777D8}" srcOrd="0" destOrd="0" presId="urn:microsoft.com/office/officeart/2005/8/layout/orgChart1"/>
    <dgm:cxn modelId="{1E0C150D-196A-4935-AC06-EFDCC282D4BE}" type="presOf" srcId="{01A1119D-7771-4D3D-A8F2-EEB52FB020BE}" destId="{20C0FF1B-8F53-4D91-B6DA-FBB2B19131F9}" srcOrd="0" destOrd="0" presId="urn:microsoft.com/office/officeart/2005/8/layout/orgChart1"/>
    <dgm:cxn modelId="{0593F1A7-BE30-49EC-8137-E6FBB24CCA4E}" type="presOf" srcId="{994AC337-14AA-4497-AA1C-9C41DECC7BE5}" destId="{C487DAC8-7FCD-4F96-ACAE-BC25CB1D5F49}" srcOrd="0" destOrd="0" presId="urn:microsoft.com/office/officeart/2005/8/layout/orgChart1"/>
    <dgm:cxn modelId="{16F8F01A-0EB6-410A-9711-53E71F2D58D2}" type="presOf" srcId="{CA71308D-A22B-4F6C-B7EC-4C0892BCD2E7}" destId="{9CDCB1FF-5E11-4767-BB88-0C1CEBD62151}" srcOrd="0" destOrd="0" presId="urn:microsoft.com/office/officeart/2005/8/layout/orgChart1"/>
    <dgm:cxn modelId="{A0CF1FF3-2138-4EBD-89B5-B436F9FE4D5C}" type="presOf" srcId="{7A2CD10A-111E-43D1-83EC-4EBEF64B11A9}" destId="{81AA7BDA-26BA-4231-BD00-03F8F0CBD06F}" srcOrd="0" destOrd="0" presId="urn:microsoft.com/office/officeart/2005/8/layout/orgChart1"/>
    <dgm:cxn modelId="{0C72350F-DA24-48FD-A1D6-7E42BA963014}" type="presOf" srcId="{ED599BD0-1841-4405-BA47-A6327F5AFE1C}" destId="{63300CED-E722-40E0-8F04-EAB3C71A2FB3}" srcOrd="0" destOrd="0" presId="urn:microsoft.com/office/officeart/2005/8/layout/orgChart1"/>
    <dgm:cxn modelId="{ACE76AA0-031F-4CB0-80A4-C05BC0678F0A}" type="presOf" srcId="{F3435CB5-7903-4092-B30C-F68FC7F745D2}" destId="{EA95C249-266D-4FAC-A825-5F9C2971CFD7}" srcOrd="0" destOrd="0" presId="urn:microsoft.com/office/officeart/2005/8/layout/orgChart1"/>
    <dgm:cxn modelId="{9AC8DD4C-B2DC-4A6F-A4E9-778B1B25406C}" type="presOf" srcId="{31BC3D8B-B7A1-45F6-A168-C3DFED1D5225}" destId="{C547A61A-F1ED-417A-BF57-E04E4E055AED}" srcOrd="0" destOrd="0" presId="urn:microsoft.com/office/officeart/2005/8/layout/orgChart1"/>
    <dgm:cxn modelId="{7A5868CE-28A9-4A27-B5C3-1B5D0BA82475}" srcId="{0F1D0A70-343A-4235-BABB-BAECE66833A5}" destId="{7A2CD10A-111E-43D1-83EC-4EBEF64B11A9}" srcOrd="4" destOrd="0" parTransId="{44D8B75F-47A5-40B1-B669-7420BDCF9D06}" sibTransId="{8DAB7793-BB93-43EA-B76D-53669B2FA738}"/>
    <dgm:cxn modelId="{C6AE31B7-2E13-428F-B733-DD48A56C1296}" srcId="{76D4A790-CBB0-4A39-BEBC-F797CBF86C8E}" destId="{B8681500-17D1-4524-AAF7-C72E9FD8195A}" srcOrd="2" destOrd="0" parTransId="{00AF104C-72CE-4C4D-8B9D-ABE37B581842}" sibTransId="{BB75FCDC-4560-4611-B9AE-ED96B79A3304}"/>
    <dgm:cxn modelId="{4852BA75-68F0-4C9A-8F2E-20480F11AD30}" srcId="{9607209C-D902-4768-B592-B51A73D49ACF}" destId="{9B60F49E-AEAD-4590-9464-EB93E53EC5FB}" srcOrd="5" destOrd="0" parTransId="{026922E7-F925-4A67-B675-5BB9B2091128}" sibTransId="{011337AD-5D25-4FCB-8BDE-CF137D5905D2}"/>
    <dgm:cxn modelId="{246ADCAD-FC3A-4D8A-BD3A-B972F03430F8}" srcId="{E8F5535F-4995-45E4-B5FE-0B05821B3CD1}" destId="{97715DB3-1B75-498A-BF62-3C26865F8412}" srcOrd="0" destOrd="0" parTransId="{5C9FF902-6FED-46BB-8CEF-85A4AE883182}" sibTransId="{35D6B014-B157-4074-99FB-1330B16C7D3E}"/>
    <dgm:cxn modelId="{722AAAD7-C05D-464E-848F-1CB1D6CE4742}" type="presOf" srcId="{08BFD430-4F28-4F45-9C71-5899F40016F5}" destId="{770138B2-94F8-4525-B8FD-24B4B1FF1DBE}" srcOrd="1" destOrd="0" presId="urn:microsoft.com/office/officeart/2005/8/layout/orgChart1"/>
    <dgm:cxn modelId="{9E5FC710-FB93-4056-BBEA-7DA20B533FF5}" type="presOf" srcId="{02435E2D-0400-4FAD-87D7-18C973A07583}" destId="{2C7AB4EA-B9FA-4B2E-806D-11F5C0899664}" srcOrd="1" destOrd="0" presId="urn:microsoft.com/office/officeart/2005/8/layout/orgChart1"/>
    <dgm:cxn modelId="{5D38FDD9-2A73-4DB2-ACA8-28287572C5CD}" srcId="{0F1D0A70-343A-4235-BABB-BAECE66833A5}" destId="{2EE12CA1-21B5-45EF-80B6-BEDF779D4B86}" srcOrd="1" destOrd="0" parTransId="{71CE2248-4C3D-4C36-9C9C-1F5FC080CB71}" sibTransId="{901C1420-63C0-4C8F-85C0-3D4C6B3A157D}"/>
    <dgm:cxn modelId="{7C9BE8EE-2D18-4413-899C-1D9BD5B770E1}" type="presOf" srcId="{283B1B7A-CD94-496E-9355-A1329911BD36}" destId="{8AFBC2AF-96A9-4BF8-97FC-499754396C24}" srcOrd="0" destOrd="0" presId="urn:microsoft.com/office/officeart/2005/8/layout/orgChart1"/>
    <dgm:cxn modelId="{4335BAC9-1232-42B1-82F0-62F6DFF8D460}" type="presOf" srcId="{B101EC85-6FFA-4F3D-A8AB-E43BD17A564F}" destId="{3CA89D7F-6B39-4255-BF5E-0A78D1451251}" srcOrd="1" destOrd="0" presId="urn:microsoft.com/office/officeart/2005/8/layout/orgChart1"/>
    <dgm:cxn modelId="{AA4AC2A7-27CA-4578-8C15-BF6C73970FD0}" type="presOf" srcId="{E2CD60B0-6F72-4E24-B749-4881F32A7545}" destId="{5ED81BFC-F83F-4C46-B8A9-D453593D9503}" srcOrd="0" destOrd="0" presId="urn:microsoft.com/office/officeart/2005/8/layout/orgChart1"/>
    <dgm:cxn modelId="{BD6AB4B1-8A25-489E-9DC4-82057D39EA8D}" type="presOf" srcId="{B60B29C3-4CF1-499F-9D02-D596E265F1CF}" destId="{7FF038B3-6C12-4AA6-8276-E1A2B48BB4CB}" srcOrd="0" destOrd="0" presId="urn:microsoft.com/office/officeart/2005/8/layout/orgChart1"/>
    <dgm:cxn modelId="{290032DE-00B8-46FB-AFB6-4DCD7C19BD5F}" srcId="{AE6F9574-8372-43AD-9A90-8ABFDC77EFC3}" destId="{B101EC85-6FFA-4F3D-A8AB-E43BD17A564F}" srcOrd="2" destOrd="0" parTransId="{DA485BDC-B58B-4575-8055-8F58699324A0}" sibTransId="{62ABAB73-A9E4-4870-8164-AFB85B5BE320}"/>
    <dgm:cxn modelId="{C68DF250-7F9E-4CC8-B7D1-37066438370C}" type="presOf" srcId="{026922E7-F925-4A67-B675-5BB9B2091128}" destId="{12DFF553-2BE9-4460-B249-03B999E3B8DD}" srcOrd="0" destOrd="0" presId="urn:microsoft.com/office/officeart/2005/8/layout/orgChart1"/>
    <dgm:cxn modelId="{15DAEF87-F990-48EE-AA5B-1481D859D2E2}" type="presOf" srcId="{036F12C5-C43A-4BE9-8D0B-22D1156784DB}" destId="{73806E85-2F65-4C9C-AB34-57DB8281A590}" srcOrd="0" destOrd="0" presId="urn:microsoft.com/office/officeart/2005/8/layout/orgChart1"/>
    <dgm:cxn modelId="{238AE21F-FB97-4C97-918F-D057C6FA2EC0}" type="presOf" srcId="{6A590057-A9C9-4CAC-AD32-EA3C6D27F6D5}" destId="{8454DF7A-BF2E-44CB-9606-E9291C57D96B}" srcOrd="1" destOrd="0" presId="urn:microsoft.com/office/officeart/2005/8/layout/orgChart1"/>
    <dgm:cxn modelId="{44F3FE48-1609-4242-A09D-48D14CC88B27}" type="presOf" srcId="{A7249A4C-8E9E-4750-972F-40B519487B62}" destId="{6B601C2C-A1E9-4550-AF64-4BC62FFD8FAE}" srcOrd="0" destOrd="0" presId="urn:microsoft.com/office/officeart/2005/8/layout/orgChart1"/>
    <dgm:cxn modelId="{C484C906-F789-42E7-A767-659E87367571}" type="presOf" srcId="{ED543C4D-FBAA-49C7-A110-6E9DA02938F1}" destId="{DE9E6E69-AB4B-420B-8870-2610FBE27764}" srcOrd="0" destOrd="0" presId="urn:microsoft.com/office/officeart/2005/8/layout/orgChart1"/>
    <dgm:cxn modelId="{A2DFA04D-8D1F-4156-BDE9-D0AAB846C74D}" type="presOf" srcId="{3A16C27A-1A70-400C-82B1-9AC596AB1E5F}" destId="{F1E79CF0-F31C-4CC3-B8AB-2CB01D2E3820}" srcOrd="0" destOrd="0" presId="urn:microsoft.com/office/officeart/2005/8/layout/orgChart1"/>
    <dgm:cxn modelId="{14BCAF2C-833B-4542-98B0-CCE7898E6EC5}" type="presOf" srcId="{4B35C275-772D-4D02-947E-CCE7243A9F5B}" destId="{6BCA6412-B814-46EA-AE55-6E6C61928D04}" srcOrd="0" destOrd="0" presId="urn:microsoft.com/office/officeart/2005/8/layout/orgChart1"/>
    <dgm:cxn modelId="{B23185EE-DEEF-4C8E-A4F3-1FE2DDF63AB3}" type="presOf" srcId="{9992EDCE-AE91-4FEA-8795-92CC19233760}" destId="{254AE5FA-3D64-4A92-82FF-FCACEAC3A5F4}" srcOrd="1" destOrd="0" presId="urn:microsoft.com/office/officeart/2005/8/layout/orgChart1"/>
    <dgm:cxn modelId="{4F558031-E323-4961-A53F-D3BE11109F78}" srcId="{BF2A780E-3ADE-4E9E-869F-EE696C3C3F4F}" destId="{58D6D159-7A29-48D3-8866-DF911A3C2FB8}" srcOrd="8" destOrd="0" parTransId="{6B097AF4-A208-4AB9-B0AA-4DAB7CDCC549}" sibTransId="{7DD91686-1788-4204-9B6B-82A1C0D79435}"/>
    <dgm:cxn modelId="{BC8574D1-D6E4-442E-A3C1-26B9988CB3E6}" type="presOf" srcId="{8E9DB167-4002-449A-B29A-5BFE4CE9D257}" destId="{9E7222F0-DA33-49F9-A6B1-D1F4F8281969}" srcOrd="1" destOrd="0" presId="urn:microsoft.com/office/officeart/2005/8/layout/orgChart1"/>
    <dgm:cxn modelId="{691A41DB-F368-45AC-9B2E-BC135D6FBE6C}" type="presOf" srcId="{2EE12CA1-21B5-45EF-80B6-BEDF779D4B86}" destId="{DDADF36E-6528-423C-93E6-1910C5E2813D}" srcOrd="0" destOrd="0" presId="urn:microsoft.com/office/officeart/2005/8/layout/orgChart1"/>
    <dgm:cxn modelId="{574C4F50-7231-41F0-B93A-BF40616877D9}" type="presOf" srcId="{F69B9563-FA7E-4786-8384-371D758ED75C}" destId="{4D9B901B-B221-4EBC-9B81-DCF1FED520FB}" srcOrd="0" destOrd="0" presId="urn:microsoft.com/office/officeart/2005/8/layout/orgChart1"/>
    <dgm:cxn modelId="{0A3F647A-B774-4F9D-8D59-FEE4ECE462DC}" type="presOf" srcId="{565AD6C7-8352-4838-A2E7-3345D5B0956B}" destId="{33E5DD75-EB39-4B81-BDF6-69B268351F77}" srcOrd="1" destOrd="0" presId="urn:microsoft.com/office/officeart/2005/8/layout/orgChart1"/>
    <dgm:cxn modelId="{2598D1C8-9100-4DA0-8D7A-C944AD5A50F5}" type="presOf" srcId="{D61E5004-A143-44C0-91E4-8F4A7B8749AF}" destId="{DC00FFB0-0CE7-45A4-9453-0486BF7A3525}" srcOrd="1" destOrd="0" presId="urn:microsoft.com/office/officeart/2005/8/layout/orgChart1"/>
    <dgm:cxn modelId="{B2DFFB07-0437-4047-9BCF-F88C88D69A23}" type="presOf" srcId="{4DC5E8C6-C65B-4FF6-82FC-21E06457DBD3}" destId="{3AF57A5B-4DD0-4952-81DC-E148934BAF64}" srcOrd="0" destOrd="0" presId="urn:microsoft.com/office/officeart/2005/8/layout/orgChart1"/>
    <dgm:cxn modelId="{5E706716-49E8-4B7F-8D87-AE0E65408A85}" type="presOf" srcId="{B101EC85-6FFA-4F3D-A8AB-E43BD17A564F}" destId="{FF6B48FB-E478-4038-A6FC-9241285D74B5}" srcOrd="0" destOrd="0" presId="urn:microsoft.com/office/officeart/2005/8/layout/orgChart1"/>
    <dgm:cxn modelId="{B0608259-1E18-4821-ABA8-CF3C77BAE2DC}" type="presOf" srcId="{514F8DAA-47C0-4851-9BE2-A55D79B8E908}" destId="{918F255B-213A-4817-8857-A87B123382CD}" srcOrd="0" destOrd="0" presId="urn:microsoft.com/office/officeart/2005/8/layout/orgChart1"/>
    <dgm:cxn modelId="{ECE1B9D5-0A54-4F0B-A4CA-CA4380CACE2D}" type="presOf" srcId="{0BB8CB20-471E-4ED5-AA4C-DCBA692926A7}" destId="{0DB3F750-3BC3-4110-B30A-2B9AC1713C08}" srcOrd="0" destOrd="0" presId="urn:microsoft.com/office/officeart/2005/8/layout/orgChart1"/>
    <dgm:cxn modelId="{B2EC17E2-2891-4E9F-AE39-DDE2B2217B55}" type="presOf" srcId="{57DFAC75-E93B-4F8B-A404-0876BCB93CAF}" destId="{EEF56CBB-C45F-4522-90EA-7ED455F861C9}" srcOrd="0" destOrd="0" presId="urn:microsoft.com/office/officeart/2005/8/layout/orgChart1"/>
    <dgm:cxn modelId="{09E146D4-5FD4-49C3-9029-42D4D2DBC0FD}" srcId="{C27EB539-1349-4BD9-9B67-1ADB1297E5D6}" destId="{0D1D9835-28F2-46AA-9E1B-31DE18EF1E92}" srcOrd="4" destOrd="0" parTransId="{57DFAC75-E93B-4F8B-A404-0876BCB93CAF}" sibTransId="{7D311DC8-A74C-4AB7-B82A-3D248339A6E7}"/>
    <dgm:cxn modelId="{060C372E-BB2B-44EF-9C19-E7726ED354C5}" type="presOf" srcId="{6B061716-C17B-4D41-9B3B-E837885293A2}" destId="{7C4D89AA-2761-485D-8492-C3737F752645}" srcOrd="1" destOrd="0" presId="urn:microsoft.com/office/officeart/2005/8/layout/orgChart1"/>
    <dgm:cxn modelId="{3D8CDB3F-D3FE-47BB-A276-27FF29409536}" type="presOf" srcId="{6D22A5BE-3BE8-48B2-8B86-BE0212D533E6}" destId="{82C81443-79C2-4C4D-8ED3-689F6BFCD95D}" srcOrd="1" destOrd="0" presId="urn:microsoft.com/office/officeart/2005/8/layout/orgChart1"/>
    <dgm:cxn modelId="{5763CDFF-4696-41C0-9B84-A6534E7226D5}" type="presOf" srcId="{90D7B41F-CA91-46CA-995C-9544BE46EAE6}" destId="{90F5EEDD-5C38-4290-974F-1AE75BA5A339}" srcOrd="0" destOrd="0" presId="urn:microsoft.com/office/officeart/2005/8/layout/orgChart1"/>
    <dgm:cxn modelId="{92113918-9EE9-4C88-8E43-B9139C4B849B}" srcId="{BF2A780E-3ADE-4E9E-869F-EE696C3C3F4F}" destId="{D61E5004-A143-44C0-91E4-8F4A7B8749AF}" srcOrd="1" destOrd="0" parTransId="{8A2315B2-AACA-4CBD-B240-6359D0A6747C}" sibTransId="{DE9D39D3-E02B-4200-8AF8-F1F1705E5A34}"/>
    <dgm:cxn modelId="{0B3877C7-84B1-4873-BD61-242E686FBFB7}" type="presOf" srcId="{9992EDCE-AE91-4FEA-8795-92CC19233760}" destId="{42399B77-76D6-48F0-8CEC-6A5A2906798A}" srcOrd="0" destOrd="0" presId="urn:microsoft.com/office/officeart/2005/8/layout/orgChart1"/>
    <dgm:cxn modelId="{08E379B1-679D-43BA-A90B-23323B5B636F}" type="presOf" srcId="{05AF8E67-255F-45BE-B106-8D8C0C95323D}" destId="{6080FE54-8708-4A80-A5FB-8FCAC447A52F}" srcOrd="1" destOrd="0" presId="urn:microsoft.com/office/officeart/2005/8/layout/orgChart1"/>
    <dgm:cxn modelId="{81428C60-62DD-4638-A721-B9DCA019631F}" type="presParOf" srcId="{F807FDF7-3D14-47A3-902D-D9266FCFDCD4}" destId="{FB19870A-9F38-4EBE-94A4-0E2D3B4CC841}" srcOrd="0" destOrd="0" presId="urn:microsoft.com/office/officeart/2005/8/layout/orgChart1"/>
    <dgm:cxn modelId="{9E62105E-3C8E-42B4-A600-A0D7FEB20BD1}" type="presParOf" srcId="{FB19870A-9F38-4EBE-94A4-0E2D3B4CC841}" destId="{BA0D3EFE-8164-4C93-B9D8-D21AD0FB3E91}" srcOrd="0" destOrd="0" presId="urn:microsoft.com/office/officeart/2005/8/layout/orgChart1"/>
    <dgm:cxn modelId="{BC626E36-3C32-4006-A59E-98D0410B024F}" type="presParOf" srcId="{BA0D3EFE-8164-4C93-B9D8-D21AD0FB3E91}" destId="{965C2559-8315-46EE-BB0F-D7B835274D39}" srcOrd="0" destOrd="0" presId="urn:microsoft.com/office/officeart/2005/8/layout/orgChart1"/>
    <dgm:cxn modelId="{D84EC445-84B2-41AA-8649-FB47C56C0B81}" type="presParOf" srcId="{BA0D3EFE-8164-4C93-B9D8-D21AD0FB3E91}" destId="{3DEEAB39-8B1C-424A-8B44-9DE4D38B7A0B}" srcOrd="1" destOrd="0" presId="urn:microsoft.com/office/officeart/2005/8/layout/orgChart1"/>
    <dgm:cxn modelId="{BCADC7D9-B497-4F70-818E-F6B637F8D4DF}" type="presParOf" srcId="{FB19870A-9F38-4EBE-94A4-0E2D3B4CC841}" destId="{9C1B4FEA-EE8C-4FAB-8528-1C0D0CE4D668}" srcOrd="1" destOrd="0" presId="urn:microsoft.com/office/officeart/2005/8/layout/orgChart1"/>
    <dgm:cxn modelId="{811DEE90-1369-4C60-8928-D0301DE0F78E}" type="presParOf" srcId="{9C1B4FEA-EE8C-4FAB-8528-1C0D0CE4D668}" destId="{11BBAEFE-D19E-4C7D-A71B-E8AEC40F631F}" srcOrd="0" destOrd="0" presId="urn:microsoft.com/office/officeart/2005/8/layout/orgChart1"/>
    <dgm:cxn modelId="{41F2AF33-5DD3-420C-A845-2E84FC2A3B9F}" type="presParOf" srcId="{9C1B4FEA-EE8C-4FAB-8528-1C0D0CE4D668}" destId="{7A0E41D7-DFF6-48FD-AA1E-FA2593183FEA}" srcOrd="1" destOrd="0" presId="urn:microsoft.com/office/officeart/2005/8/layout/orgChart1"/>
    <dgm:cxn modelId="{D3B30A28-B97C-4D5E-9FAF-8351151E1529}" type="presParOf" srcId="{7A0E41D7-DFF6-48FD-AA1E-FA2593183FEA}" destId="{C253C021-29C9-4317-A5A4-7CBF96C1F093}" srcOrd="0" destOrd="0" presId="urn:microsoft.com/office/officeart/2005/8/layout/orgChart1"/>
    <dgm:cxn modelId="{B187DEB2-B2A4-49DA-8B12-A2E13C9889D1}" type="presParOf" srcId="{C253C021-29C9-4317-A5A4-7CBF96C1F093}" destId="{1445F54F-2EC4-42A4-B6B8-BEDF80AFB86C}" srcOrd="0" destOrd="0" presId="urn:microsoft.com/office/officeart/2005/8/layout/orgChart1"/>
    <dgm:cxn modelId="{E099827A-9FEA-4BA8-B17C-BDC6C354A483}" type="presParOf" srcId="{C253C021-29C9-4317-A5A4-7CBF96C1F093}" destId="{F8E3F5AC-F613-47CE-B3F1-9271E2B22DCC}" srcOrd="1" destOrd="0" presId="urn:microsoft.com/office/officeart/2005/8/layout/orgChart1"/>
    <dgm:cxn modelId="{77D9928E-0F96-47BD-87B4-B3C426EB3DCD}" type="presParOf" srcId="{7A0E41D7-DFF6-48FD-AA1E-FA2593183FEA}" destId="{2AFCD25E-BD49-4DC4-A206-82EAB40F4550}" srcOrd="1" destOrd="0" presId="urn:microsoft.com/office/officeart/2005/8/layout/orgChart1"/>
    <dgm:cxn modelId="{22D67F73-3F8F-4FDA-B65F-6C1EFCB9FA2C}" type="presParOf" srcId="{2AFCD25E-BD49-4DC4-A206-82EAB40F4550}" destId="{454511E0-7B5B-4BAA-94A0-9CDEF94FAEB3}" srcOrd="0" destOrd="0" presId="urn:microsoft.com/office/officeart/2005/8/layout/orgChart1"/>
    <dgm:cxn modelId="{4F59F42D-218A-4A99-84D5-03ECFDB61D26}" type="presParOf" srcId="{2AFCD25E-BD49-4DC4-A206-82EAB40F4550}" destId="{B8856622-580D-4FAE-AF25-5299239E4666}" srcOrd="1" destOrd="0" presId="urn:microsoft.com/office/officeart/2005/8/layout/orgChart1"/>
    <dgm:cxn modelId="{85A8ED6F-6204-4884-A15F-10E81897818E}" type="presParOf" srcId="{B8856622-580D-4FAE-AF25-5299239E4666}" destId="{C69EBA2E-EEF8-4429-9494-B022074D4EF4}" srcOrd="0" destOrd="0" presId="urn:microsoft.com/office/officeart/2005/8/layout/orgChart1"/>
    <dgm:cxn modelId="{4F86F864-9166-42DA-BC26-1C56DB82DBC7}" type="presParOf" srcId="{C69EBA2E-EEF8-4429-9494-B022074D4EF4}" destId="{D007CD34-DCE8-424B-8DCE-FB50A11765EE}" srcOrd="0" destOrd="0" presId="urn:microsoft.com/office/officeart/2005/8/layout/orgChart1"/>
    <dgm:cxn modelId="{FDB5934C-5E89-4A33-AB93-6119AC316C8A}" type="presParOf" srcId="{C69EBA2E-EEF8-4429-9494-B022074D4EF4}" destId="{CB25E9C3-7906-4A29-9372-648ED4AA72B5}" srcOrd="1" destOrd="0" presId="urn:microsoft.com/office/officeart/2005/8/layout/orgChart1"/>
    <dgm:cxn modelId="{B90E53D5-8355-49CF-86A2-B534EDACBAF3}" type="presParOf" srcId="{B8856622-580D-4FAE-AF25-5299239E4666}" destId="{A7F98DCA-364B-494B-AA68-67F69B045BD4}" srcOrd="1" destOrd="0" presId="urn:microsoft.com/office/officeart/2005/8/layout/orgChart1"/>
    <dgm:cxn modelId="{1B97840E-6FEE-4789-BE16-67C250ECA95B}" type="presParOf" srcId="{B8856622-580D-4FAE-AF25-5299239E4666}" destId="{624A2C94-F1E9-40C9-A0CE-D7C8CF09C310}" srcOrd="2" destOrd="0" presId="urn:microsoft.com/office/officeart/2005/8/layout/orgChart1"/>
    <dgm:cxn modelId="{0ACF33EC-BEA3-478C-9A00-5B033F1C64E3}" type="presParOf" srcId="{2AFCD25E-BD49-4DC4-A206-82EAB40F4550}" destId="{A321DFB5-C589-48CE-B8A2-CD3A93735B31}" srcOrd="2" destOrd="0" presId="urn:microsoft.com/office/officeart/2005/8/layout/orgChart1"/>
    <dgm:cxn modelId="{E7A74AEA-A3FD-496E-B0B1-AA61CBDE1001}" type="presParOf" srcId="{2AFCD25E-BD49-4DC4-A206-82EAB40F4550}" destId="{4ED8D198-1B8D-487A-8A73-4E90C0AD4B5B}" srcOrd="3" destOrd="0" presId="urn:microsoft.com/office/officeart/2005/8/layout/orgChart1"/>
    <dgm:cxn modelId="{0738E160-3F26-4CAB-B865-6660DB5ABA78}" type="presParOf" srcId="{4ED8D198-1B8D-487A-8A73-4E90C0AD4B5B}" destId="{AC4A87F0-FF33-43D3-8427-BBFA681FDAB1}" srcOrd="0" destOrd="0" presId="urn:microsoft.com/office/officeart/2005/8/layout/orgChart1"/>
    <dgm:cxn modelId="{CB1DAE3D-3377-4FC7-8363-9B65BF39C7A9}" type="presParOf" srcId="{AC4A87F0-FF33-43D3-8427-BBFA681FDAB1}" destId="{6AF7DCB4-3255-47B2-A45B-D578C707B23B}" srcOrd="0" destOrd="0" presId="urn:microsoft.com/office/officeart/2005/8/layout/orgChart1"/>
    <dgm:cxn modelId="{2EC92796-8456-46F0-AC1C-E6FDF7634788}" type="presParOf" srcId="{AC4A87F0-FF33-43D3-8427-BBFA681FDAB1}" destId="{098A25CF-6DDC-4AB3-9180-9A1A8C8F3910}" srcOrd="1" destOrd="0" presId="urn:microsoft.com/office/officeart/2005/8/layout/orgChart1"/>
    <dgm:cxn modelId="{38216059-2A4B-4381-8208-D7900A17B1D6}" type="presParOf" srcId="{4ED8D198-1B8D-487A-8A73-4E90C0AD4B5B}" destId="{C472361D-1385-4513-9092-6642C1C353F6}" srcOrd="1" destOrd="0" presId="urn:microsoft.com/office/officeart/2005/8/layout/orgChart1"/>
    <dgm:cxn modelId="{DED6C046-9972-4A53-B33F-AA4D9B38AD42}" type="presParOf" srcId="{4ED8D198-1B8D-487A-8A73-4E90C0AD4B5B}" destId="{2F595228-9A2E-4960-9087-897C43BC1DD2}" srcOrd="2" destOrd="0" presId="urn:microsoft.com/office/officeart/2005/8/layout/orgChart1"/>
    <dgm:cxn modelId="{7490A9C4-64A0-487B-90D1-15690EF20312}" type="presParOf" srcId="{2AFCD25E-BD49-4DC4-A206-82EAB40F4550}" destId="{47C7F93F-C8DA-4B86-B41A-EB9424A22FD1}" srcOrd="4" destOrd="0" presId="urn:microsoft.com/office/officeart/2005/8/layout/orgChart1"/>
    <dgm:cxn modelId="{09E9A20D-073A-41FC-9E03-DA14E8DFA72D}" type="presParOf" srcId="{2AFCD25E-BD49-4DC4-A206-82EAB40F4550}" destId="{3AF9D264-07EC-43C1-B3ED-2AFEEB02AFA6}" srcOrd="5" destOrd="0" presId="urn:microsoft.com/office/officeart/2005/8/layout/orgChart1"/>
    <dgm:cxn modelId="{69F88020-A761-4EEA-97F1-CB59924B03A1}" type="presParOf" srcId="{3AF9D264-07EC-43C1-B3ED-2AFEEB02AFA6}" destId="{DBED647C-2EA3-4C90-92BC-4066691590AE}" srcOrd="0" destOrd="0" presId="urn:microsoft.com/office/officeart/2005/8/layout/orgChart1"/>
    <dgm:cxn modelId="{AE5F2312-59B3-4117-B46E-775FA237A191}" type="presParOf" srcId="{DBED647C-2EA3-4C90-92BC-4066691590AE}" destId="{CD56D336-8A8E-49D1-9A01-CEFD3D398B27}" srcOrd="0" destOrd="0" presId="urn:microsoft.com/office/officeart/2005/8/layout/orgChart1"/>
    <dgm:cxn modelId="{B6E7EA0B-2360-4E91-B27D-FAFE270109C1}" type="presParOf" srcId="{DBED647C-2EA3-4C90-92BC-4066691590AE}" destId="{90CAF002-11CA-45FE-B3F1-2100E4E8CDB9}" srcOrd="1" destOrd="0" presId="urn:microsoft.com/office/officeart/2005/8/layout/orgChart1"/>
    <dgm:cxn modelId="{181CE689-E250-4413-BA65-90C25C6BF848}" type="presParOf" srcId="{3AF9D264-07EC-43C1-B3ED-2AFEEB02AFA6}" destId="{945236D6-2658-4FE7-B62B-97BE75DF561D}" srcOrd="1" destOrd="0" presId="urn:microsoft.com/office/officeart/2005/8/layout/orgChart1"/>
    <dgm:cxn modelId="{462445FE-CAA2-4044-8323-1CDCD369B5AC}" type="presParOf" srcId="{3AF9D264-07EC-43C1-B3ED-2AFEEB02AFA6}" destId="{C6D4BBAB-8441-434F-A027-2DF02D0675CC}" srcOrd="2" destOrd="0" presId="urn:microsoft.com/office/officeart/2005/8/layout/orgChart1"/>
    <dgm:cxn modelId="{13944CE2-F250-4A90-8F5E-5D51AA8A3888}" type="presParOf" srcId="{2AFCD25E-BD49-4DC4-A206-82EAB40F4550}" destId="{08BF11F0-494C-43C8-B9DF-5E73121842C5}" srcOrd="6" destOrd="0" presId="urn:microsoft.com/office/officeart/2005/8/layout/orgChart1"/>
    <dgm:cxn modelId="{21EC11A3-0B94-4528-928A-1B02D2EC0719}" type="presParOf" srcId="{2AFCD25E-BD49-4DC4-A206-82EAB40F4550}" destId="{9B07E191-C43C-49B2-B875-BC1F63F7A05B}" srcOrd="7" destOrd="0" presId="urn:microsoft.com/office/officeart/2005/8/layout/orgChart1"/>
    <dgm:cxn modelId="{6E2E0B37-3DDF-42FD-9FFB-7B5F4D07E687}" type="presParOf" srcId="{9B07E191-C43C-49B2-B875-BC1F63F7A05B}" destId="{D10796D6-35DB-4210-9CD8-2B379F384ACC}" srcOrd="0" destOrd="0" presId="urn:microsoft.com/office/officeart/2005/8/layout/orgChart1"/>
    <dgm:cxn modelId="{CC93FC5D-EB7C-4DF2-8D9D-79A3A534114B}" type="presParOf" srcId="{D10796D6-35DB-4210-9CD8-2B379F384ACC}" destId="{B5E7A49A-75C7-4DF3-9994-5CF08DCAC09A}" srcOrd="0" destOrd="0" presId="urn:microsoft.com/office/officeart/2005/8/layout/orgChart1"/>
    <dgm:cxn modelId="{97782432-DA6C-4D56-8BE7-764338A98441}" type="presParOf" srcId="{D10796D6-35DB-4210-9CD8-2B379F384ACC}" destId="{E6656527-E16E-4E51-9E3D-983D8585FD04}" srcOrd="1" destOrd="0" presId="urn:microsoft.com/office/officeart/2005/8/layout/orgChart1"/>
    <dgm:cxn modelId="{B7A28307-0E7B-43AE-B5C1-1ACB3A0F920E}" type="presParOf" srcId="{9B07E191-C43C-49B2-B875-BC1F63F7A05B}" destId="{C5040ABE-73E2-4572-85B3-35D69D212C61}" srcOrd="1" destOrd="0" presId="urn:microsoft.com/office/officeart/2005/8/layout/orgChart1"/>
    <dgm:cxn modelId="{02FA4B44-8E01-4E30-B957-FD703113F29D}" type="presParOf" srcId="{9B07E191-C43C-49B2-B875-BC1F63F7A05B}" destId="{BFEE13BB-513E-45DB-8351-9F2D0FABECB8}" srcOrd="2" destOrd="0" presId="urn:microsoft.com/office/officeart/2005/8/layout/orgChart1"/>
    <dgm:cxn modelId="{FFF7D2F9-3665-4CE4-87D0-BBB61ECBA014}" type="presParOf" srcId="{2AFCD25E-BD49-4DC4-A206-82EAB40F4550}" destId="{D5945C72-58DA-483D-8CA4-2D7850542CD2}" srcOrd="8" destOrd="0" presId="urn:microsoft.com/office/officeart/2005/8/layout/orgChart1"/>
    <dgm:cxn modelId="{1774E9CB-5259-4CDE-BA79-E927C7CFA78F}" type="presParOf" srcId="{2AFCD25E-BD49-4DC4-A206-82EAB40F4550}" destId="{C154F196-0B85-4DF3-9AE7-A3998A4B1DC4}" srcOrd="9" destOrd="0" presId="urn:microsoft.com/office/officeart/2005/8/layout/orgChart1"/>
    <dgm:cxn modelId="{FAFDFBB0-CB66-4250-8D44-A924F969DEA9}" type="presParOf" srcId="{C154F196-0B85-4DF3-9AE7-A3998A4B1DC4}" destId="{59924ABE-1217-415B-A3C2-5CC6B5ABAE21}" srcOrd="0" destOrd="0" presId="urn:microsoft.com/office/officeart/2005/8/layout/orgChart1"/>
    <dgm:cxn modelId="{EF6E4C8E-85E5-41BE-B946-3B1643E94533}" type="presParOf" srcId="{59924ABE-1217-415B-A3C2-5CC6B5ABAE21}" destId="{4377595D-B74C-4CD1-9F20-186A14184333}" srcOrd="0" destOrd="0" presId="urn:microsoft.com/office/officeart/2005/8/layout/orgChart1"/>
    <dgm:cxn modelId="{4298473F-4F7C-49E7-9491-541D176685AF}" type="presParOf" srcId="{59924ABE-1217-415B-A3C2-5CC6B5ABAE21}" destId="{5A9A05CA-DB88-439D-BE71-632770D2CE18}" srcOrd="1" destOrd="0" presId="urn:microsoft.com/office/officeart/2005/8/layout/orgChart1"/>
    <dgm:cxn modelId="{2C1993E8-21EF-4C17-A5D1-F475E04ABEE7}" type="presParOf" srcId="{C154F196-0B85-4DF3-9AE7-A3998A4B1DC4}" destId="{6FF6835A-EAD1-4198-86A1-6DBD6E977292}" srcOrd="1" destOrd="0" presId="urn:microsoft.com/office/officeart/2005/8/layout/orgChart1"/>
    <dgm:cxn modelId="{323D49CD-93C2-4C64-B3C5-C49ED0534008}" type="presParOf" srcId="{C154F196-0B85-4DF3-9AE7-A3998A4B1DC4}" destId="{58B18F60-F990-4970-9038-073FE075EFFA}" srcOrd="2" destOrd="0" presId="urn:microsoft.com/office/officeart/2005/8/layout/orgChart1"/>
    <dgm:cxn modelId="{B2FF88CA-3855-4573-A506-ECB973F2AB74}" type="presParOf" srcId="{2AFCD25E-BD49-4DC4-A206-82EAB40F4550}" destId="{2448F598-22D3-4CF9-A194-09A3FD868E5F}" srcOrd="10" destOrd="0" presId="urn:microsoft.com/office/officeart/2005/8/layout/orgChart1"/>
    <dgm:cxn modelId="{D2235843-54D3-4BC5-A7A9-517CF5E7A382}" type="presParOf" srcId="{2AFCD25E-BD49-4DC4-A206-82EAB40F4550}" destId="{80B460A2-40CE-48BD-A3A9-C5227F7561A3}" srcOrd="11" destOrd="0" presId="urn:microsoft.com/office/officeart/2005/8/layout/orgChart1"/>
    <dgm:cxn modelId="{304D49BF-C038-4C81-981D-3B3B087CFCD4}" type="presParOf" srcId="{80B460A2-40CE-48BD-A3A9-C5227F7561A3}" destId="{6258E220-3AB8-42E4-9ECB-E15086FEA578}" srcOrd="0" destOrd="0" presId="urn:microsoft.com/office/officeart/2005/8/layout/orgChart1"/>
    <dgm:cxn modelId="{7AE9D7D1-38BB-408A-A936-6EE50A2C83B7}" type="presParOf" srcId="{6258E220-3AB8-42E4-9ECB-E15086FEA578}" destId="{90F5EEDD-5C38-4290-974F-1AE75BA5A339}" srcOrd="0" destOrd="0" presId="urn:microsoft.com/office/officeart/2005/8/layout/orgChart1"/>
    <dgm:cxn modelId="{9873A53A-6C82-4E27-8745-5B69FA7911D2}" type="presParOf" srcId="{6258E220-3AB8-42E4-9ECB-E15086FEA578}" destId="{99F65227-DEF8-41FA-8DE3-1EFA83C0D0C5}" srcOrd="1" destOrd="0" presId="urn:microsoft.com/office/officeart/2005/8/layout/orgChart1"/>
    <dgm:cxn modelId="{92EF9BBF-EA86-4B2E-BC2C-2C759DFC5ACB}" type="presParOf" srcId="{80B460A2-40CE-48BD-A3A9-C5227F7561A3}" destId="{16728810-7317-4795-B571-8B2AE16A5A42}" srcOrd="1" destOrd="0" presId="urn:microsoft.com/office/officeart/2005/8/layout/orgChart1"/>
    <dgm:cxn modelId="{4FD67CC2-46C8-4B8A-B612-44A2D0710FF6}" type="presParOf" srcId="{80B460A2-40CE-48BD-A3A9-C5227F7561A3}" destId="{35E79493-737F-4346-93E1-EDE4F7B1FE0B}" srcOrd="2" destOrd="0" presId="urn:microsoft.com/office/officeart/2005/8/layout/orgChart1"/>
    <dgm:cxn modelId="{0C91AE57-993A-41A9-B845-63FDFEB4278E}" type="presParOf" srcId="{2AFCD25E-BD49-4DC4-A206-82EAB40F4550}" destId="{A185F5CA-AB35-4CA6-93F7-A0D10EF9CFBE}" srcOrd="12" destOrd="0" presId="urn:microsoft.com/office/officeart/2005/8/layout/orgChart1"/>
    <dgm:cxn modelId="{6FDDE9DD-A725-4799-B8C4-C94A975CB875}" type="presParOf" srcId="{2AFCD25E-BD49-4DC4-A206-82EAB40F4550}" destId="{CECC1C41-EF26-4E3B-A303-0F98ACA42F23}" srcOrd="13" destOrd="0" presId="urn:microsoft.com/office/officeart/2005/8/layout/orgChart1"/>
    <dgm:cxn modelId="{CC64F176-04B7-413E-8AC7-C96CFD7ADD7B}" type="presParOf" srcId="{CECC1C41-EF26-4E3B-A303-0F98ACA42F23}" destId="{DA03FC13-5EBB-4695-8C3A-F18873E46EE6}" srcOrd="0" destOrd="0" presId="urn:microsoft.com/office/officeart/2005/8/layout/orgChart1"/>
    <dgm:cxn modelId="{83D83070-1A8A-4C8E-A741-FEF6C3EFE3A8}" type="presParOf" srcId="{DA03FC13-5EBB-4695-8C3A-F18873E46EE6}" destId="{CC5F35F1-F283-42FB-BF24-B09EDA78BB45}" srcOrd="0" destOrd="0" presId="urn:microsoft.com/office/officeart/2005/8/layout/orgChart1"/>
    <dgm:cxn modelId="{2370603B-2A2F-4E19-8DE5-4410B4D79149}" type="presParOf" srcId="{DA03FC13-5EBB-4695-8C3A-F18873E46EE6}" destId="{770138B2-94F8-4525-B8FD-24B4B1FF1DBE}" srcOrd="1" destOrd="0" presId="urn:microsoft.com/office/officeart/2005/8/layout/orgChart1"/>
    <dgm:cxn modelId="{FD0D8026-23F0-43DE-A042-F6491CEE2516}" type="presParOf" srcId="{CECC1C41-EF26-4E3B-A303-0F98ACA42F23}" destId="{660B8FDC-656C-4901-8FAF-B0510AAD81C0}" srcOrd="1" destOrd="0" presId="urn:microsoft.com/office/officeart/2005/8/layout/orgChart1"/>
    <dgm:cxn modelId="{BC06BC95-5CB3-4ED8-B35F-13F3E8A39B2A}" type="presParOf" srcId="{CECC1C41-EF26-4E3B-A303-0F98ACA42F23}" destId="{2B60F73D-DC41-4BFE-85B3-74951C5F6693}" srcOrd="2" destOrd="0" presId="urn:microsoft.com/office/officeart/2005/8/layout/orgChart1"/>
    <dgm:cxn modelId="{1C054E4F-D5A4-4C55-A54F-824AEACFB6B4}" type="presParOf" srcId="{2AFCD25E-BD49-4DC4-A206-82EAB40F4550}" destId="{B214371E-E459-4C12-95FB-EFC55E2C41AB}" srcOrd="14" destOrd="0" presId="urn:microsoft.com/office/officeart/2005/8/layout/orgChart1"/>
    <dgm:cxn modelId="{E3106DC3-9CFF-4FF7-B2A1-52B9E1824A7A}" type="presParOf" srcId="{2AFCD25E-BD49-4DC4-A206-82EAB40F4550}" destId="{97688E84-0800-48D4-B5CC-5C47D5D98759}" srcOrd="15" destOrd="0" presId="urn:microsoft.com/office/officeart/2005/8/layout/orgChart1"/>
    <dgm:cxn modelId="{746BFDDF-CCED-42A0-A891-9FE5548FB9A0}" type="presParOf" srcId="{97688E84-0800-48D4-B5CC-5C47D5D98759}" destId="{2625329B-2A2F-452D-B5A8-8479D55997B9}" srcOrd="0" destOrd="0" presId="urn:microsoft.com/office/officeart/2005/8/layout/orgChart1"/>
    <dgm:cxn modelId="{99E75B06-B36D-4D90-B8E6-F4E1AB751E5A}" type="presParOf" srcId="{2625329B-2A2F-452D-B5A8-8479D55997B9}" destId="{C487DAC8-7FCD-4F96-ACAE-BC25CB1D5F49}" srcOrd="0" destOrd="0" presId="urn:microsoft.com/office/officeart/2005/8/layout/orgChart1"/>
    <dgm:cxn modelId="{35ADB476-EAA4-4203-A355-A68DED6A77C7}" type="presParOf" srcId="{2625329B-2A2F-452D-B5A8-8479D55997B9}" destId="{9684D207-E1E5-4D9E-8DE8-82130029A912}" srcOrd="1" destOrd="0" presId="urn:microsoft.com/office/officeart/2005/8/layout/orgChart1"/>
    <dgm:cxn modelId="{3F8AF71A-193F-4A72-BE57-D5EC3D5CFD43}" type="presParOf" srcId="{97688E84-0800-48D4-B5CC-5C47D5D98759}" destId="{37AB1247-5744-41B8-8EA2-AF25F3C72969}" srcOrd="1" destOrd="0" presId="urn:microsoft.com/office/officeart/2005/8/layout/orgChart1"/>
    <dgm:cxn modelId="{72CE7059-BE5C-4E8A-84EF-4BBF03C207C8}" type="presParOf" srcId="{97688E84-0800-48D4-B5CC-5C47D5D98759}" destId="{5A52008E-EB6E-473E-AC23-AD71E163F76F}" srcOrd="2" destOrd="0" presId="urn:microsoft.com/office/officeart/2005/8/layout/orgChart1"/>
    <dgm:cxn modelId="{C04D28AC-BF7E-40DB-9E44-F01D0B74B7EA}" type="presParOf" srcId="{7A0E41D7-DFF6-48FD-AA1E-FA2593183FEA}" destId="{E482528A-69F1-41D0-8209-3494AF10A15B}" srcOrd="2" destOrd="0" presId="urn:microsoft.com/office/officeart/2005/8/layout/orgChart1"/>
    <dgm:cxn modelId="{E3A79AAE-D8DD-4B11-B371-6D3DF5B514FA}" type="presParOf" srcId="{9C1B4FEA-EE8C-4FAB-8528-1C0D0CE4D668}" destId="{89B0143B-644E-4B9D-BB41-BB7BAC4104AA}" srcOrd="2" destOrd="0" presId="urn:microsoft.com/office/officeart/2005/8/layout/orgChart1"/>
    <dgm:cxn modelId="{DDA68BBA-8010-4833-A1D2-F5958C9DB8D2}" type="presParOf" srcId="{9C1B4FEA-EE8C-4FAB-8528-1C0D0CE4D668}" destId="{276DDB7A-7EBC-4B55-8DC9-D0464DA8425E}" srcOrd="3" destOrd="0" presId="urn:microsoft.com/office/officeart/2005/8/layout/orgChart1"/>
    <dgm:cxn modelId="{BA811D53-8E3D-440D-8D1F-B586033FF93C}" type="presParOf" srcId="{276DDB7A-7EBC-4B55-8DC9-D0464DA8425E}" destId="{0DFBDB85-8304-495E-876C-441A72E40DBB}" srcOrd="0" destOrd="0" presId="urn:microsoft.com/office/officeart/2005/8/layout/orgChart1"/>
    <dgm:cxn modelId="{6B4A1A1A-BCA4-479E-8EF0-98F0F76492E3}" type="presParOf" srcId="{0DFBDB85-8304-495E-876C-441A72E40DBB}" destId="{0DBD36AE-5406-47B1-97C7-2B298A775B66}" srcOrd="0" destOrd="0" presId="urn:microsoft.com/office/officeart/2005/8/layout/orgChart1"/>
    <dgm:cxn modelId="{4750B321-D848-4769-8523-2E4F78463888}" type="presParOf" srcId="{0DFBDB85-8304-495E-876C-441A72E40DBB}" destId="{ECBA925C-3B83-40FF-93E1-8226942712D9}" srcOrd="1" destOrd="0" presId="urn:microsoft.com/office/officeart/2005/8/layout/orgChart1"/>
    <dgm:cxn modelId="{3618827E-5E1D-478E-A742-7C3E1475D395}" type="presParOf" srcId="{276DDB7A-7EBC-4B55-8DC9-D0464DA8425E}" destId="{5FDB0B36-F529-4D6E-8BE3-FA1B9DC7EBB3}" srcOrd="1" destOrd="0" presId="urn:microsoft.com/office/officeart/2005/8/layout/orgChart1"/>
    <dgm:cxn modelId="{E38A04F1-BCEE-4A5D-A083-14E97853395C}" type="presParOf" srcId="{5FDB0B36-F529-4D6E-8BE3-FA1B9DC7EBB3}" destId="{55A161B6-E43C-4E76-ACF3-E75E45FCD4E0}" srcOrd="0" destOrd="0" presId="urn:microsoft.com/office/officeart/2005/8/layout/orgChart1"/>
    <dgm:cxn modelId="{8B492147-FA65-4214-B870-46F2CCECE488}" type="presParOf" srcId="{5FDB0B36-F529-4D6E-8BE3-FA1B9DC7EBB3}" destId="{0CFB4631-B2A8-4CE1-8DC2-6CCB2C93FB1C}" srcOrd="1" destOrd="0" presId="urn:microsoft.com/office/officeart/2005/8/layout/orgChart1"/>
    <dgm:cxn modelId="{53C0BDAA-E357-473F-A3AF-53BED6B5C5FC}" type="presParOf" srcId="{0CFB4631-B2A8-4CE1-8DC2-6CCB2C93FB1C}" destId="{929CABD0-0E02-45A6-8F1C-AD27BAE7ABB3}" srcOrd="0" destOrd="0" presId="urn:microsoft.com/office/officeart/2005/8/layout/orgChart1"/>
    <dgm:cxn modelId="{28E8CC41-9B30-4DD3-A2F1-D81779D4FDA6}" type="presParOf" srcId="{929CABD0-0E02-45A6-8F1C-AD27BAE7ABB3}" destId="{A4644B0B-EE81-44F9-92AE-538805F14392}" srcOrd="0" destOrd="0" presId="urn:microsoft.com/office/officeart/2005/8/layout/orgChart1"/>
    <dgm:cxn modelId="{52E8FEAD-B288-4E46-9BCA-45DC6CBE59A8}" type="presParOf" srcId="{929CABD0-0E02-45A6-8F1C-AD27BAE7ABB3}" destId="{2F819177-C5C2-4157-888F-6D8518F04544}" srcOrd="1" destOrd="0" presId="urn:microsoft.com/office/officeart/2005/8/layout/orgChart1"/>
    <dgm:cxn modelId="{BB60CA67-116A-45B2-9A10-3E9C362CEFEF}" type="presParOf" srcId="{0CFB4631-B2A8-4CE1-8DC2-6CCB2C93FB1C}" destId="{12F45E3A-5D5F-4992-8F76-F89575B72447}" srcOrd="1" destOrd="0" presId="urn:microsoft.com/office/officeart/2005/8/layout/orgChart1"/>
    <dgm:cxn modelId="{CF7D527D-0519-419E-BAED-9BFC86098465}" type="presParOf" srcId="{0CFB4631-B2A8-4CE1-8DC2-6CCB2C93FB1C}" destId="{9774ED84-AC1C-44CA-957D-EB24D1B93502}" srcOrd="2" destOrd="0" presId="urn:microsoft.com/office/officeart/2005/8/layout/orgChart1"/>
    <dgm:cxn modelId="{8763C5E5-320C-47F0-BFFE-D993050A5E7C}" type="presParOf" srcId="{5FDB0B36-F529-4D6E-8BE3-FA1B9DC7EBB3}" destId="{914F630F-492E-4CB5-8728-6CF5AAABD469}" srcOrd="2" destOrd="0" presId="urn:microsoft.com/office/officeart/2005/8/layout/orgChart1"/>
    <dgm:cxn modelId="{900B6A07-AB2C-47EE-BA92-C489DB7DBC1A}" type="presParOf" srcId="{5FDB0B36-F529-4D6E-8BE3-FA1B9DC7EBB3}" destId="{6E7CBA6F-D65A-4269-80B1-88BB4FFD869B}" srcOrd="3" destOrd="0" presId="urn:microsoft.com/office/officeart/2005/8/layout/orgChart1"/>
    <dgm:cxn modelId="{47E5A120-A66A-43AF-8198-0B164D3B37DD}" type="presParOf" srcId="{6E7CBA6F-D65A-4269-80B1-88BB4FFD869B}" destId="{E1565870-F819-4C1C-A4D1-8CD43A5EC85A}" srcOrd="0" destOrd="0" presId="urn:microsoft.com/office/officeart/2005/8/layout/orgChart1"/>
    <dgm:cxn modelId="{7ED3FE14-7D72-498B-A2E1-66BB342BBB38}" type="presParOf" srcId="{E1565870-F819-4C1C-A4D1-8CD43A5EC85A}" destId="{6540FCFD-A3A3-4361-80CF-A225CE322E97}" srcOrd="0" destOrd="0" presId="urn:microsoft.com/office/officeart/2005/8/layout/orgChart1"/>
    <dgm:cxn modelId="{18B478B2-11E8-461A-AD1A-2FB526A40784}" type="presParOf" srcId="{E1565870-F819-4C1C-A4D1-8CD43A5EC85A}" destId="{DA991DFF-2782-4DA4-BE21-77480F0F6CCE}" srcOrd="1" destOrd="0" presId="urn:microsoft.com/office/officeart/2005/8/layout/orgChart1"/>
    <dgm:cxn modelId="{F60C99B2-29B9-4AFB-8BB9-65FB15F563D1}" type="presParOf" srcId="{6E7CBA6F-D65A-4269-80B1-88BB4FFD869B}" destId="{9960CC69-7E4D-4951-846F-8EE0AD031FB8}" srcOrd="1" destOrd="0" presId="urn:microsoft.com/office/officeart/2005/8/layout/orgChart1"/>
    <dgm:cxn modelId="{B230AD71-2C6B-4999-812A-140F439E8682}" type="presParOf" srcId="{6E7CBA6F-D65A-4269-80B1-88BB4FFD869B}" destId="{7831D655-1F6E-4A29-8AEF-44F5860578C2}" srcOrd="2" destOrd="0" presId="urn:microsoft.com/office/officeart/2005/8/layout/orgChart1"/>
    <dgm:cxn modelId="{B3D16191-EAB0-4F1D-AF15-BFE0E21559E9}" type="presParOf" srcId="{5FDB0B36-F529-4D6E-8BE3-FA1B9DC7EBB3}" destId="{DF9001EC-3E22-46D1-8ACA-70C4DE5D657B}" srcOrd="4" destOrd="0" presId="urn:microsoft.com/office/officeart/2005/8/layout/orgChart1"/>
    <dgm:cxn modelId="{5222E8B3-00BC-4269-A718-1B1534FDB412}" type="presParOf" srcId="{5FDB0B36-F529-4D6E-8BE3-FA1B9DC7EBB3}" destId="{5FB6E90C-23C0-4CFD-8461-B3E7104E5D26}" srcOrd="5" destOrd="0" presId="urn:microsoft.com/office/officeart/2005/8/layout/orgChart1"/>
    <dgm:cxn modelId="{78AEC194-7B31-4F4E-BD4D-84363A99602C}" type="presParOf" srcId="{5FB6E90C-23C0-4CFD-8461-B3E7104E5D26}" destId="{40BFF44F-6FA7-4B0B-BE43-6B263A6C62CA}" srcOrd="0" destOrd="0" presId="urn:microsoft.com/office/officeart/2005/8/layout/orgChart1"/>
    <dgm:cxn modelId="{6E763519-EC92-4A13-9FF8-33854A1CE9B9}" type="presParOf" srcId="{40BFF44F-6FA7-4B0B-BE43-6B263A6C62CA}" destId="{E524CE8A-223F-4108-93D8-5EA679B9232A}" srcOrd="0" destOrd="0" presId="urn:microsoft.com/office/officeart/2005/8/layout/orgChart1"/>
    <dgm:cxn modelId="{E7C6D5DF-63BE-4B4D-8DA3-900FBF17F1B4}" type="presParOf" srcId="{40BFF44F-6FA7-4B0B-BE43-6B263A6C62CA}" destId="{502D8459-79C2-4D4E-B331-2D2F9EE8BB02}" srcOrd="1" destOrd="0" presId="urn:microsoft.com/office/officeart/2005/8/layout/orgChart1"/>
    <dgm:cxn modelId="{DD29A52B-2821-42A2-AB04-9BD3DAA18B94}" type="presParOf" srcId="{5FB6E90C-23C0-4CFD-8461-B3E7104E5D26}" destId="{EAFC7DA2-8C3C-41E8-8535-07BED9ADB8DC}" srcOrd="1" destOrd="0" presId="urn:microsoft.com/office/officeart/2005/8/layout/orgChart1"/>
    <dgm:cxn modelId="{716497B6-850E-49A7-AADA-81311DC785CB}" type="presParOf" srcId="{5FB6E90C-23C0-4CFD-8461-B3E7104E5D26}" destId="{53BB9655-0F79-4040-8372-01ECA041DACD}" srcOrd="2" destOrd="0" presId="urn:microsoft.com/office/officeart/2005/8/layout/orgChart1"/>
    <dgm:cxn modelId="{7948D4E0-F790-4F22-A4E0-A14FE6414746}" type="presParOf" srcId="{5FDB0B36-F529-4D6E-8BE3-FA1B9DC7EBB3}" destId="{31CC9251-DCDD-4650-973C-8B242DFE456F}" srcOrd="6" destOrd="0" presId="urn:microsoft.com/office/officeart/2005/8/layout/orgChart1"/>
    <dgm:cxn modelId="{BC669F95-9BFD-49F7-B1CA-C29A56112404}" type="presParOf" srcId="{5FDB0B36-F529-4D6E-8BE3-FA1B9DC7EBB3}" destId="{BE3DEC95-21F0-42B1-B092-DA07B42802F8}" srcOrd="7" destOrd="0" presId="urn:microsoft.com/office/officeart/2005/8/layout/orgChart1"/>
    <dgm:cxn modelId="{94836953-1532-4DB0-B9E5-9731BA079866}" type="presParOf" srcId="{BE3DEC95-21F0-42B1-B092-DA07B42802F8}" destId="{B830FAEF-CC0A-403C-8FE9-0A450CC0501B}" srcOrd="0" destOrd="0" presId="urn:microsoft.com/office/officeart/2005/8/layout/orgChart1"/>
    <dgm:cxn modelId="{6F53EE59-1B82-438F-B0C0-9B61D655F268}" type="presParOf" srcId="{B830FAEF-CC0A-403C-8FE9-0A450CC0501B}" destId="{BFD68D52-2046-4E53-8467-87A4158A4EA9}" srcOrd="0" destOrd="0" presId="urn:microsoft.com/office/officeart/2005/8/layout/orgChart1"/>
    <dgm:cxn modelId="{4E732E23-6290-4A58-B24A-7823EB1B3E43}" type="presParOf" srcId="{B830FAEF-CC0A-403C-8FE9-0A450CC0501B}" destId="{DA1D52FB-D0D9-4F94-BBD3-AF7D995CF381}" srcOrd="1" destOrd="0" presId="urn:microsoft.com/office/officeart/2005/8/layout/orgChart1"/>
    <dgm:cxn modelId="{931F2971-69C4-488F-ACA0-960B5D5B0656}" type="presParOf" srcId="{BE3DEC95-21F0-42B1-B092-DA07B42802F8}" destId="{78BF4335-2A1F-4572-9F70-DAE52B6DCA05}" srcOrd="1" destOrd="0" presId="urn:microsoft.com/office/officeart/2005/8/layout/orgChart1"/>
    <dgm:cxn modelId="{0FF8562B-E29F-4C70-9DFF-186BBE9AB695}" type="presParOf" srcId="{BE3DEC95-21F0-42B1-B092-DA07B42802F8}" destId="{637D7227-FADD-4523-95D4-A63EEA9E6FF2}" srcOrd="2" destOrd="0" presId="urn:microsoft.com/office/officeart/2005/8/layout/orgChart1"/>
    <dgm:cxn modelId="{1D69C67C-D45F-49B5-923D-FC7DCEF07BF5}" type="presParOf" srcId="{5FDB0B36-F529-4D6E-8BE3-FA1B9DC7EBB3}" destId="{C75A3C3A-1BB6-4251-B48D-2734684ABF39}" srcOrd="8" destOrd="0" presId="urn:microsoft.com/office/officeart/2005/8/layout/orgChart1"/>
    <dgm:cxn modelId="{3E272DF3-D237-4B5A-B269-6BD80E8E0BD0}" type="presParOf" srcId="{5FDB0B36-F529-4D6E-8BE3-FA1B9DC7EBB3}" destId="{4A400B13-8E22-4726-8144-2934ACCB11CE}" srcOrd="9" destOrd="0" presId="urn:microsoft.com/office/officeart/2005/8/layout/orgChart1"/>
    <dgm:cxn modelId="{AEA422B7-4627-4819-A161-5E5407FED810}" type="presParOf" srcId="{4A400B13-8E22-4726-8144-2934ACCB11CE}" destId="{34A79517-FEBA-4F81-91C9-762F8D7A503B}" srcOrd="0" destOrd="0" presId="urn:microsoft.com/office/officeart/2005/8/layout/orgChart1"/>
    <dgm:cxn modelId="{A315F618-BB7C-41BF-A95F-5D6C0F8BE9E9}" type="presParOf" srcId="{34A79517-FEBA-4F81-91C9-762F8D7A503B}" destId="{81F18DC0-193B-4D48-B005-8B5E32649AE0}" srcOrd="0" destOrd="0" presId="urn:microsoft.com/office/officeart/2005/8/layout/orgChart1"/>
    <dgm:cxn modelId="{A6134724-DC35-418C-972F-DE7BF5D822AD}" type="presParOf" srcId="{34A79517-FEBA-4F81-91C9-762F8D7A503B}" destId="{43363F70-9C1E-4F71-9DEB-34902C9DBB76}" srcOrd="1" destOrd="0" presId="urn:microsoft.com/office/officeart/2005/8/layout/orgChart1"/>
    <dgm:cxn modelId="{21858A56-C0B7-4F95-99BC-3C58C43FD8D7}" type="presParOf" srcId="{4A400B13-8E22-4726-8144-2934ACCB11CE}" destId="{43D93E4B-0907-4F1F-BA4B-D219C6CB9622}" srcOrd="1" destOrd="0" presId="urn:microsoft.com/office/officeart/2005/8/layout/orgChart1"/>
    <dgm:cxn modelId="{43DFF197-1F0B-4D9E-B13C-3BA7D7A4D46D}" type="presParOf" srcId="{4A400B13-8E22-4726-8144-2934ACCB11CE}" destId="{F75FEE1E-55E3-4591-82C1-2A4DC8F9CCA7}" srcOrd="2" destOrd="0" presId="urn:microsoft.com/office/officeart/2005/8/layout/orgChart1"/>
    <dgm:cxn modelId="{82690DE4-2A7A-4E3B-9120-97FF00CC2DFE}" type="presParOf" srcId="{5FDB0B36-F529-4D6E-8BE3-FA1B9DC7EBB3}" destId="{12DFF553-2BE9-4460-B249-03B999E3B8DD}" srcOrd="10" destOrd="0" presId="urn:microsoft.com/office/officeart/2005/8/layout/orgChart1"/>
    <dgm:cxn modelId="{87E2C279-EC5E-4453-B417-BF2A537D9E4D}" type="presParOf" srcId="{5FDB0B36-F529-4D6E-8BE3-FA1B9DC7EBB3}" destId="{34520E66-5E18-48B5-957F-92FD652C682E}" srcOrd="11" destOrd="0" presId="urn:microsoft.com/office/officeart/2005/8/layout/orgChart1"/>
    <dgm:cxn modelId="{3CD4BE12-88D5-4A32-BF16-D654321B2081}" type="presParOf" srcId="{34520E66-5E18-48B5-957F-92FD652C682E}" destId="{08B97B56-092E-4132-8548-F2AE044BC913}" srcOrd="0" destOrd="0" presId="urn:microsoft.com/office/officeart/2005/8/layout/orgChart1"/>
    <dgm:cxn modelId="{6B6D17C2-6452-45B7-8A53-5CA0E4DEB10F}" type="presParOf" srcId="{08B97B56-092E-4132-8548-F2AE044BC913}" destId="{0A04CBD2-2991-416F-9184-BE414373DD2B}" srcOrd="0" destOrd="0" presId="urn:microsoft.com/office/officeart/2005/8/layout/orgChart1"/>
    <dgm:cxn modelId="{8A2A6F05-D357-407F-8D5E-1941A870F663}" type="presParOf" srcId="{08B97B56-092E-4132-8548-F2AE044BC913}" destId="{9567A7C4-AD19-4A42-A55C-D97C366FA1ED}" srcOrd="1" destOrd="0" presId="urn:microsoft.com/office/officeart/2005/8/layout/orgChart1"/>
    <dgm:cxn modelId="{723E5721-75AC-4C0D-B3D3-33F473F86FE3}" type="presParOf" srcId="{34520E66-5E18-48B5-957F-92FD652C682E}" destId="{85D40E34-85E3-4D4E-BE88-D2C242B18CDA}" srcOrd="1" destOrd="0" presId="urn:microsoft.com/office/officeart/2005/8/layout/orgChart1"/>
    <dgm:cxn modelId="{D17A0355-72BD-4B5A-9525-D732A21ADAA6}" type="presParOf" srcId="{34520E66-5E18-48B5-957F-92FD652C682E}" destId="{0AC93C20-7491-421C-B104-EDB2264495B8}" srcOrd="2" destOrd="0" presId="urn:microsoft.com/office/officeart/2005/8/layout/orgChart1"/>
    <dgm:cxn modelId="{5CA5B3FE-3F16-4CDF-9D16-A75F00D91DC1}" type="presParOf" srcId="{5FDB0B36-F529-4D6E-8BE3-FA1B9DC7EBB3}" destId="{4A4E61CE-C372-4BF6-B0BE-7DBF8ECFAFFF}" srcOrd="12" destOrd="0" presId="urn:microsoft.com/office/officeart/2005/8/layout/orgChart1"/>
    <dgm:cxn modelId="{76263883-3CB5-48AE-A3F2-D502FC47DF34}" type="presParOf" srcId="{5FDB0B36-F529-4D6E-8BE3-FA1B9DC7EBB3}" destId="{50239E6A-9554-4AC2-87D2-B0604480908D}" srcOrd="13" destOrd="0" presId="urn:microsoft.com/office/officeart/2005/8/layout/orgChart1"/>
    <dgm:cxn modelId="{BE7AFEB7-5C25-4757-B307-CED91A0DAE1A}" type="presParOf" srcId="{50239E6A-9554-4AC2-87D2-B0604480908D}" destId="{25829B12-E06A-4C0A-B959-CE4D6A3D9587}" srcOrd="0" destOrd="0" presId="urn:microsoft.com/office/officeart/2005/8/layout/orgChart1"/>
    <dgm:cxn modelId="{47BD3A7D-4082-486F-B3AD-0D454A86A8BB}" type="presParOf" srcId="{25829B12-E06A-4C0A-B959-CE4D6A3D9587}" destId="{C876ABBE-CB65-4B82-BE9A-BDA9B6F780A1}" srcOrd="0" destOrd="0" presId="urn:microsoft.com/office/officeart/2005/8/layout/orgChart1"/>
    <dgm:cxn modelId="{7547646F-4963-4B46-9318-0DA28C749E28}" type="presParOf" srcId="{25829B12-E06A-4C0A-B959-CE4D6A3D9587}" destId="{8559C0D5-BE0B-47B9-BE6C-7DA76D1C4EC2}" srcOrd="1" destOrd="0" presId="urn:microsoft.com/office/officeart/2005/8/layout/orgChart1"/>
    <dgm:cxn modelId="{4CFF452F-0031-4F82-B9BF-4227E95D20FE}" type="presParOf" srcId="{50239E6A-9554-4AC2-87D2-B0604480908D}" destId="{EE6EDA19-FC1E-49F6-8F33-8455A16DC49C}" srcOrd="1" destOrd="0" presId="urn:microsoft.com/office/officeart/2005/8/layout/orgChart1"/>
    <dgm:cxn modelId="{50FDF26C-1140-4579-9443-79475561F03B}" type="presParOf" srcId="{50239E6A-9554-4AC2-87D2-B0604480908D}" destId="{E623A7A2-953E-40BA-B3B6-116518E8B0AB}" srcOrd="2" destOrd="0" presId="urn:microsoft.com/office/officeart/2005/8/layout/orgChart1"/>
    <dgm:cxn modelId="{EFB2CE4B-0B57-4F6C-9919-FD73AABE3266}" type="presParOf" srcId="{5FDB0B36-F529-4D6E-8BE3-FA1B9DC7EBB3}" destId="{71221BA0-9CDC-416A-B402-1C20C8FB3CAC}" srcOrd="14" destOrd="0" presId="urn:microsoft.com/office/officeart/2005/8/layout/orgChart1"/>
    <dgm:cxn modelId="{2C71EF63-97DB-4389-B09A-C43E4D9E765E}" type="presParOf" srcId="{5FDB0B36-F529-4D6E-8BE3-FA1B9DC7EBB3}" destId="{8D9E39A8-B784-40BD-A1B0-0E2D1E427B98}" srcOrd="15" destOrd="0" presId="urn:microsoft.com/office/officeart/2005/8/layout/orgChart1"/>
    <dgm:cxn modelId="{435938CF-6ACE-4A8F-887C-3465B7B0D77C}" type="presParOf" srcId="{8D9E39A8-B784-40BD-A1B0-0E2D1E427B98}" destId="{37A7F425-865F-4AA9-A492-BCEFAC7F1C27}" srcOrd="0" destOrd="0" presId="urn:microsoft.com/office/officeart/2005/8/layout/orgChart1"/>
    <dgm:cxn modelId="{5754DAC5-BDA7-4B02-860C-2D3208959158}" type="presParOf" srcId="{37A7F425-865F-4AA9-A492-BCEFAC7F1C27}" destId="{C547A61A-F1ED-417A-BF57-E04E4E055AED}" srcOrd="0" destOrd="0" presId="urn:microsoft.com/office/officeart/2005/8/layout/orgChart1"/>
    <dgm:cxn modelId="{7E308489-223A-43AE-BA8C-1337DF7DCD79}" type="presParOf" srcId="{37A7F425-865F-4AA9-A492-BCEFAC7F1C27}" destId="{CEEFA501-263A-45AE-836C-D4F3141F6C32}" srcOrd="1" destOrd="0" presId="urn:microsoft.com/office/officeart/2005/8/layout/orgChart1"/>
    <dgm:cxn modelId="{D83B0E5A-4B90-438A-BA4C-67D34A0D002F}" type="presParOf" srcId="{8D9E39A8-B784-40BD-A1B0-0E2D1E427B98}" destId="{DDFBA039-91CB-415E-9603-AC277C01A954}" srcOrd="1" destOrd="0" presId="urn:microsoft.com/office/officeart/2005/8/layout/orgChart1"/>
    <dgm:cxn modelId="{60C09F5B-02A1-43F7-9C7F-53E5F707A485}" type="presParOf" srcId="{8D9E39A8-B784-40BD-A1B0-0E2D1E427B98}" destId="{3A495E24-3F51-48E8-B04E-9ABA14010965}" srcOrd="2" destOrd="0" presId="urn:microsoft.com/office/officeart/2005/8/layout/orgChart1"/>
    <dgm:cxn modelId="{4F5702C4-124D-4015-9C2B-B674259A5B36}" type="presParOf" srcId="{276DDB7A-7EBC-4B55-8DC9-D0464DA8425E}" destId="{48DA69D8-D6F8-4566-BC1E-30B298677E1A}" srcOrd="2" destOrd="0" presId="urn:microsoft.com/office/officeart/2005/8/layout/orgChart1"/>
    <dgm:cxn modelId="{74B9B824-AB14-4186-8BC1-437E3F6B1A6A}" type="presParOf" srcId="{9C1B4FEA-EE8C-4FAB-8528-1C0D0CE4D668}" destId="{A1BE1A14-5A65-4BF3-97F2-C0883344AB2B}" srcOrd="4" destOrd="0" presId="urn:microsoft.com/office/officeart/2005/8/layout/orgChart1"/>
    <dgm:cxn modelId="{3768EF80-8596-4D7E-95BE-138A54FBDF16}" type="presParOf" srcId="{9C1B4FEA-EE8C-4FAB-8528-1C0D0CE4D668}" destId="{A9322707-A640-4F04-91EB-266AB33536DB}" srcOrd="5" destOrd="0" presId="urn:microsoft.com/office/officeart/2005/8/layout/orgChart1"/>
    <dgm:cxn modelId="{71B1B458-E0EC-493C-8C18-C7F0EEE3E04F}" type="presParOf" srcId="{A9322707-A640-4F04-91EB-266AB33536DB}" destId="{FF45320C-0754-443F-B37C-FE1CC878D90F}" srcOrd="0" destOrd="0" presId="urn:microsoft.com/office/officeart/2005/8/layout/orgChart1"/>
    <dgm:cxn modelId="{3489D91F-E40A-4519-879F-EA14B2A965B5}" type="presParOf" srcId="{FF45320C-0754-443F-B37C-FE1CC878D90F}" destId="{5BD8A6F6-7C0A-4A85-918F-EA9035DA1967}" srcOrd="0" destOrd="0" presId="urn:microsoft.com/office/officeart/2005/8/layout/orgChart1"/>
    <dgm:cxn modelId="{F7C904D2-2571-4400-8F75-28A0A34412D2}" type="presParOf" srcId="{FF45320C-0754-443F-B37C-FE1CC878D90F}" destId="{9AC83A0B-DE01-4EC0-8057-082321D01B8B}" srcOrd="1" destOrd="0" presId="urn:microsoft.com/office/officeart/2005/8/layout/orgChart1"/>
    <dgm:cxn modelId="{15321EF8-B252-4604-B545-D6CBEF231BEE}" type="presParOf" srcId="{A9322707-A640-4F04-91EB-266AB33536DB}" destId="{E660C7E2-3A3D-416A-A407-1C67A8D72402}" srcOrd="1" destOrd="0" presId="urn:microsoft.com/office/officeart/2005/8/layout/orgChart1"/>
    <dgm:cxn modelId="{7770D251-A3F9-4868-835B-3856C4C6DA81}" type="presParOf" srcId="{E660C7E2-3A3D-416A-A407-1C67A8D72402}" destId="{5ED81BFC-F83F-4C46-B8A9-D453593D9503}" srcOrd="0" destOrd="0" presId="urn:microsoft.com/office/officeart/2005/8/layout/orgChart1"/>
    <dgm:cxn modelId="{48908588-1774-4E3E-A440-635C9845130E}" type="presParOf" srcId="{E660C7E2-3A3D-416A-A407-1C67A8D72402}" destId="{8C40EB84-8211-42A6-BF4B-5AC5CA77C2B3}" srcOrd="1" destOrd="0" presId="urn:microsoft.com/office/officeart/2005/8/layout/orgChart1"/>
    <dgm:cxn modelId="{EC7B86C9-40CF-4990-8A6A-D527D13B713D}" type="presParOf" srcId="{8C40EB84-8211-42A6-BF4B-5AC5CA77C2B3}" destId="{A0051999-D78B-4848-BF1F-B6ED15D3AE13}" srcOrd="0" destOrd="0" presId="urn:microsoft.com/office/officeart/2005/8/layout/orgChart1"/>
    <dgm:cxn modelId="{B2FFD059-594A-4EEA-89E3-51A665BF230F}" type="presParOf" srcId="{A0051999-D78B-4848-BF1F-B6ED15D3AE13}" destId="{9A9FCB50-A643-4777-9D77-EF3E15285D09}" srcOrd="0" destOrd="0" presId="urn:microsoft.com/office/officeart/2005/8/layout/orgChart1"/>
    <dgm:cxn modelId="{5D9CA5AE-826F-4CB4-AD17-80739BFDD253}" type="presParOf" srcId="{A0051999-D78B-4848-BF1F-B6ED15D3AE13}" destId="{1F123765-BF9A-454F-BABA-573E2FC3F941}" srcOrd="1" destOrd="0" presId="urn:microsoft.com/office/officeart/2005/8/layout/orgChart1"/>
    <dgm:cxn modelId="{D8A3025A-C400-498D-B062-6A0C9463F240}" type="presParOf" srcId="{8C40EB84-8211-42A6-BF4B-5AC5CA77C2B3}" destId="{A1677285-7324-4463-9DBD-10A05BDC6792}" srcOrd="1" destOrd="0" presId="urn:microsoft.com/office/officeart/2005/8/layout/orgChart1"/>
    <dgm:cxn modelId="{7E21F40A-FB74-4463-98CD-E86608B4FB8C}" type="presParOf" srcId="{8C40EB84-8211-42A6-BF4B-5AC5CA77C2B3}" destId="{6700A484-6C52-4D99-84F1-E6832C757DCA}" srcOrd="2" destOrd="0" presId="urn:microsoft.com/office/officeart/2005/8/layout/orgChart1"/>
    <dgm:cxn modelId="{0184B789-14A4-4609-A2CA-13440B1D0767}" type="presParOf" srcId="{E660C7E2-3A3D-416A-A407-1C67A8D72402}" destId="{AAA39404-B0CD-479C-A4D5-E21E057AE21E}" srcOrd="2" destOrd="0" presId="urn:microsoft.com/office/officeart/2005/8/layout/orgChart1"/>
    <dgm:cxn modelId="{D5DABE9E-D203-4F48-93E5-F8F1BC6A828D}" type="presParOf" srcId="{E660C7E2-3A3D-416A-A407-1C67A8D72402}" destId="{40B2CFAB-8317-4ABC-B38C-084BAF7ED252}" srcOrd="3" destOrd="0" presId="urn:microsoft.com/office/officeart/2005/8/layout/orgChart1"/>
    <dgm:cxn modelId="{2B338D7E-4167-4B9E-ABB3-A2183E313F18}" type="presParOf" srcId="{40B2CFAB-8317-4ABC-B38C-084BAF7ED252}" destId="{8D806576-83A4-482E-A509-C54DCB66FA6C}" srcOrd="0" destOrd="0" presId="urn:microsoft.com/office/officeart/2005/8/layout/orgChart1"/>
    <dgm:cxn modelId="{05B8012C-F548-4AD4-BC9B-FB854E8B2559}" type="presParOf" srcId="{8D806576-83A4-482E-A509-C54DCB66FA6C}" destId="{27F397F9-6231-4426-A74C-F3AE9236E944}" srcOrd="0" destOrd="0" presId="urn:microsoft.com/office/officeart/2005/8/layout/orgChart1"/>
    <dgm:cxn modelId="{34AD53A5-656C-4754-BD8D-020256214598}" type="presParOf" srcId="{8D806576-83A4-482E-A509-C54DCB66FA6C}" destId="{82A5DC3E-B7FE-414D-A64F-EF4FF38280E4}" srcOrd="1" destOrd="0" presId="urn:microsoft.com/office/officeart/2005/8/layout/orgChart1"/>
    <dgm:cxn modelId="{D2FB3FFC-E70B-42DE-973F-0FC2B6B6B648}" type="presParOf" srcId="{40B2CFAB-8317-4ABC-B38C-084BAF7ED252}" destId="{7D1BA443-A523-4182-84F3-3C8770C57F1B}" srcOrd="1" destOrd="0" presId="urn:microsoft.com/office/officeart/2005/8/layout/orgChart1"/>
    <dgm:cxn modelId="{44779C7C-02C0-43E2-8719-3FFC2677F508}" type="presParOf" srcId="{40B2CFAB-8317-4ABC-B38C-084BAF7ED252}" destId="{77E7DCCD-B8DE-4DB6-B888-A7E2937CAF83}" srcOrd="2" destOrd="0" presId="urn:microsoft.com/office/officeart/2005/8/layout/orgChart1"/>
    <dgm:cxn modelId="{4799F3DB-BB6C-48B8-A349-59A23F7B0402}" type="presParOf" srcId="{E660C7E2-3A3D-416A-A407-1C67A8D72402}" destId="{8AFBC2AF-96A9-4BF8-97FC-499754396C24}" srcOrd="4" destOrd="0" presId="urn:microsoft.com/office/officeart/2005/8/layout/orgChart1"/>
    <dgm:cxn modelId="{20832AF1-0124-416A-8FF9-C079457E890B}" type="presParOf" srcId="{E660C7E2-3A3D-416A-A407-1C67A8D72402}" destId="{9F6C07C9-7F7A-410F-B38C-56FC9F35AA9A}" srcOrd="5" destOrd="0" presId="urn:microsoft.com/office/officeart/2005/8/layout/orgChart1"/>
    <dgm:cxn modelId="{B3B251E4-1D46-49C1-A160-A4657548BDF6}" type="presParOf" srcId="{9F6C07C9-7F7A-410F-B38C-56FC9F35AA9A}" destId="{24318FD4-7CCE-4D0C-A8E7-56A443D1EE49}" srcOrd="0" destOrd="0" presId="urn:microsoft.com/office/officeart/2005/8/layout/orgChart1"/>
    <dgm:cxn modelId="{C27CF1BF-7911-49DD-84F9-28CBC3946996}" type="presParOf" srcId="{24318FD4-7CCE-4D0C-A8E7-56A443D1EE49}" destId="{57E72216-3F64-4F64-96B5-F14F2B09CBC6}" srcOrd="0" destOrd="0" presId="urn:microsoft.com/office/officeart/2005/8/layout/orgChart1"/>
    <dgm:cxn modelId="{E2BE903A-2BBA-43A8-8421-76D48FC2D312}" type="presParOf" srcId="{24318FD4-7CCE-4D0C-A8E7-56A443D1EE49}" destId="{5270EACC-BFA3-4BDA-AD78-6EAC9427C22B}" srcOrd="1" destOrd="0" presId="urn:microsoft.com/office/officeart/2005/8/layout/orgChart1"/>
    <dgm:cxn modelId="{078CA00B-6BC2-434D-87ED-1C704BAC541C}" type="presParOf" srcId="{9F6C07C9-7F7A-410F-B38C-56FC9F35AA9A}" destId="{CDBDD11F-1589-4B8A-930B-50E5565B9311}" srcOrd="1" destOrd="0" presId="urn:microsoft.com/office/officeart/2005/8/layout/orgChart1"/>
    <dgm:cxn modelId="{BEB42E07-DF38-416E-882D-C86F0156FEA1}" type="presParOf" srcId="{9F6C07C9-7F7A-410F-B38C-56FC9F35AA9A}" destId="{11CFD302-0099-4CFC-9C04-716F5502BB6C}" srcOrd="2" destOrd="0" presId="urn:microsoft.com/office/officeart/2005/8/layout/orgChart1"/>
    <dgm:cxn modelId="{BD90D550-6EDF-4BC5-BF16-EC2289E76733}" type="presParOf" srcId="{E660C7E2-3A3D-416A-A407-1C67A8D72402}" destId="{C957E342-3106-4C0F-93A9-C7FF953BD3E8}" srcOrd="6" destOrd="0" presId="urn:microsoft.com/office/officeart/2005/8/layout/orgChart1"/>
    <dgm:cxn modelId="{B5F73B39-624F-485A-8BA0-3C9BF297EF0A}" type="presParOf" srcId="{E660C7E2-3A3D-416A-A407-1C67A8D72402}" destId="{0B723A30-0ECE-4219-8545-E31FC7B43ACF}" srcOrd="7" destOrd="0" presId="urn:microsoft.com/office/officeart/2005/8/layout/orgChart1"/>
    <dgm:cxn modelId="{D2116A86-0A3D-41D0-A49F-18B7B24F7FB5}" type="presParOf" srcId="{0B723A30-0ECE-4219-8545-E31FC7B43ACF}" destId="{98D574ED-F0D9-45B8-BEE8-BD4F39A07E8D}" srcOrd="0" destOrd="0" presId="urn:microsoft.com/office/officeart/2005/8/layout/orgChart1"/>
    <dgm:cxn modelId="{38D8D080-E459-492A-9AD9-AF35C3F8119C}" type="presParOf" srcId="{98D574ED-F0D9-45B8-BEE8-BD4F39A07E8D}" destId="{2E6D4225-336A-4D76-A113-7ED7910DF0CC}" srcOrd="0" destOrd="0" presId="urn:microsoft.com/office/officeart/2005/8/layout/orgChart1"/>
    <dgm:cxn modelId="{92421B64-159F-42C8-BCF9-B84C7FDDFE04}" type="presParOf" srcId="{98D574ED-F0D9-45B8-BEE8-BD4F39A07E8D}" destId="{1166DD87-BF1E-4BA5-8C66-AE9B8A54FC24}" srcOrd="1" destOrd="0" presId="urn:microsoft.com/office/officeart/2005/8/layout/orgChart1"/>
    <dgm:cxn modelId="{F6FF3D89-3AC8-47C7-848D-9014C3D20C50}" type="presParOf" srcId="{0B723A30-0ECE-4219-8545-E31FC7B43ACF}" destId="{BDFBEC38-53E0-4AFB-A8DD-53C1768F73EA}" srcOrd="1" destOrd="0" presId="urn:microsoft.com/office/officeart/2005/8/layout/orgChart1"/>
    <dgm:cxn modelId="{932A4CED-334F-4169-AD96-8A9329E0A1FB}" type="presParOf" srcId="{0B723A30-0ECE-4219-8545-E31FC7B43ACF}" destId="{A81F74B7-6F35-467E-9EC9-70AEBCC22EF1}" srcOrd="2" destOrd="0" presId="urn:microsoft.com/office/officeart/2005/8/layout/orgChart1"/>
    <dgm:cxn modelId="{BDAA1F82-2C64-4A83-8535-21D5EF560FE2}" type="presParOf" srcId="{E660C7E2-3A3D-416A-A407-1C67A8D72402}" destId="{EEF56CBB-C45F-4522-90EA-7ED455F861C9}" srcOrd="8" destOrd="0" presId="urn:microsoft.com/office/officeart/2005/8/layout/orgChart1"/>
    <dgm:cxn modelId="{60787020-2EA1-4902-BA06-A42618A52FA6}" type="presParOf" srcId="{E660C7E2-3A3D-416A-A407-1C67A8D72402}" destId="{FDE15A78-0E20-463D-801B-08CE4DFEEC0F}" srcOrd="9" destOrd="0" presId="urn:microsoft.com/office/officeart/2005/8/layout/orgChart1"/>
    <dgm:cxn modelId="{E50358B6-DB0F-46CF-A8E4-97778518F37B}" type="presParOf" srcId="{FDE15A78-0E20-463D-801B-08CE4DFEEC0F}" destId="{05592CE3-E24E-403A-B1E0-D2C8CE2F047D}" srcOrd="0" destOrd="0" presId="urn:microsoft.com/office/officeart/2005/8/layout/orgChart1"/>
    <dgm:cxn modelId="{B9061661-A1B7-4249-A755-F44125FD6C0B}" type="presParOf" srcId="{05592CE3-E24E-403A-B1E0-D2C8CE2F047D}" destId="{56EF5F2D-6660-4EAD-B61B-F460DAFF70CD}" srcOrd="0" destOrd="0" presId="urn:microsoft.com/office/officeart/2005/8/layout/orgChart1"/>
    <dgm:cxn modelId="{B31BE79D-5563-4D9B-AA24-4789B6EF88EF}" type="presParOf" srcId="{05592CE3-E24E-403A-B1E0-D2C8CE2F047D}" destId="{13836C7A-6417-48BF-9D52-9295743667B5}" srcOrd="1" destOrd="0" presId="urn:microsoft.com/office/officeart/2005/8/layout/orgChart1"/>
    <dgm:cxn modelId="{C7629D94-DBE9-4E2B-B0F3-3491C340E66C}" type="presParOf" srcId="{FDE15A78-0E20-463D-801B-08CE4DFEEC0F}" destId="{295B9721-EFB1-4F44-943E-A7F22BF5A8EB}" srcOrd="1" destOrd="0" presId="urn:microsoft.com/office/officeart/2005/8/layout/orgChart1"/>
    <dgm:cxn modelId="{D618B691-3244-4062-928C-4039CD535C06}" type="presParOf" srcId="{FDE15A78-0E20-463D-801B-08CE4DFEEC0F}" destId="{742D1731-106D-450A-AE36-064A137D5A96}" srcOrd="2" destOrd="0" presId="urn:microsoft.com/office/officeart/2005/8/layout/orgChart1"/>
    <dgm:cxn modelId="{D4A8B890-8EF0-452C-99EB-A47C6EC9CDE7}" type="presParOf" srcId="{E660C7E2-3A3D-416A-A407-1C67A8D72402}" destId="{918F255B-213A-4817-8857-A87B123382CD}" srcOrd="10" destOrd="0" presId="urn:microsoft.com/office/officeart/2005/8/layout/orgChart1"/>
    <dgm:cxn modelId="{7805F283-D9DA-4945-854F-AA7CC6C662FC}" type="presParOf" srcId="{E660C7E2-3A3D-416A-A407-1C67A8D72402}" destId="{DFFF2AF7-9EC3-4474-B80C-5DC37EC48E5F}" srcOrd="11" destOrd="0" presId="urn:microsoft.com/office/officeart/2005/8/layout/orgChart1"/>
    <dgm:cxn modelId="{F7258DBA-8E55-4483-A71D-5663FA28B685}" type="presParOf" srcId="{DFFF2AF7-9EC3-4474-B80C-5DC37EC48E5F}" destId="{A1CD8A97-7083-4EF0-A55B-003087014FB9}" srcOrd="0" destOrd="0" presId="urn:microsoft.com/office/officeart/2005/8/layout/orgChart1"/>
    <dgm:cxn modelId="{269A7555-695A-4E86-B75C-0FBEB345FF2D}" type="presParOf" srcId="{A1CD8A97-7083-4EF0-A55B-003087014FB9}" destId="{D162A3B5-A7BD-464B-B486-C6885EF2DAAD}" srcOrd="0" destOrd="0" presId="urn:microsoft.com/office/officeart/2005/8/layout/orgChart1"/>
    <dgm:cxn modelId="{AD4E7272-84B0-4640-A3D6-C730E1F31636}" type="presParOf" srcId="{A1CD8A97-7083-4EF0-A55B-003087014FB9}" destId="{A976C811-F29C-4E23-B876-D9EF6BAACD6F}" srcOrd="1" destOrd="0" presId="urn:microsoft.com/office/officeart/2005/8/layout/orgChart1"/>
    <dgm:cxn modelId="{629E9D17-E4C2-441F-A503-C17031E083D0}" type="presParOf" srcId="{DFFF2AF7-9EC3-4474-B80C-5DC37EC48E5F}" destId="{EA042E72-6485-4FC2-A9D2-D62F2FD0D4B3}" srcOrd="1" destOrd="0" presId="urn:microsoft.com/office/officeart/2005/8/layout/orgChart1"/>
    <dgm:cxn modelId="{C43737F6-541A-4677-AD78-D6B655071D64}" type="presParOf" srcId="{DFFF2AF7-9EC3-4474-B80C-5DC37EC48E5F}" destId="{A1A15A27-B39F-40B7-A37B-34D12D22A189}" srcOrd="2" destOrd="0" presId="urn:microsoft.com/office/officeart/2005/8/layout/orgChart1"/>
    <dgm:cxn modelId="{C2728C93-DEEF-4A73-98D3-7A73B437FB49}" type="presParOf" srcId="{A9322707-A640-4F04-91EB-266AB33536DB}" destId="{3B7E4778-4B4F-42BF-A1A8-A31D91CB340E}" srcOrd="2" destOrd="0" presId="urn:microsoft.com/office/officeart/2005/8/layout/orgChart1"/>
    <dgm:cxn modelId="{318CC9B4-CA6C-4CF6-81DE-C74A5E884410}" type="presParOf" srcId="{9C1B4FEA-EE8C-4FAB-8528-1C0D0CE4D668}" destId="{A290F3ED-569D-4236-8261-10427E15EA82}" srcOrd="6" destOrd="0" presId="urn:microsoft.com/office/officeart/2005/8/layout/orgChart1"/>
    <dgm:cxn modelId="{3BBA163B-F6A3-4218-B5EA-DCC515858568}" type="presParOf" srcId="{9C1B4FEA-EE8C-4FAB-8528-1C0D0CE4D668}" destId="{7A49990F-1CB0-4536-84FB-386E6EE19341}" srcOrd="7" destOrd="0" presId="urn:microsoft.com/office/officeart/2005/8/layout/orgChart1"/>
    <dgm:cxn modelId="{69B50D7E-C0B4-4EA3-9A0C-8F0D7CC24AE9}" type="presParOf" srcId="{7A49990F-1CB0-4536-84FB-386E6EE19341}" destId="{B0F7951A-1163-4400-9633-F284F3EB1700}" srcOrd="0" destOrd="0" presId="urn:microsoft.com/office/officeart/2005/8/layout/orgChart1"/>
    <dgm:cxn modelId="{E9A71B46-0CAC-478B-B471-4708BD9208C8}" type="presParOf" srcId="{B0F7951A-1163-4400-9633-F284F3EB1700}" destId="{E896BFC2-7744-450C-A403-BE259C2ADEF1}" srcOrd="0" destOrd="0" presId="urn:microsoft.com/office/officeart/2005/8/layout/orgChart1"/>
    <dgm:cxn modelId="{38D5C7C7-8D1A-4D98-8439-51E3E2388F19}" type="presParOf" srcId="{B0F7951A-1163-4400-9633-F284F3EB1700}" destId="{9110E25E-0572-403D-9DC6-34F75D6ACE93}" srcOrd="1" destOrd="0" presId="urn:microsoft.com/office/officeart/2005/8/layout/orgChart1"/>
    <dgm:cxn modelId="{43C3406E-0AC6-4199-9751-AFE3271E75DC}" type="presParOf" srcId="{7A49990F-1CB0-4536-84FB-386E6EE19341}" destId="{67477AB8-D92A-48DD-8423-98EFEE84E449}" srcOrd="1" destOrd="0" presId="urn:microsoft.com/office/officeart/2005/8/layout/orgChart1"/>
    <dgm:cxn modelId="{1C1D1B0A-DF51-42A7-9221-3D9250DAC792}" type="presParOf" srcId="{67477AB8-D92A-48DD-8423-98EFEE84E449}" destId="{3FF1215D-9C2E-4230-8D13-9CC15F4F0368}" srcOrd="0" destOrd="0" presId="urn:microsoft.com/office/officeart/2005/8/layout/orgChart1"/>
    <dgm:cxn modelId="{CB8EF02C-5A39-4A2F-B68D-001E19009DC3}" type="presParOf" srcId="{67477AB8-D92A-48DD-8423-98EFEE84E449}" destId="{A1CA7F0E-AAB3-4FF8-BB77-698A0CA8B9F7}" srcOrd="1" destOrd="0" presId="urn:microsoft.com/office/officeart/2005/8/layout/orgChart1"/>
    <dgm:cxn modelId="{3E8D9B03-6C86-4FD9-98D9-5D4FA2EDEFB0}" type="presParOf" srcId="{A1CA7F0E-AAB3-4FF8-BB77-698A0CA8B9F7}" destId="{6BA78866-5A37-4D28-BFAA-AAF84660EB1E}" srcOrd="0" destOrd="0" presId="urn:microsoft.com/office/officeart/2005/8/layout/orgChart1"/>
    <dgm:cxn modelId="{7763E07F-33B3-46C7-B1D4-E09AD8206C45}" type="presParOf" srcId="{6BA78866-5A37-4D28-BFAA-AAF84660EB1E}" destId="{30C249C3-F9B2-4911-9C75-CEA3DA2E5AE7}" srcOrd="0" destOrd="0" presId="urn:microsoft.com/office/officeart/2005/8/layout/orgChart1"/>
    <dgm:cxn modelId="{37510D05-1393-43A3-A11F-5A342C16A360}" type="presParOf" srcId="{6BA78866-5A37-4D28-BFAA-AAF84660EB1E}" destId="{FAC1A695-07F9-43B9-8DB0-F5A95D9466F8}" srcOrd="1" destOrd="0" presId="urn:microsoft.com/office/officeart/2005/8/layout/orgChart1"/>
    <dgm:cxn modelId="{6705F01F-A90F-4FE3-804C-02CC058CB4E7}" type="presParOf" srcId="{A1CA7F0E-AAB3-4FF8-BB77-698A0CA8B9F7}" destId="{CB56CDC3-0E64-45F4-B8B7-26ECE3A9529B}" srcOrd="1" destOrd="0" presId="urn:microsoft.com/office/officeart/2005/8/layout/orgChart1"/>
    <dgm:cxn modelId="{086DBD5F-E501-4534-B358-E12010081D50}" type="presParOf" srcId="{A1CA7F0E-AAB3-4FF8-BB77-698A0CA8B9F7}" destId="{E6D1E660-20E1-433F-8AF1-E7572C1A560E}" srcOrd="2" destOrd="0" presId="urn:microsoft.com/office/officeart/2005/8/layout/orgChart1"/>
    <dgm:cxn modelId="{954BF1A4-5DB1-4CD6-B6A3-11817E6D0758}" type="presParOf" srcId="{67477AB8-D92A-48DD-8423-98EFEE84E449}" destId="{5AF035B8-8AC6-45E1-AB54-D476E18E2F7D}" srcOrd="2" destOrd="0" presId="urn:microsoft.com/office/officeart/2005/8/layout/orgChart1"/>
    <dgm:cxn modelId="{2A773133-40BF-453B-AD0F-3B7BDAD7BE2F}" type="presParOf" srcId="{67477AB8-D92A-48DD-8423-98EFEE84E449}" destId="{CA72199D-50F7-4287-AE81-6447BCE1D38E}" srcOrd="3" destOrd="0" presId="urn:microsoft.com/office/officeart/2005/8/layout/orgChart1"/>
    <dgm:cxn modelId="{CF37579F-3089-4AA0-8271-7668CCB2D86C}" type="presParOf" srcId="{CA72199D-50F7-4287-AE81-6447BCE1D38E}" destId="{499407F7-F409-4719-98C7-F1AC987A230F}" srcOrd="0" destOrd="0" presId="urn:microsoft.com/office/officeart/2005/8/layout/orgChart1"/>
    <dgm:cxn modelId="{FFB30AD0-72C1-4CA3-9596-7081D57B7FA4}" type="presParOf" srcId="{499407F7-F409-4719-98C7-F1AC987A230F}" destId="{DECABABE-8A40-4AE5-AC13-F0646904B65A}" srcOrd="0" destOrd="0" presId="urn:microsoft.com/office/officeart/2005/8/layout/orgChart1"/>
    <dgm:cxn modelId="{9E977B1E-9B84-4CAD-B07A-F42F0E57C9F4}" type="presParOf" srcId="{499407F7-F409-4719-98C7-F1AC987A230F}" destId="{E04C7D1B-C271-4894-A43F-C3C25A386144}" srcOrd="1" destOrd="0" presId="urn:microsoft.com/office/officeart/2005/8/layout/orgChart1"/>
    <dgm:cxn modelId="{44E8068D-0930-4D75-81A9-3C99A69AEB52}" type="presParOf" srcId="{CA72199D-50F7-4287-AE81-6447BCE1D38E}" destId="{27ED2D82-4319-4666-9C83-050099A7C602}" srcOrd="1" destOrd="0" presId="urn:microsoft.com/office/officeart/2005/8/layout/orgChart1"/>
    <dgm:cxn modelId="{59E7170D-A6AE-4174-8C85-68CFF4AF91E8}" type="presParOf" srcId="{CA72199D-50F7-4287-AE81-6447BCE1D38E}" destId="{29FB205E-764C-4663-B0DA-7184DBC11B5B}" srcOrd="2" destOrd="0" presId="urn:microsoft.com/office/officeart/2005/8/layout/orgChart1"/>
    <dgm:cxn modelId="{66858C08-18E0-4C29-BBA5-C2DF51888E61}" type="presParOf" srcId="{67477AB8-D92A-48DD-8423-98EFEE84E449}" destId="{8220CF41-215B-4E99-8471-1AD09A13BAFC}" srcOrd="4" destOrd="0" presId="urn:microsoft.com/office/officeart/2005/8/layout/orgChart1"/>
    <dgm:cxn modelId="{2B3D5423-A3F4-45E4-9CB5-FCFD2AF87AEA}" type="presParOf" srcId="{67477AB8-D92A-48DD-8423-98EFEE84E449}" destId="{2FF9CF83-D6A4-42C4-81AA-62E98D3240EB}" srcOrd="5" destOrd="0" presId="urn:microsoft.com/office/officeart/2005/8/layout/orgChart1"/>
    <dgm:cxn modelId="{510789E6-E36A-42B8-8007-475F6AF13A16}" type="presParOf" srcId="{2FF9CF83-D6A4-42C4-81AA-62E98D3240EB}" destId="{BABA83B6-1D88-47F1-AC9B-882CAD9BDBD0}" srcOrd="0" destOrd="0" presId="urn:microsoft.com/office/officeart/2005/8/layout/orgChart1"/>
    <dgm:cxn modelId="{1748D5F0-43BC-47AD-9622-87754CA654C9}" type="presParOf" srcId="{BABA83B6-1D88-47F1-AC9B-882CAD9BDBD0}" destId="{FF6B48FB-E478-4038-A6FC-9241285D74B5}" srcOrd="0" destOrd="0" presId="urn:microsoft.com/office/officeart/2005/8/layout/orgChart1"/>
    <dgm:cxn modelId="{2621F0DE-A451-4F61-A347-43FC34633AB7}" type="presParOf" srcId="{BABA83B6-1D88-47F1-AC9B-882CAD9BDBD0}" destId="{3CA89D7F-6B39-4255-BF5E-0A78D1451251}" srcOrd="1" destOrd="0" presId="urn:microsoft.com/office/officeart/2005/8/layout/orgChart1"/>
    <dgm:cxn modelId="{771C25E2-49BE-442A-BC17-1DCD3DF4DB66}" type="presParOf" srcId="{2FF9CF83-D6A4-42C4-81AA-62E98D3240EB}" destId="{A5DF1A25-3F5B-476D-AE0B-32D93D2616F8}" srcOrd="1" destOrd="0" presId="urn:microsoft.com/office/officeart/2005/8/layout/orgChart1"/>
    <dgm:cxn modelId="{26E52CFE-48A8-4464-A0F1-3A33163F9BB5}" type="presParOf" srcId="{2FF9CF83-D6A4-42C4-81AA-62E98D3240EB}" destId="{2534BBB7-D401-44AD-AC06-877756169253}" srcOrd="2" destOrd="0" presId="urn:microsoft.com/office/officeart/2005/8/layout/orgChart1"/>
    <dgm:cxn modelId="{7F3DC9F8-69E5-449F-BD43-819FF7AB6D9E}" type="presParOf" srcId="{67477AB8-D92A-48DD-8423-98EFEE84E449}" destId="{EA95C249-266D-4FAC-A825-5F9C2971CFD7}" srcOrd="6" destOrd="0" presId="urn:microsoft.com/office/officeart/2005/8/layout/orgChart1"/>
    <dgm:cxn modelId="{CF9A2C7C-38D5-4856-A47F-540280E45C6F}" type="presParOf" srcId="{67477AB8-D92A-48DD-8423-98EFEE84E449}" destId="{D6B6AE97-2EC7-43C8-BCEB-1E775AE4A282}" srcOrd="7" destOrd="0" presId="urn:microsoft.com/office/officeart/2005/8/layout/orgChart1"/>
    <dgm:cxn modelId="{67617638-000E-4F88-A16C-A94F211C8959}" type="presParOf" srcId="{D6B6AE97-2EC7-43C8-BCEB-1E775AE4A282}" destId="{F9E15DCE-BDEE-4E1B-9505-07E19908D55E}" srcOrd="0" destOrd="0" presId="urn:microsoft.com/office/officeart/2005/8/layout/orgChart1"/>
    <dgm:cxn modelId="{C0ED243A-19F0-49CF-A54D-BE98CA871D00}" type="presParOf" srcId="{F9E15DCE-BDEE-4E1B-9505-07E19908D55E}" destId="{3EDFA989-84B5-4857-B0D2-7E2068C547A0}" srcOrd="0" destOrd="0" presId="urn:microsoft.com/office/officeart/2005/8/layout/orgChart1"/>
    <dgm:cxn modelId="{39D53799-ACB3-4F5A-964F-B38E1F18184B}" type="presParOf" srcId="{F9E15DCE-BDEE-4E1B-9505-07E19908D55E}" destId="{7A0DBE3D-66F8-4AAF-BDCD-774FDBC9690F}" srcOrd="1" destOrd="0" presId="urn:microsoft.com/office/officeart/2005/8/layout/orgChart1"/>
    <dgm:cxn modelId="{9FBA68E6-91E1-4AD0-8A5D-BF3BFD69DD65}" type="presParOf" srcId="{D6B6AE97-2EC7-43C8-BCEB-1E775AE4A282}" destId="{FC8BCDB3-B9BC-4976-9E35-AE0875C6211C}" srcOrd="1" destOrd="0" presId="urn:microsoft.com/office/officeart/2005/8/layout/orgChart1"/>
    <dgm:cxn modelId="{8D42F5B0-ABAA-4C23-A6DD-8674477BA35F}" type="presParOf" srcId="{D6B6AE97-2EC7-43C8-BCEB-1E775AE4A282}" destId="{72A4DF64-ED1F-4324-BD8E-08B271990479}" srcOrd="2" destOrd="0" presId="urn:microsoft.com/office/officeart/2005/8/layout/orgChart1"/>
    <dgm:cxn modelId="{32BB10E6-F930-4879-BFDD-4E59E3A37C51}" type="presParOf" srcId="{67477AB8-D92A-48DD-8423-98EFEE84E449}" destId="{CA82BE61-8C98-4914-A860-5A027EA390AA}" srcOrd="8" destOrd="0" presId="urn:microsoft.com/office/officeart/2005/8/layout/orgChart1"/>
    <dgm:cxn modelId="{F78E9571-F4F4-4F7E-9DA6-61E2615D5CD4}" type="presParOf" srcId="{67477AB8-D92A-48DD-8423-98EFEE84E449}" destId="{B7C93F62-EE65-4598-A746-DE2399B21F8B}" srcOrd="9" destOrd="0" presId="urn:microsoft.com/office/officeart/2005/8/layout/orgChart1"/>
    <dgm:cxn modelId="{2199A30F-313D-4AF8-983D-C85AAF38D0BE}" type="presParOf" srcId="{B7C93F62-EE65-4598-A746-DE2399B21F8B}" destId="{0F306DB6-0F01-4118-AD71-73E3C71BD3B5}" srcOrd="0" destOrd="0" presId="urn:microsoft.com/office/officeart/2005/8/layout/orgChart1"/>
    <dgm:cxn modelId="{1C788FC6-83E2-4D22-80A5-6713CB9A3876}" type="presParOf" srcId="{0F306DB6-0F01-4118-AD71-73E3C71BD3B5}" destId="{148A7FBE-CA4C-4D28-A098-BC65DB0E3527}" srcOrd="0" destOrd="0" presId="urn:microsoft.com/office/officeart/2005/8/layout/orgChart1"/>
    <dgm:cxn modelId="{20B896CC-3728-479C-9523-BEBEA6907E40}" type="presParOf" srcId="{0F306DB6-0F01-4118-AD71-73E3C71BD3B5}" destId="{45F1DF35-4384-4E87-93BE-EFEC90E4AFE0}" srcOrd="1" destOrd="0" presId="urn:microsoft.com/office/officeart/2005/8/layout/orgChart1"/>
    <dgm:cxn modelId="{6B35FAE7-902E-4315-A2A1-5745982AC561}" type="presParOf" srcId="{B7C93F62-EE65-4598-A746-DE2399B21F8B}" destId="{BEEB37B9-B9F1-436C-8870-BA47A6E062B8}" srcOrd="1" destOrd="0" presId="urn:microsoft.com/office/officeart/2005/8/layout/orgChart1"/>
    <dgm:cxn modelId="{77F8A0BD-111A-419B-A049-3AA587226D12}" type="presParOf" srcId="{B7C93F62-EE65-4598-A746-DE2399B21F8B}" destId="{6F09A150-8F23-46E7-8573-4B49213FEF7E}" srcOrd="2" destOrd="0" presId="urn:microsoft.com/office/officeart/2005/8/layout/orgChart1"/>
    <dgm:cxn modelId="{7C8F977D-9321-4CA9-860A-AADF371A7ED3}" type="presParOf" srcId="{67477AB8-D92A-48DD-8423-98EFEE84E449}" destId="{03025E9E-8685-44E4-9D91-54B567CE3080}" srcOrd="10" destOrd="0" presId="urn:microsoft.com/office/officeart/2005/8/layout/orgChart1"/>
    <dgm:cxn modelId="{893CBD2E-86A6-46A7-9EDD-2A04283F889B}" type="presParOf" srcId="{67477AB8-D92A-48DD-8423-98EFEE84E449}" destId="{561781D0-2ADB-4480-A11F-8C8C77384C3B}" srcOrd="11" destOrd="0" presId="urn:microsoft.com/office/officeart/2005/8/layout/orgChart1"/>
    <dgm:cxn modelId="{BBC9AAAB-7CA2-457C-B35C-2A4C088571B4}" type="presParOf" srcId="{561781D0-2ADB-4480-A11F-8C8C77384C3B}" destId="{08AB009B-7DFE-4A3D-88B5-61D906EFD80B}" srcOrd="0" destOrd="0" presId="urn:microsoft.com/office/officeart/2005/8/layout/orgChart1"/>
    <dgm:cxn modelId="{F17F3DF6-47F7-4FA1-9717-A02E6B257387}" type="presParOf" srcId="{08AB009B-7DFE-4A3D-88B5-61D906EFD80B}" destId="{8BDF96E2-5DBD-45FD-87B9-E622EEBBA42E}" srcOrd="0" destOrd="0" presId="urn:microsoft.com/office/officeart/2005/8/layout/orgChart1"/>
    <dgm:cxn modelId="{8FA08D44-AC5A-47A4-92C5-FD14A44AAC24}" type="presParOf" srcId="{08AB009B-7DFE-4A3D-88B5-61D906EFD80B}" destId="{82C81443-79C2-4C4D-8ED3-689F6BFCD95D}" srcOrd="1" destOrd="0" presId="urn:microsoft.com/office/officeart/2005/8/layout/orgChart1"/>
    <dgm:cxn modelId="{9028FEBC-D493-4057-9D83-404C5B80B506}" type="presParOf" srcId="{561781D0-2ADB-4480-A11F-8C8C77384C3B}" destId="{9108802D-A0AF-49AC-9838-90819D081B28}" srcOrd="1" destOrd="0" presId="urn:microsoft.com/office/officeart/2005/8/layout/orgChart1"/>
    <dgm:cxn modelId="{08146784-25E4-4813-81F1-4A3237831D5E}" type="presParOf" srcId="{561781D0-2ADB-4480-A11F-8C8C77384C3B}" destId="{5B7BB4B7-9C26-47DF-8AB1-572F30F40208}" srcOrd="2" destOrd="0" presId="urn:microsoft.com/office/officeart/2005/8/layout/orgChart1"/>
    <dgm:cxn modelId="{283B0D02-28A8-4C1F-ABC0-D27950EEAF14}" type="presParOf" srcId="{67477AB8-D92A-48DD-8423-98EFEE84E449}" destId="{4D9B901B-B221-4EBC-9B81-DCF1FED520FB}" srcOrd="12" destOrd="0" presId="urn:microsoft.com/office/officeart/2005/8/layout/orgChart1"/>
    <dgm:cxn modelId="{A14D46BF-9FE4-45E9-A4B6-C823605FEC03}" type="presParOf" srcId="{67477AB8-D92A-48DD-8423-98EFEE84E449}" destId="{062D9397-9F31-471D-B39E-FE11411C1016}" srcOrd="13" destOrd="0" presId="urn:microsoft.com/office/officeart/2005/8/layout/orgChart1"/>
    <dgm:cxn modelId="{3171D552-FFA5-48FC-A794-3D16D9181C0E}" type="presParOf" srcId="{062D9397-9F31-471D-B39E-FE11411C1016}" destId="{29753AC5-D2A9-4998-A37C-94C2477CAA6D}" srcOrd="0" destOrd="0" presId="urn:microsoft.com/office/officeart/2005/8/layout/orgChart1"/>
    <dgm:cxn modelId="{59AE034D-CD75-433C-A3E3-6F9A27C01BA3}" type="presParOf" srcId="{29753AC5-D2A9-4998-A37C-94C2477CAA6D}" destId="{5A0D3B05-A453-4D5C-B3F3-EFD2125C6990}" srcOrd="0" destOrd="0" presId="urn:microsoft.com/office/officeart/2005/8/layout/orgChart1"/>
    <dgm:cxn modelId="{3AEE24CF-4BAC-44BB-8FBD-9B7F3124C9B8}" type="presParOf" srcId="{29753AC5-D2A9-4998-A37C-94C2477CAA6D}" destId="{33E5DD75-EB39-4B81-BDF6-69B268351F77}" srcOrd="1" destOrd="0" presId="urn:microsoft.com/office/officeart/2005/8/layout/orgChart1"/>
    <dgm:cxn modelId="{F60CF5A0-044C-4350-BF74-DCD147CDD320}" type="presParOf" srcId="{062D9397-9F31-471D-B39E-FE11411C1016}" destId="{E6F03865-B460-4BA4-8DEB-C37AA22634F3}" srcOrd="1" destOrd="0" presId="urn:microsoft.com/office/officeart/2005/8/layout/orgChart1"/>
    <dgm:cxn modelId="{1FBDFB58-1E31-4DB3-8ECE-8DEEFF4CD8CC}" type="presParOf" srcId="{062D9397-9F31-471D-B39E-FE11411C1016}" destId="{3BF70794-32AB-4F3B-A06A-5D4D24BD1EC1}" srcOrd="2" destOrd="0" presId="urn:microsoft.com/office/officeart/2005/8/layout/orgChart1"/>
    <dgm:cxn modelId="{8AFA0167-F3F8-436F-BE7C-EC186EC10C93}" type="presParOf" srcId="{7A49990F-1CB0-4536-84FB-386E6EE19341}" destId="{B5421696-B5E9-4F23-9B6D-D2FC2F874CEB}" srcOrd="2" destOrd="0" presId="urn:microsoft.com/office/officeart/2005/8/layout/orgChart1"/>
    <dgm:cxn modelId="{8B663F07-6875-4D8A-B7A1-63AF2595B6FE}" type="presParOf" srcId="{9C1B4FEA-EE8C-4FAB-8528-1C0D0CE4D668}" destId="{DB00BD9E-43D6-41AB-A597-2E4F6BED17D7}" srcOrd="8" destOrd="0" presId="urn:microsoft.com/office/officeart/2005/8/layout/orgChart1"/>
    <dgm:cxn modelId="{E1D7AB3A-4071-41E9-95BF-59454921731E}" type="presParOf" srcId="{9C1B4FEA-EE8C-4FAB-8528-1C0D0CE4D668}" destId="{D6F3AF9F-7B7A-4489-9627-D7429774378E}" srcOrd="9" destOrd="0" presId="urn:microsoft.com/office/officeart/2005/8/layout/orgChart1"/>
    <dgm:cxn modelId="{5D16D427-D0C2-42B8-8A9F-A0F7F43C7287}" type="presParOf" srcId="{D6F3AF9F-7B7A-4489-9627-D7429774378E}" destId="{71A0ED3A-9AE1-4CB0-AE8F-CBDFE525AD7B}" srcOrd="0" destOrd="0" presId="urn:microsoft.com/office/officeart/2005/8/layout/orgChart1"/>
    <dgm:cxn modelId="{EF1C07B1-D4A8-48AE-A874-64052995E75E}" type="presParOf" srcId="{71A0ED3A-9AE1-4CB0-AE8F-CBDFE525AD7B}" destId="{D33EC21F-94F0-4B0A-939B-7D4BC6E634A2}" srcOrd="0" destOrd="0" presId="urn:microsoft.com/office/officeart/2005/8/layout/orgChart1"/>
    <dgm:cxn modelId="{C4B8BBC0-700D-4A75-B11F-BA20889F7983}" type="presParOf" srcId="{71A0ED3A-9AE1-4CB0-AE8F-CBDFE525AD7B}" destId="{99B06EF0-7E5B-4487-B56E-74763B9A41E2}" srcOrd="1" destOrd="0" presId="urn:microsoft.com/office/officeart/2005/8/layout/orgChart1"/>
    <dgm:cxn modelId="{072544D9-9ABC-4149-81EC-2FAA86D9A54B}" type="presParOf" srcId="{D6F3AF9F-7B7A-4489-9627-D7429774378E}" destId="{BA1CF778-8952-4755-ACD7-8FBC722C8F91}" srcOrd="1" destOrd="0" presId="urn:microsoft.com/office/officeart/2005/8/layout/orgChart1"/>
    <dgm:cxn modelId="{D86957C5-C860-4ED8-B238-CCC6D64424E9}" type="presParOf" srcId="{BA1CF778-8952-4755-ACD7-8FBC722C8F91}" destId="{F8B1AA56-F8A4-4D2B-B33B-2738596AFE46}" srcOrd="0" destOrd="0" presId="urn:microsoft.com/office/officeart/2005/8/layout/orgChart1"/>
    <dgm:cxn modelId="{74156FC7-C2F7-4F05-97CB-42CF7B0AC6FD}" type="presParOf" srcId="{BA1CF778-8952-4755-ACD7-8FBC722C8F91}" destId="{4F8702A8-A7ED-4D91-A9D3-60228FF931E4}" srcOrd="1" destOrd="0" presId="urn:microsoft.com/office/officeart/2005/8/layout/orgChart1"/>
    <dgm:cxn modelId="{75A5DFA5-68F6-43FD-AD8D-BA6E2CE78B59}" type="presParOf" srcId="{4F8702A8-A7ED-4D91-A9D3-60228FF931E4}" destId="{0876D0AB-0BFA-46D0-B6E3-2647CB44E819}" srcOrd="0" destOrd="0" presId="urn:microsoft.com/office/officeart/2005/8/layout/orgChart1"/>
    <dgm:cxn modelId="{5535E05B-6A7E-4DE4-ABFC-BFF31DFAAF6B}" type="presParOf" srcId="{0876D0AB-0BFA-46D0-B6E3-2647CB44E819}" destId="{B2581BF1-BBA7-4B24-928A-BB652EDFAC9C}" srcOrd="0" destOrd="0" presId="urn:microsoft.com/office/officeart/2005/8/layout/orgChart1"/>
    <dgm:cxn modelId="{B64C2534-81B3-4456-AFEA-79E71F65039B}" type="presParOf" srcId="{0876D0AB-0BFA-46D0-B6E3-2647CB44E819}" destId="{97AC41B3-CEA1-42ED-840E-990228C13309}" srcOrd="1" destOrd="0" presId="urn:microsoft.com/office/officeart/2005/8/layout/orgChart1"/>
    <dgm:cxn modelId="{F01A7B60-9270-4194-B18F-4C9AA67D75BC}" type="presParOf" srcId="{4F8702A8-A7ED-4D91-A9D3-60228FF931E4}" destId="{B0EE734F-4319-43BD-973E-20473374B5AA}" srcOrd="1" destOrd="0" presId="urn:microsoft.com/office/officeart/2005/8/layout/orgChart1"/>
    <dgm:cxn modelId="{B0D981EC-3069-4702-A810-A46E17A3F7CF}" type="presParOf" srcId="{4F8702A8-A7ED-4D91-A9D3-60228FF931E4}" destId="{9A21E175-A4AA-44E8-9771-09940D803A7D}" srcOrd="2" destOrd="0" presId="urn:microsoft.com/office/officeart/2005/8/layout/orgChart1"/>
    <dgm:cxn modelId="{C659C6B2-040D-46BC-A13A-714AC9D5158A}" type="presParOf" srcId="{BA1CF778-8952-4755-ACD7-8FBC722C8F91}" destId="{3AF57A5B-4DD0-4952-81DC-E148934BAF64}" srcOrd="2" destOrd="0" presId="urn:microsoft.com/office/officeart/2005/8/layout/orgChart1"/>
    <dgm:cxn modelId="{59A77A54-3166-4095-BB45-9EC7AFE80AFE}" type="presParOf" srcId="{BA1CF778-8952-4755-ACD7-8FBC722C8F91}" destId="{7C4442B8-17F7-4B02-9848-C9D652DB1FA0}" srcOrd="3" destOrd="0" presId="urn:microsoft.com/office/officeart/2005/8/layout/orgChart1"/>
    <dgm:cxn modelId="{33C8D99F-635C-415A-9B2E-B63B7B858FED}" type="presParOf" srcId="{7C4442B8-17F7-4B02-9848-C9D652DB1FA0}" destId="{F4DD2C6A-856D-44D0-AD02-E58EA8246D8D}" srcOrd="0" destOrd="0" presId="urn:microsoft.com/office/officeart/2005/8/layout/orgChart1"/>
    <dgm:cxn modelId="{ABCB78A8-5C0E-4D50-86A3-02C0B2A39EF6}" type="presParOf" srcId="{F4DD2C6A-856D-44D0-AD02-E58EA8246D8D}" destId="{6B601C2C-A1E9-4550-AF64-4BC62FFD8FAE}" srcOrd="0" destOrd="0" presId="urn:microsoft.com/office/officeart/2005/8/layout/orgChart1"/>
    <dgm:cxn modelId="{B14FA695-F2CF-4AB6-BDA4-98C6C5A9B414}" type="presParOf" srcId="{F4DD2C6A-856D-44D0-AD02-E58EA8246D8D}" destId="{3CED8D99-684C-4B8D-9149-3F232B03DD90}" srcOrd="1" destOrd="0" presId="urn:microsoft.com/office/officeart/2005/8/layout/orgChart1"/>
    <dgm:cxn modelId="{DA458AD7-53AE-4AC6-971D-D6E50017793E}" type="presParOf" srcId="{7C4442B8-17F7-4B02-9848-C9D652DB1FA0}" destId="{45283CBC-5D19-44E1-BBAD-BA450B7AF1C3}" srcOrd="1" destOrd="0" presId="urn:microsoft.com/office/officeart/2005/8/layout/orgChart1"/>
    <dgm:cxn modelId="{B97E59A1-7D53-4317-ADAA-362F1920DFEF}" type="presParOf" srcId="{7C4442B8-17F7-4B02-9848-C9D652DB1FA0}" destId="{B31E4863-24F9-4C17-8CA3-9392D890CA82}" srcOrd="2" destOrd="0" presId="urn:microsoft.com/office/officeart/2005/8/layout/orgChart1"/>
    <dgm:cxn modelId="{FBAB473B-2647-4287-9FE4-37589E394481}" type="presParOf" srcId="{BA1CF778-8952-4755-ACD7-8FBC722C8F91}" destId="{BEF3DE6B-9F31-46FA-8217-82345829E8DE}" srcOrd="4" destOrd="0" presId="urn:microsoft.com/office/officeart/2005/8/layout/orgChart1"/>
    <dgm:cxn modelId="{E241D74F-180A-4015-ADBF-C7FAB05FC654}" type="presParOf" srcId="{BA1CF778-8952-4755-ACD7-8FBC722C8F91}" destId="{B6DF401A-5419-4C3E-8127-28E4D04C3613}" srcOrd="5" destOrd="0" presId="urn:microsoft.com/office/officeart/2005/8/layout/orgChart1"/>
    <dgm:cxn modelId="{2BE9F26E-906D-4399-A492-F6D593BBA543}" type="presParOf" srcId="{B6DF401A-5419-4C3E-8127-28E4D04C3613}" destId="{C1409751-A4A6-4C97-A767-498C5AE8FEBB}" srcOrd="0" destOrd="0" presId="urn:microsoft.com/office/officeart/2005/8/layout/orgChart1"/>
    <dgm:cxn modelId="{6DCDCEA2-D7B6-4982-91E0-E109D8E51E19}" type="presParOf" srcId="{C1409751-A4A6-4C97-A767-498C5AE8FEBB}" destId="{47F517DC-0688-4C35-A87C-EF96A17CC69A}" srcOrd="0" destOrd="0" presId="urn:microsoft.com/office/officeart/2005/8/layout/orgChart1"/>
    <dgm:cxn modelId="{E921CB9F-A53F-41F9-B777-6CD44593F144}" type="presParOf" srcId="{C1409751-A4A6-4C97-A767-498C5AE8FEBB}" destId="{D9475BF4-6326-4C71-8BF9-1AF3793CCC64}" srcOrd="1" destOrd="0" presId="urn:microsoft.com/office/officeart/2005/8/layout/orgChart1"/>
    <dgm:cxn modelId="{7BBE9D07-588F-4080-85CD-FCDF9F098A86}" type="presParOf" srcId="{B6DF401A-5419-4C3E-8127-28E4D04C3613}" destId="{8CCDA293-B318-436E-B340-BC42EB167F7E}" srcOrd="1" destOrd="0" presId="urn:microsoft.com/office/officeart/2005/8/layout/orgChart1"/>
    <dgm:cxn modelId="{02E5B373-C1D7-47A3-A883-23526DD9640D}" type="presParOf" srcId="{B6DF401A-5419-4C3E-8127-28E4D04C3613}" destId="{1117A471-7B32-45F8-A996-DAF4CB4C8A96}" srcOrd="2" destOrd="0" presId="urn:microsoft.com/office/officeart/2005/8/layout/orgChart1"/>
    <dgm:cxn modelId="{4467D3C6-943C-4BED-A1F3-F231925AEA0C}" type="presParOf" srcId="{BA1CF778-8952-4755-ACD7-8FBC722C8F91}" destId="{D11623ED-E574-4E1E-BC5B-22AA8C37EAF7}" srcOrd="6" destOrd="0" presId="urn:microsoft.com/office/officeart/2005/8/layout/orgChart1"/>
    <dgm:cxn modelId="{54DCBFE1-52E8-448E-9D5E-EEADBD57F4B8}" type="presParOf" srcId="{BA1CF778-8952-4755-ACD7-8FBC722C8F91}" destId="{7750ECA9-D73B-45ED-AD24-B0B55CBA29D2}" srcOrd="7" destOrd="0" presId="urn:microsoft.com/office/officeart/2005/8/layout/orgChart1"/>
    <dgm:cxn modelId="{9C68F68B-FC74-4E19-AC79-44F8BF40C425}" type="presParOf" srcId="{7750ECA9-D73B-45ED-AD24-B0B55CBA29D2}" destId="{07739DD3-E100-4612-9456-4702C5D99F96}" srcOrd="0" destOrd="0" presId="urn:microsoft.com/office/officeart/2005/8/layout/orgChart1"/>
    <dgm:cxn modelId="{484D3A9A-E290-4EE4-BBE2-147B80D361C0}" type="presParOf" srcId="{07739DD3-E100-4612-9456-4702C5D99F96}" destId="{1C28F7A7-EA4F-4509-B009-292743CF668B}" srcOrd="0" destOrd="0" presId="urn:microsoft.com/office/officeart/2005/8/layout/orgChart1"/>
    <dgm:cxn modelId="{A6EE0B98-A41A-41C4-B3A9-7DACFF2C8B5B}" type="presParOf" srcId="{07739DD3-E100-4612-9456-4702C5D99F96}" destId="{2C7AB4EA-B9FA-4B2E-806D-11F5C0899664}" srcOrd="1" destOrd="0" presId="urn:microsoft.com/office/officeart/2005/8/layout/orgChart1"/>
    <dgm:cxn modelId="{FC37F349-F10D-4A16-92A1-58A4F1975B7E}" type="presParOf" srcId="{7750ECA9-D73B-45ED-AD24-B0B55CBA29D2}" destId="{060AA152-7E16-44D6-8875-F8AD2A8A797A}" srcOrd="1" destOrd="0" presId="urn:microsoft.com/office/officeart/2005/8/layout/orgChart1"/>
    <dgm:cxn modelId="{6BECB6CA-0F8F-495E-9D79-61B6673577EB}" type="presParOf" srcId="{7750ECA9-D73B-45ED-AD24-B0B55CBA29D2}" destId="{0C8B9D12-8D93-4130-A99E-12EBA3046F57}" srcOrd="2" destOrd="0" presId="urn:microsoft.com/office/officeart/2005/8/layout/orgChart1"/>
    <dgm:cxn modelId="{2171FF88-5CD5-4124-BE7A-E9A87E604720}" type="presParOf" srcId="{BA1CF778-8952-4755-ACD7-8FBC722C8F91}" destId="{B491F20D-F18C-41DC-A28D-25F3315936A0}" srcOrd="8" destOrd="0" presId="urn:microsoft.com/office/officeart/2005/8/layout/orgChart1"/>
    <dgm:cxn modelId="{035CA9FD-68CE-4819-8EA6-D27C9B54763A}" type="presParOf" srcId="{BA1CF778-8952-4755-ACD7-8FBC722C8F91}" destId="{F8C510A8-E37E-4F1B-B9A2-0CC418BE66B2}" srcOrd="9" destOrd="0" presId="urn:microsoft.com/office/officeart/2005/8/layout/orgChart1"/>
    <dgm:cxn modelId="{B7837636-5E41-48FE-97F4-149215D37975}" type="presParOf" srcId="{F8C510A8-E37E-4F1B-B9A2-0CC418BE66B2}" destId="{9F030409-1DD7-47DB-8AEE-36AA1FED6B74}" srcOrd="0" destOrd="0" presId="urn:microsoft.com/office/officeart/2005/8/layout/orgChart1"/>
    <dgm:cxn modelId="{0CB86CE7-68EA-4236-89D7-04DF31E0F176}" type="presParOf" srcId="{9F030409-1DD7-47DB-8AEE-36AA1FED6B74}" destId="{0AE922E4-4820-467E-A553-28E2F93E3F3D}" srcOrd="0" destOrd="0" presId="urn:microsoft.com/office/officeart/2005/8/layout/orgChart1"/>
    <dgm:cxn modelId="{5427CF5F-1A6F-4F27-9CA1-2D3D87581F7A}" type="presParOf" srcId="{9F030409-1DD7-47DB-8AEE-36AA1FED6B74}" destId="{37EA9E8B-C384-4610-9594-85A82607355C}" srcOrd="1" destOrd="0" presId="urn:microsoft.com/office/officeart/2005/8/layout/orgChart1"/>
    <dgm:cxn modelId="{F4092C41-6793-4102-A155-0A884F94ABE8}" type="presParOf" srcId="{F8C510A8-E37E-4F1B-B9A2-0CC418BE66B2}" destId="{17EFBD73-A05A-45C0-936E-EA8DC840C1F6}" srcOrd="1" destOrd="0" presId="urn:microsoft.com/office/officeart/2005/8/layout/orgChart1"/>
    <dgm:cxn modelId="{02C87E51-0742-4BDF-918D-76B82041F6D9}" type="presParOf" srcId="{F8C510A8-E37E-4F1B-B9A2-0CC418BE66B2}" destId="{39E1D9F0-213A-4A56-8775-1352C91A3101}" srcOrd="2" destOrd="0" presId="urn:microsoft.com/office/officeart/2005/8/layout/orgChart1"/>
    <dgm:cxn modelId="{CBDC4ABB-076C-423C-8F56-52F56F42A18D}" type="presParOf" srcId="{BA1CF778-8952-4755-ACD7-8FBC722C8F91}" destId="{34BCC910-2E94-41D6-A088-B437C84DB9A8}" srcOrd="10" destOrd="0" presId="urn:microsoft.com/office/officeart/2005/8/layout/orgChart1"/>
    <dgm:cxn modelId="{C6977CA6-F1B2-4C11-B8A2-91C339A6CF27}" type="presParOf" srcId="{BA1CF778-8952-4755-ACD7-8FBC722C8F91}" destId="{5F0346EE-D12F-4068-8AA5-8957C8DBB731}" srcOrd="11" destOrd="0" presId="urn:microsoft.com/office/officeart/2005/8/layout/orgChart1"/>
    <dgm:cxn modelId="{4ECCF873-CD8D-4E1C-ADF7-BCFEE1DACF50}" type="presParOf" srcId="{5F0346EE-D12F-4068-8AA5-8957C8DBB731}" destId="{5F11E2D9-E606-44E1-B568-4B36A6469448}" srcOrd="0" destOrd="0" presId="urn:microsoft.com/office/officeart/2005/8/layout/orgChart1"/>
    <dgm:cxn modelId="{5B97A848-2628-4C24-8C64-1E70E38C0D90}" type="presParOf" srcId="{5F11E2D9-E606-44E1-B568-4B36A6469448}" destId="{2AC2E857-CCAE-437A-A047-4B5DB9729AB6}" srcOrd="0" destOrd="0" presId="urn:microsoft.com/office/officeart/2005/8/layout/orgChart1"/>
    <dgm:cxn modelId="{ED9EFEC7-0EBA-4C56-A611-098F3EEEBDED}" type="presParOf" srcId="{5F11E2D9-E606-44E1-B568-4B36A6469448}" destId="{03993B13-84E1-4524-9D3F-4253EE68F374}" srcOrd="1" destOrd="0" presId="urn:microsoft.com/office/officeart/2005/8/layout/orgChart1"/>
    <dgm:cxn modelId="{45C323DE-A21B-4651-BA37-23B07A87334F}" type="presParOf" srcId="{5F0346EE-D12F-4068-8AA5-8957C8DBB731}" destId="{95352858-B811-422F-A7BE-8443E2F6086D}" srcOrd="1" destOrd="0" presId="urn:microsoft.com/office/officeart/2005/8/layout/orgChart1"/>
    <dgm:cxn modelId="{E5BBE9EB-15F5-4D36-82AF-C1ADECA4CC20}" type="presParOf" srcId="{5F0346EE-D12F-4068-8AA5-8957C8DBB731}" destId="{2955534F-9C5F-48E2-A633-533DA63F9858}" srcOrd="2" destOrd="0" presId="urn:microsoft.com/office/officeart/2005/8/layout/orgChart1"/>
    <dgm:cxn modelId="{A9D444CE-988A-488F-BEFC-9DB49648CB87}" type="presParOf" srcId="{BA1CF778-8952-4755-ACD7-8FBC722C8F91}" destId="{6EB08A92-17EF-4130-BF64-8D7F2ADE318E}" srcOrd="12" destOrd="0" presId="urn:microsoft.com/office/officeart/2005/8/layout/orgChart1"/>
    <dgm:cxn modelId="{12E854D3-CD6A-4C21-B2FE-F02C9C49649E}" type="presParOf" srcId="{BA1CF778-8952-4755-ACD7-8FBC722C8F91}" destId="{EB9A0127-722E-4570-B98B-1AF0B0DCD3D8}" srcOrd="13" destOrd="0" presId="urn:microsoft.com/office/officeart/2005/8/layout/orgChart1"/>
    <dgm:cxn modelId="{F2750495-5B33-49A5-A056-B87D54394CF5}" type="presParOf" srcId="{EB9A0127-722E-4570-B98B-1AF0B0DCD3D8}" destId="{46ADC372-6803-4DF5-AA46-07A20C7E4D6B}" srcOrd="0" destOrd="0" presId="urn:microsoft.com/office/officeart/2005/8/layout/orgChart1"/>
    <dgm:cxn modelId="{9480F2C0-1144-44E0-91BC-29C86E55ADA4}" type="presParOf" srcId="{46ADC372-6803-4DF5-AA46-07A20C7E4D6B}" destId="{FC19A15D-76D7-4B51-B9C1-1E5A40526A2B}" srcOrd="0" destOrd="0" presId="urn:microsoft.com/office/officeart/2005/8/layout/orgChart1"/>
    <dgm:cxn modelId="{862E62BB-E175-496E-835B-88AEC5BC5CDB}" type="presParOf" srcId="{46ADC372-6803-4DF5-AA46-07A20C7E4D6B}" destId="{DB83F4CE-0CC8-48B0-A204-0C8A3C6667F2}" srcOrd="1" destOrd="0" presId="urn:microsoft.com/office/officeart/2005/8/layout/orgChart1"/>
    <dgm:cxn modelId="{224ACC8A-42A7-4577-8531-CF3D609CB042}" type="presParOf" srcId="{EB9A0127-722E-4570-B98B-1AF0B0DCD3D8}" destId="{2C3F2F29-34C5-4E8B-B115-39E3685982BB}" srcOrd="1" destOrd="0" presId="urn:microsoft.com/office/officeart/2005/8/layout/orgChart1"/>
    <dgm:cxn modelId="{09867288-00BF-45B3-853B-7DD78F459E11}" type="presParOf" srcId="{EB9A0127-722E-4570-B98B-1AF0B0DCD3D8}" destId="{7290BF6C-B607-4660-BAC6-8C089E6729FC}" srcOrd="2" destOrd="0" presId="urn:microsoft.com/office/officeart/2005/8/layout/orgChart1"/>
    <dgm:cxn modelId="{BEB4907D-5087-4D38-92CD-A8025EE6A5AA}" type="presParOf" srcId="{D6F3AF9F-7B7A-4489-9627-D7429774378E}" destId="{41A8DFF9-E516-4ADE-9F0A-5ACEAE39072F}" srcOrd="2" destOrd="0" presId="urn:microsoft.com/office/officeart/2005/8/layout/orgChart1"/>
    <dgm:cxn modelId="{3A828156-AE44-4184-AEF9-CA3437C15044}" type="presParOf" srcId="{9C1B4FEA-EE8C-4FAB-8528-1C0D0CE4D668}" destId="{9CDCB1FF-5E11-4767-BB88-0C1CEBD62151}" srcOrd="10" destOrd="0" presId="urn:microsoft.com/office/officeart/2005/8/layout/orgChart1"/>
    <dgm:cxn modelId="{F89BFF54-88F0-4BD8-AD23-E50EE9A118BE}" type="presParOf" srcId="{9C1B4FEA-EE8C-4FAB-8528-1C0D0CE4D668}" destId="{E9298647-4C43-455A-8EBF-D8A102836CBC}" srcOrd="11" destOrd="0" presId="urn:microsoft.com/office/officeart/2005/8/layout/orgChart1"/>
    <dgm:cxn modelId="{37CE0471-7148-4122-957C-552C81F1359C}" type="presParOf" srcId="{E9298647-4C43-455A-8EBF-D8A102836CBC}" destId="{82C64FF8-24D6-4346-A8B9-2378FBC60635}" srcOrd="0" destOrd="0" presId="urn:microsoft.com/office/officeart/2005/8/layout/orgChart1"/>
    <dgm:cxn modelId="{D0FFB101-D07B-4C21-8D84-3793BBA8A8A5}" type="presParOf" srcId="{82C64FF8-24D6-4346-A8B9-2378FBC60635}" destId="{AE7F4291-6CA6-488D-B27B-577650CD6071}" srcOrd="0" destOrd="0" presId="urn:microsoft.com/office/officeart/2005/8/layout/orgChart1"/>
    <dgm:cxn modelId="{E58CEB86-6A15-4643-AA6B-E6DE44A243EF}" type="presParOf" srcId="{82C64FF8-24D6-4346-A8B9-2378FBC60635}" destId="{FBF7A299-22F1-4198-BA99-668B637BB014}" srcOrd="1" destOrd="0" presId="urn:microsoft.com/office/officeart/2005/8/layout/orgChart1"/>
    <dgm:cxn modelId="{970B0E18-7100-4E62-A363-4CC0FD8F4A41}" type="presParOf" srcId="{E9298647-4C43-455A-8EBF-D8A102836CBC}" destId="{32790272-550C-43A9-BDDB-7F2F3BE8AC5C}" srcOrd="1" destOrd="0" presId="urn:microsoft.com/office/officeart/2005/8/layout/orgChart1"/>
    <dgm:cxn modelId="{6D0159B5-8ABA-42B5-9202-3F541A5DF8F4}" type="presParOf" srcId="{32790272-550C-43A9-BDDB-7F2F3BE8AC5C}" destId="{06F42BD3-DBC6-4E68-B8C2-35A53DD78FB4}" srcOrd="0" destOrd="0" presId="urn:microsoft.com/office/officeart/2005/8/layout/orgChart1"/>
    <dgm:cxn modelId="{399A18FC-D1DC-4E8F-AADA-0C784FF1C3BF}" type="presParOf" srcId="{32790272-550C-43A9-BDDB-7F2F3BE8AC5C}" destId="{80981438-E58D-4421-8DEC-8CF095E0A45E}" srcOrd="1" destOrd="0" presId="urn:microsoft.com/office/officeart/2005/8/layout/orgChart1"/>
    <dgm:cxn modelId="{72AD7B01-4492-4973-A38B-7E928BA61A65}" type="presParOf" srcId="{80981438-E58D-4421-8DEC-8CF095E0A45E}" destId="{E67F0CC1-4D72-4870-AE59-775E3430F335}" srcOrd="0" destOrd="0" presId="urn:microsoft.com/office/officeart/2005/8/layout/orgChart1"/>
    <dgm:cxn modelId="{23B0DFE2-16CC-46EA-A21F-26A1BF8A72DE}" type="presParOf" srcId="{E67F0CC1-4D72-4870-AE59-775E3430F335}" destId="{63300CED-E722-40E0-8F04-EAB3C71A2FB3}" srcOrd="0" destOrd="0" presId="urn:microsoft.com/office/officeart/2005/8/layout/orgChart1"/>
    <dgm:cxn modelId="{517627EA-0A8C-4E0D-A40C-7BC660C4E5E8}" type="presParOf" srcId="{E67F0CC1-4D72-4870-AE59-775E3430F335}" destId="{4921693E-BAF6-40FF-837D-39DE9BADC8B3}" srcOrd="1" destOrd="0" presId="urn:microsoft.com/office/officeart/2005/8/layout/orgChart1"/>
    <dgm:cxn modelId="{C3DA15F5-C2A5-42A5-A2D0-E672A4117274}" type="presParOf" srcId="{80981438-E58D-4421-8DEC-8CF095E0A45E}" destId="{86614F43-DB55-43CD-B3D8-D3B0A7281B73}" srcOrd="1" destOrd="0" presId="urn:microsoft.com/office/officeart/2005/8/layout/orgChart1"/>
    <dgm:cxn modelId="{54AD6941-0728-4C98-BEBC-085A9F85646F}" type="presParOf" srcId="{80981438-E58D-4421-8DEC-8CF095E0A45E}" destId="{7B87D999-0FDE-420C-8A03-05A7E78B1B54}" srcOrd="2" destOrd="0" presId="urn:microsoft.com/office/officeart/2005/8/layout/orgChart1"/>
    <dgm:cxn modelId="{6E093ACC-AF27-4C5D-9772-D5F32967C532}" type="presParOf" srcId="{32790272-550C-43A9-BDDB-7F2F3BE8AC5C}" destId="{FE3CA82E-5EF3-43B5-BCA7-19C86D9BF476}" srcOrd="2" destOrd="0" presId="urn:microsoft.com/office/officeart/2005/8/layout/orgChart1"/>
    <dgm:cxn modelId="{329138E9-BBA6-4D3E-B862-6DC935B960C5}" type="presParOf" srcId="{32790272-550C-43A9-BDDB-7F2F3BE8AC5C}" destId="{F5C555EE-7628-4661-847D-3578C3D7AE43}" srcOrd="3" destOrd="0" presId="urn:microsoft.com/office/officeart/2005/8/layout/orgChart1"/>
    <dgm:cxn modelId="{9788724D-E8C1-49A9-8437-A2893FA0F67B}" type="presParOf" srcId="{F5C555EE-7628-4661-847D-3578C3D7AE43}" destId="{CE28A9D0-78C0-430E-A1F8-854859DEFD71}" srcOrd="0" destOrd="0" presId="urn:microsoft.com/office/officeart/2005/8/layout/orgChart1"/>
    <dgm:cxn modelId="{17474C2A-5296-44C9-B563-BB5AB56181FB}" type="presParOf" srcId="{CE28A9D0-78C0-430E-A1F8-854859DEFD71}" destId="{38161A6A-2DAE-41E3-9A47-084F4BDC2822}" srcOrd="0" destOrd="0" presId="urn:microsoft.com/office/officeart/2005/8/layout/orgChart1"/>
    <dgm:cxn modelId="{DF35559E-0844-4D43-9F3E-0B152977B348}" type="presParOf" srcId="{CE28A9D0-78C0-430E-A1F8-854859DEFD71}" destId="{6080FE54-8708-4A80-A5FB-8FCAC447A52F}" srcOrd="1" destOrd="0" presId="urn:microsoft.com/office/officeart/2005/8/layout/orgChart1"/>
    <dgm:cxn modelId="{DAB368AB-945F-4298-912D-5E22DB6C3005}" type="presParOf" srcId="{F5C555EE-7628-4661-847D-3578C3D7AE43}" destId="{50982BF2-A3B2-45E2-B17A-6DBE265493C2}" srcOrd="1" destOrd="0" presId="urn:microsoft.com/office/officeart/2005/8/layout/orgChart1"/>
    <dgm:cxn modelId="{F12AA808-43DA-4588-BDE7-AD36674CB2D7}" type="presParOf" srcId="{F5C555EE-7628-4661-847D-3578C3D7AE43}" destId="{8EE0F929-A056-4EC5-98B7-EF81757252E9}" srcOrd="2" destOrd="0" presId="urn:microsoft.com/office/officeart/2005/8/layout/orgChart1"/>
    <dgm:cxn modelId="{6715A1A5-F7F8-4F6B-AE63-5622087A6BC6}" type="presParOf" srcId="{32790272-550C-43A9-BDDB-7F2F3BE8AC5C}" destId="{26C4B189-CAC5-4066-AA78-1663BBADD5A5}" srcOrd="4" destOrd="0" presId="urn:microsoft.com/office/officeart/2005/8/layout/orgChart1"/>
    <dgm:cxn modelId="{A9881027-1816-4E0D-9FAA-3BE5451478E9}" type="presParOf" srcId="{32790272-550C-43A9-BDDB-7F2F3BE8AC5C}" destId="{80838AB3-53F1-4581-9344-4719FBD0E0D4}" srcOrd="5" destOrd="0" presId="urn:microsoft.com/office/officeart/2005/8/layout/orgChart1"/>
    <dgm:cxn modelId="{9771E8E7-B422-4831-B395-A610126FADFC}" type="presParOf" srcId="{80838AB3-53F1-4581-9344-4719FBD0E0D4}" destId="{A6B17CDB-C5CA-45A3-BB5B-3A159D020B0F}" srcOrd="0" destOrd="0" presId="urn:microsoft.com/office/officeart/2005/8/layout/orgChart1"/>
    <dgm:cxn modelId="{B4A10746-B351-4697-9C04-30629688F7C7}" type="presParOf" srcId="{A6B17CDB-C5CA-45A3-BB5B-3A159D020B0F}" destId="{0E595386-9EC8-48C1-A96A-F79AC09E39A0}" srcOrd="0" destOrd="0" presId="urn:microsoft.com/office/officeart/2005/8/layout/orgChart1"/>
    <dgm:cxn modelId="{D6970165-7585-439F-94BB-76B2E3101B32}" type="presParOf" srcId="{A6B17CDB-C5CA-45A3-BB5B-3A159D020B0F}" destId="{B01CEA3C-36B1-47FD-BCE3-6A431B29870A}" srcOrd="1" destOrd="0" presId="urn:microsoft.com/office/officeart/2005/8/layout/orgChart1"/>
    <dgm:cxn modelId="{C767A918-0197-4EE6-9137-F7BFD75FB4F4}" type="presParOf" srcId="{80838AB3-53F1-4581-9344-4719FBD0E0D4}" destId="{29E590A1-4A7C-4386-977D-706203A2ACD6}" srcOrd="1" destOrd="0" presId="urn:microsoft.com/office/officeart/2005/8/layout/orgChart1"/>
    <dgm:cxn modelId="{E51589F2-4660-430A-9430-6EB41EFBB27C}" type="presParOf" srcId="{80838AB3-53F1-4581-9344-4719FBD0E0D4}" destId="{E97CAC66-35FA-4B43-8894-24E8A6829C9B}" srcOrd="2" destOrd="0" presId="urn:microsoft.com/office/officeart/2005/8/layout/orgChart1"/>
    <dgm:cxn modelId="{68231F59-B161-4FED-A790-427AF0283CDA}" type="presParOf" srcId="{32790272-550C-43A9-BDDB-7F2F3BE8AC5C}" destId="{07981F59-529B-4F70-B4D3-9F33CCBE78C5}" srcOrd="6" destOrd="0" presId="urn:microsoft.com/office/officeart/2005/8/layout/orgChart1"/>
    <dgm:cxn modelId="{AA894156-EFB3-45B4-BCBF-2E9E7A6EFB29}" type="presParOf" srcId="{32790272-550C-43A9-BDDB-7F2F3BE8AC5C}" destId="{CE4F2EB9-74CC-4C54-B688-2B9D77AEF020}" srcOrd="7" destOrd="0" presId="urn:microsoft.com/office/officeart/2005/8/layout/orgChart1"/>
    <dgm:cxn modelId="{AACFBEFF-E6D4-41D3-92E9-C77994CE1C76}" type="presParOf" srcId="{CE4F2EB9-74CC-4C54-B688-2B9D77AEF020}" destId="{EC257A45-602F-40C2-B033-45B4100FBD67}" srcOrd="0" destOrd="0" presId="urn:microsoft.com/office/officeart/2005/8/layout/orgChart1"/>
    <dgm:cxn modelId="{FB851EEB-2026-46C7-95AD-EE7C05BCB742}" type="presParOf" srcId="{EC257A45-602F-40C2-B033-45B4100FBD67}" destId="{A9695F2D-4E69-4E1A-B4EF-BA561E89BBCB}" srcOrd="0" destOrd="0" presId="urn:microsoft.com/office/officeart/2005/8/layout/orgChart1"/>
    <dgm:cxn modelId="{381DFF69-01B2-4086-B016-12F804F40E35}" type="presParOf" srcId="{EC257A45-602F-40C2-B033-45B4100FBD67}" destId="{8D485978-C6D1-4DD3-B85A-4868703F65B2}" srcOrd="1" destOrd="0" presId="urn:microsoft.com/office/officeart/2005/8/layout/orgChart1"/>
    <dgm:cxn modelId="{88C2CAD2-D2AC-40E0-8BCC-4256E305CA74}" type="presParOf" srcId="{CE4F2EB9-74CC-4C54-B688-2B9D77AEF020}" destId="{4817D0CD-0BDC-412D-B6E6-166F4D7DDC81}" srcOrd="1" destOrd="0" presId="urn:microsoft.com/office/officeart/2005/8/layout/orgChart1"/>
    <dgm:cxn modelId="{A41E29BA-ED19-457B-892E-90596C73A803}" type="presParOf" srcId="{CE4F2EB9-74CC-4C54-B688-2B9D77AEF020}" destId="{2B9850F7-1106-4E8E-84AF-701D5D8FE8BD}" srcOrd="2" destOrd="0" presId="urn:microsoft.com/office/officeart/2005/8/layout/orgChart1"/>
    <dgm:cxn modelId="{C78E1123-0427-48C1-B464-97F880841F5F}" type="presParOf" srcId="{E9298647-4C43-455A-8EBF-D8A102836CBC}" destId="{657E8768-4AED-4F0B-9A9B-8B79B5D79188}" srcOrd="2" destOrd="0" presId="urn:microsoft.com/office/officeart/2005/8/layout/orgChart1"/>
    <dgm:cxn modelId="{84EB8E77-ABBF-45AB-BDFF-64B1605A6D14}" type="presParOf" srcId="{9C1B4FEA-EE8C-4FAB-8528-1C0D0CE4D668}" destId="{13EAFC94-3EC1-4C5A-B1AD-309378558FB6}" srcOrd="12" destOrd="0" presId="urn:microsoft.com/office/officeart/2005/8/layout/orgChart1"/>
    <dgm:cxn modelId="{C77E02A3-BFDD-43D7-9B3D-3456E3A59D2A}" type="presParOf" srcId="{9C1B4FEA-EE8C-4FAB-8528-1C0D0CE4D668}" destId="{7AB812D3-71AF-465F-AFE8-677A50639CF4}" srcOrd="13" destOrd="0" presId="urn:microsoft.com/office/officeart/2005/8/layout/orgChart1"/>
    <dgm:cxn modelId="{8FD30286-F2BC-4196-AD77-D224E43E633C}" type="presParOf" srcId="{7AB812D3-71AF-465F-AFE8-677A50639CF4}" destId="{092A61D6-5D2A-4E23-B74F-6DF3B67D1575}" srcOrd="0" destOrd="0" presId="urn:microsoft.com/office/officeart/2005/8/layout/orgChart1"/>
    <dgm:cxn modelId="{AB9B0EC7-7E01-4AB8-BD92-60A692E96904}" type="presParOf" srcId="{092A61D6-5D2A-4E23-B74F-6DF3B67D1575}" destId="{188C2610-7879-4D8E-93A3-AD8260814B71}" srcOrd="0" destOrd="0" presId="urn:microsoft.com/office/officeart/2005/8/layout/orgChart1"/>
    <dgm:cxn modelId="{7FB3320C-C70A-4F9D-81AA-CC7A76C6E05D}" type="presParOf" srcId="{092A61D6-5D2A-4E23-B74F-6DF3B67D1575}" destId="{65488F8B-DCF3-46DD-A4EE-926C033EC86E}" srcOrd="1" destOrd="0" presId="urn:microsoft.com/office/officeart/2005/8/layout/orgChart1"/>
    <dgm:cxn modelId="{B886B98C-620A-440E-AB91-C3AB3C7425B1}" type="presParOf" srcId="{7AB812D3-71AF-465F-AFE8-677A50639CF4}" destId="{AEE76E2A-A66B-4E7E-BDE3-A860A012D8DC}" srcOrd="1" destOrd="0" presId="urn:microsoft.com/office/officeart/2005/8/layout/orgChart1"/>
    <dgm:cxn modelId="{A67B9B99-7C85-46FD-AEFC-BF684C0DDDE8}" type="presParOf" srcId="{AEE76E2A-A66B-4E7E-BDE3-A860A012D8DC}" destId="{F9D8EE60-4DAE-44F8-89E3-B4B8AE7C183D}" srcOrd="0" destOrd="0" presId="urn:microsoft.com/office/officeart/2005/8/layout/orgChart1"/>
    <dgm:cxn modelId="{DD4AA4FC-4228-4B54-8DB9-A39431AFC552}" type="presParOf" srcId="{AEE76E2A-A66B-4E7E-BDE3-A860A012D8DC}" destId="{F4BD3F06-4B41-4968-AA29-6D216E3F7D73}" srcOrd="1" destOrd="0" presId="urn:microsoft.com/office/officeart/2005/8/layout/orgChart1"/>
    <dgm:cxn modelId="{AF2EAC05-9B8D-477E-85A6-216AFC0445E0}" type="presParOf" srcId="{F4BD3F06-4B41-4968-AA29-6D216E3F7D73}" destId="{FF89356B-8213-4C7D-B2E0-CB4E7720F23A}" srcOrd="0" destOrd="0" presId="urn:microsoft.com/office/officeart/2005/8/layout/orgChart1"/>
    <dgm:cxn modelId="{E2032919-E143-49C3-9773-44E87D461DD9}" type="presParOf" srcId="{FF89356B-8213-4C7D-B2E0-CB4E7720F23A}" destId="{8887BC5E-2FA5-40C0-BBE1-16527A826C4B}" srcOrd="0" destOrd="0" presId="urn:microsoft.com/office/officeart/2005/8/layout/orgChart1"/>
    <dgm:cxn modelId="{1AB0C881-9CDC-4D2D-AA56-A473817B9D43}" type="presParOf" srcId="{FF89356B-8213-4C7D-B2E0-CB4E7720F23A}" destId="{B39DC804-73A9-45B3-80C4-477A3E04D5F8}" srcOrd="1" destOrd="0" presId="urn:microsoft.com/office/officeart/2005/8/layout/orgChart1"/>
    <dgm:cxn modelId="{2B35739E-BB58-40CA-92E8-1D08F4C3DEF1}" type="presParOf" srcId="{F4BD3F06-4B41-4968-AA29-6D216E3F7D73}" destId="{077B3F94-4140-4047-8DF6-F16E33633BC7}" srcOrd="1" destOrd="0" presId="urn:microsoft.com/office/officeart/2005/8/layout/orgChart1"/>
    <dgm:cxn modelId="{3F24B69B-E982-4F63-B2F8-1C9960C2989B}" type="presParOf" srcId="{F4BD3F06-4B41-4968-AA29-6D216E3F7D73}" destId="{0C56B25E-8875-4B5C-81BD-F2EB2C3D19EA}" srcOrd="2" destOrd="0" presId="urn:microsoft.com/office/officeart/2005/8/layout/orgChart1"/>
    <dgm:cxn modelId="{A0118F0C-9260-4715-A570-E50DDC714707}" type="presParOf" srcId="{AEE76E2A-A66B-4E7E-BDE3-A860A012D8DC}" destId="{B62D092C-2D4D-44EE-AC81-88A0957467BD}" srcOrd="2" destOrd="0" presId="urn:microsoft.com/office/officeart/2005/8/layout/orgChart1"/>
    <dgm:cxn modelId="{73533DB6-873C-45EB-886A-D652B14A8FA2}" type="presParOf" srcId="{AEE76E2A-A66B-4E7E-BDE3-A860A012D8DC}" destId="{D6EF2AA7-AE73-4ACE-83E7-30DD74E0AE71}" srcOrd="3" destOrd="0" presId="urn:microsoft.com/office/officeart/2005/8/layout/orgChart1"/>
    <dgm:cxn modelId="{E8A9A441-D852-4E7E-A7FE-41FD77FE669D}" type="presParOf" srcId="{D6EF2AA7-AE73-4ACE-83E7-30DD74E0AE71}" destId="{7A464697-D675-4C54-8B88-D51BDD997D54}" srcOrd="0" destOrd="0" presId="urn:microsoft.com/office/officeart/2005/8/layout/orgChart1"/>
    <dgm:cxn modelId="{B0F68A39-F822-4133-9FB7-DD64360985E1}" type="presParOf" srcId="{7A464697-D675-4C54-8B88-D51BDD997D54}" destId="{DDADF36E-6528-423C-93E6-1910C5E2813D}" srcOrd="0" destOrd="0" presId="urn:microsoft.com/office/officeart/2005/8/layout/orgChart1"/>
    <dgm:cxn modelId="{03682E23-0FBC-4409-8962-B18E6FA7D3B9}" type="presParOf" srcId="{7A464697-D675-4C54-8B88-D51BDD997D54}" destId="{334A08ED-3149-4042-9C47-B98E71162E0B}" srcOrd="1" destOrd="0" presId="urn:microsoft.com/office/officeart/2005/8/layout/orgChart1"/>
    <dgm:cxn modelId="{15E815DA-3151-4982-ADCA-F51B33043252}" type="presParOf" srcId="{D6EF2AA7-AE73-4ACE-83E7-30DD74E0AE71}" destId="{D8302DB3-11CC-4BB7-8C50-597CEFAD76D0}" srcOrd="1" destOrd="0" presId="urn:microsoft.com/office/officeart/2005/8/layout/orgChart1"/>
    <dgm:cxn modelId="{06B6F152-C6F6-4C7E-948C-FDF03340D04C}" type="presParOf" srcId="{D6EF2AA7-AE73-4ACE-83E7-30DD74E0AE71}" destId="{D39124F7-BD55-4D12-98F8-56E79821F2AA}" srcOrd="2" destOrd="0" presId="urn:microsoft.com/office/officeart/2005/8/layout/orgChart1"/>
    <dgm:cxn modelId="{48BD3DF5-757E-450F-88DC-8BF7F539FB7F}" type="presParOf" srcId="{AEE76E2A-A66B-4E7E-BDE3-A860A012D8DC}" destId="{CC5456E7-908D-44B1-99D6-E5BE28EF967F}" srcOrd="4" destOrd="0" presId="urn:microsoft.com/office/officeart/2005/8/layout/orgChart1"/>
    <dgm:cxn modelId="{7986E240-65B6-4DDB-8882-E84573C9B170}" type="presParOf" srcId="{AEE76E2A-A66B-4E7E-BDE3-A860A012D8DC}" destId="{63769F18-3439-4AC9-8F2C-4DED604D0794}" srcOrd="5" destOrd="0" presId="urn:microsoft.com/office/officeart/2005/8/layout/orgChart1"/>
    <dgm:cxn modelId="{4D5D3323-1AE2-4822-8AC7-7E1321DE6224}" type="presParOf" srcId="{63769F18-3439-4AC9-8F2C-4DED604D0794}" destId="{01CC88B9-F6CF-4A4D-A767-894A69B46323}" srcOrd="0" destOrd="0" presId="urn:microsoft.com/office/officeart/2005/8/layout/orgChart1"/>
    <dgm:cxn modelId="{2F7F22E0-0675-44FA-B11B-96601D9899AB}" type="presParOf" srcId="{01CC88B9-F6CF-4A4D-A767-894A69B46323}" destId="{7FF038B3-6C12-4AA6-8276-E1A2B48BB4CB}" srcOrd="0" destOrd="0" presId="urn:microsoft.com/office/officeart/2005/8/layout/orgChart1"/>
    <dgm:cxn modelId="{A2125BAA-7E14-48B9-AC3A-3C3B6BA645CA}" type="presParOf" srcId="{01CC88B9-F6CF-4A4D-A767-894A69B46323}" destId="{AD2DFD6F-BE9A-4461-8050-2971255D4341}" srcOrd="1" destOrd="0" presId="urn:microsoft.com/office/officeart/2005/8/layout/orgChart1"/>
    <dgm:cxn modelId="{AD8F582B-28C5-4EAD-9695-63457CAEF66D}" type="presParOf" srcId="{63769F18-3439-4AC9-8F2C-4DED604D0794}" destId="{14A44C6A-7742-49DC-8ACF-E8D038EEC409}" srcOrd="1" destOrd="0" presId="urn:microsoft.com/office/officeart/2005/8/layout/orgChart1"/>
    <dgm:cxn modelId="{B0383CE1-F318-43E0-A8E4-94BC35BEE9B3}" type="presParOf" srcId="{63769F18-3439-4AC9-8F2C-4DED604D0794}" destId="{A607FA64-F859-4D04-A533-2C6F65715542}" srcOrd="2" destOrd="0" presId="urn:microsoft.com/office/officeart/2005/8/layout/orgChart1"/>
    <dgm:cxn modelId="{98474826-88B1-42C8-A7C5-F6A23906DF44}" type="presParOf" srcId="{AEE76E2A-A66B-4E7E-BDE3-A860A012D8DC}" destId="{0642B29E-D4B3-4A48-AFB8-CBA42E4C99DC}" srcOrd="6" destOrd="0" presId="urn:microsoft.com/office/officeart/2005/8/layout/orgChart1"/>
    <dgm:cxn modelId="{AE300E67-FB49-4BDB-B531-F9CA1AEE0791}" type="presParOf" srcId="{AEE76E2A-A66B-4E7E-BDE3-A860A012D8DC}" destId="{8118D383-B4BF-4E37-B635-1FB15602D631}" srcOrd="7" destOrd="0" presId="urn:microsoft.com/office/officeart/2005/8/layout/orgChart1"/>
    <dgm:cxn modelId="{A941C481-34FE-4831-9CE3-46CE11A861E2}" type="presParOf" srcId="{8118D383-B4BF-4E37-B635-1FB15602D631}" destId="{42BC0A1D-1E80-4A60-8AEA-4F658B43659E}" srcOrd="0" destOrd="0" presId="urn:microsoft.com/office/officeart/2005/8/layout/orgChart1"/>
    <dgm:cxn modelId="{AE14FF8B-9344-4120-98FB-3E997C7F733B}" type="presParOf" srcId="{42BC0A1D-1E80-4A60-8AEA-4F658B43659E}" destId="{F26216F3-C40F-479F-9654-E0E9DBFF37E6}" srcOrd="0" destOrd="0" presId="urn:microsoft.com/office/officeart/2005/8/layout/orgChart1"/>
    <dgm:cxn modelId="{A33E278B-80F9-419C-9209-3B25EA9F196A}" type="presParOf" srcId="{42BC0A1D-1E80-4A60-8AEA-4F658B43659E}" destId="{C52ABADE-BCDF-43A4-AAC3-39E11E1543B2}" srcOrd="1" destOrd="0" presId="urn:microsoft.com/office/officeart/2005/8/layout/orgChart1"/>
    <dgm:cxn modelId="{FB127381-CEB0-471C-93E6-69FD853CE182}" type="presParOf" srcId="{8118D383-B4BF-4E37-B635-1FB15602D631}" destId="{A658B160-7C10-4BBC-A4BF-9DA5818704FA}" srcOrd="1" destOrd="0" presId="urn:microsoft.com/office/officeart/2005/8/layout/orgChart1"/>
    <dgm:cxn modelId="{283F7B16-4CFE-4EA0-8E70-0774AF77CAA7}" type="presParOf" srcId="{8118D383-B4BF-4E37-B635-1FB15602D631}" destId="{C5E2F0A8-D727-493B-91D3-E556AA7C66A1}" srcOrd="2" destOrd="0" presId="urn:microsoft.com/office/officeart/2005/8/layout/orgChart1"/>
    <dgm:cxn modelId="{E35801C2-9F26-4BCD-A6F3-D72B571F4EB3}" type="presParOf" srcId="{AEE76E2A-A66B-4E7E-BDE3-A860A012D8DC}" destId="{86F08E21-4BD8-4452-8033-2EF292CDF814}" srcOrd="8" destOrd="0" presId="urn:microsoft.com/office/officeart/2005/8/layout/orgChart1"/>
    <dgm:cxn modelId="{7A220CDF-803E-4A15-B6BD-72AB7EB47B0F}" type="presParOf" srcId="{AEE76E2A-A66B-4E7E-BDE3-A860A012D8DC}" destId="{294CEBF5-FBF6-47F3-B581-375FDFE25ADD}" srcOrd="9" destOrd="0" presId="urn:microsoft.com/office/officeart/2005/8/layout/orgChart1"/>
    <dgm:cxn modelId="{B4B7B7E4-F0BB-4864-B0AC-AB10F51F4CD8}" type="presParOf" srcId="{294CEBF5-FBF6-47F3-B581-375FDFE25ADD}" destId="{DAE1F0D5-4043-4388-8961-B8C3A17C0FE2}" srcOrd="0" destOrd="0" presId="urn:microsoft.com/office/officeart/2005/8/layout/orgChart1"/>
    <dgm:cxn modelId="{25F5F19A-97E1-414A-BC3B-A89D68503EAD}" type="presParOf" srcId="{DAE1F0D5-4043-4388-8961-B8C3A17C0FE2}" destId="{81AA7BDA-26BA-4231-BD00-03F8F0CBD06F}" srcOrd="0" destOrd="0" presId="urn:microsoft.com/office/officeart/2005/8/layout/orgChart1"/>
    <dgm:cxn modelId="{004D1368-4D5D-446A-8F08-37061E35A392}" type="presParOf" srcId="{DAE1F0D5-4043-4388-8961-B8C3A17C0FE2}" destId="{E0769829-D8A2-4A5B-9E47-276783D12A94}" srcOrd="1" destOrd="0" presId="urn:microsoft.com/office/officeart/2005/8/layout/orgChart1"/>
    <dgm:cxn modelId="{4580F704-0C6A-46F6-8435-A6CC683C8FDB}" type="presParOf" srcId="{294CEBF5-FBF6-47F3-B581-375FDFE25ADD}" destId="{C445E5E5-59BA-45FF-8FEE-E501D309D573}" srcOrd="1" destOrd="0" presId="urn:microsoft.com/office/officeart/2005/8/layout/orgChart1"/>
    <dgm:cxn modelId="{05DC31A0-B2B8-4273-A1C0-9CE5CD2D5EE9}" type="presParOf" srcId="{294CEBF5-FBF6-47F3-B581-375FDFE25ADD}" destId="{33EC4468-9F72-4940-985F-7AD0C0062CC8}" srcOrd="2" destOrd="0" presId="urn:microsoft.com/office/officeart/2005/8/layout/orgChart1"/>
    <dgm:cxn modelId="{16312381-A489-416E-865C-38FA0A17C85E}" type="presParOf" srcId="{7AB812D3-71AF-465F-AFE8-677A50639CF4}" destId="{E0D9E2A7-15B2-46DC-A158-0D3136B17385}" srcOrd="2" destOrd="0" presId="urn:microsoft.com/office/officeart/2005/8/layout/orgChart1"/>
    <dgm:cxn modelId="{029F7274-896E-4C3C-A53F-FC5DB6B7108C}" type="presParOf" srcId="{9C1B4FEA-EE8C-4FAB-8528-1C0D0CE4D668}" destId="{E89FCE82-63DA-4B79-8515-6610B7972050}" srcOrd="14" destOrd="0" presId="urn:microsoft.com/office/officeart/2005/8/layout/orgChart1"/>
    <dgm:cxn modelId="{4D678AAF-D7BC-4770-B00F-4D58FDC000FA}" type="presParOf" srcId="{9C1B4FEA-EE8C-4FAB-8528-1C0D0CE4D668}" destId="{4CBAA92A-0D5C-4D19-BC68-667CB7F9D6F0}" srcOrd="15" destOrd="0" presId="urn:microsoft.com/office/officeart/2005/8/layout/orgChart1"/>
    <dgm:cxn modelId="{C238C2BA-5619-4A2F-B89A-AA76CECB3BE4}" type="presParOf" srcId="{4CBAA92A-0D5C-4D19-BC68-667CB7F9D6F0}" destId="{947BA6D9-BF07-43B6-9D75-ED054AD83C64}" srcOrd="0" destOrd="0" presId="urn:microsoft.com/office/officeart/2005/8/layout/orgChart1"/>
    <dgm:cxn modelId="{75F32DDF-CA07-4831-B22E-CF23EF45A234}" type="presParOf" srcId="{947BA6D9-BF07-43B6-9D75-ED054AD83C64}" destId="{76A2B360-3C23-4B43-B18F-7DCDC201C0AD}" srcOrd="0" destOrd="0" presId="urn:microsoft.com/office/officeart/2005/8/layout/orgChart1"/>
    <dgm:cxn modelId="{795B904E-069E-4B8F-B4DB-80FD6F6B9A6F}" type="presParOf" srcId="{947BA6D9-BF07-43B6-9D75-ED054AD83C64}" destId="{61EEE39E-DD2B-4810-ADCE-EBCFFE0283B0}" srcOrd="1" destOrd="0" presId="urn:microsoft.com/office/officeart/2005/8/layout/orgChart1"/>
    <dgm:cxn modelId="{CEEC4E1D-04EC-450E-B80B-B9391419566C}" type="presParOf" srcId="{4CBAA92A-0D5C-4D19-BC68-667CB7F9D6F0}" destId="{A25CCEB4-9BFC-4448-A329-37EFF1C8394A}" srcOrd="1" destOrd="0" presId="urn:microsoft.com/office/officeart/2005/8/layout/orgChart1"/>
    <dgm:cxn modelId="{9D64F6EB-F888-488D-8A9B-0989AEC58630}" type="presParOf" srcId="{A25CCEB4-9BFC-4448-A329-37EFF1C8394A}" destId="{69F86288-7E1A-44B4-A7E9-9E563A39C28D}" srcOrd="0" destOrd="0" presId="urn:microsoft.com/office/officeart/2005/8/layout/orgChart1"/>
    <dgm:cxn modelId="{17F5ABC3-C63F-480A-AC09-E40727A1FB71}" type="presParOf" srcId="{A25CCEB4-9BFC-4448-A329-37EFF1C8394A}" destId="{E10D2A9E-D69B-468F-8DA6-D34FCE6C5063}" srcOrd="1" destOrd="0" presId="urn:microsoft.com/office/officeart/2005/8/layout/orgChart1"/>
    <dgm:cxn modelId="{C1EBA633-F90F-40C2-B593-C53DC803D22E}" type="presParOf" srcId="{E10D2A9E-D69B-468F-8DA6-D34FCE6C5063}" destId="{D90C2693-2524-424E-A102-3A9B133F8CF0}" srcOrd="0" destOrd="0" presId="urn:microsoft.com/office/officeart/2005/8/layout/orgChart1"/>
    <dgm:cxn modelId="{3FAE254C-E8E6-4CAF-BB1F-87AD41A17564}" type="presParOf" srcId="{D90C2693-2524-424E-A102-3A9B133F8CF0}" destId="{13E0F027-469C-4982-8E5D-68BA2FDA2070}" srcOrd="0" destOrd="0" presId="urn:microsoft.com/office/officeart/2005/8/layout/orgChart1"/>
    <dgm:cxn modelId="{279A1B58-9364-4339-AD37-0433DDB00559}" type="presParOf" srcId="{D90C2693-2524-424E-A102-3A9B133F8CF0}" destId="{74DF1107-D433-4CA7-99A7-2D16847744AD}" srcOrd="1" destOrd="0" presId="urn:microsoft.com/office/officeart/2005/8/layout/orgChart1"/>
    <dgm:cxn modelId="{C687F237-FCEC-4B31-AC2E-8E732E7F8787}" type="presParOf" srcId="{E10D2A9E-D69B-468F-8DA6-D34FCE6C5063}" destId="{955DC18A-C9FE-4500-A144-B4C3C292D88C}" srcOrd="1" destOrd="0" presId="urn:microsoft.com/office/officeart/2005/8/layout/orgChart1"/>
    <dgm:cxn modelId="{6A2F4B3B-0F4E-45CC-A1EE-D05C9647DD4B}" type="presParOf" srcId="{E10D2A9E-D69B-468F-8DA6-D34FCE6C5063}" destId="{C22A29EF-0C97-4AD7-B98C-13F5D58A118F}" srcOrd="2" destOrd="0" presId="urn:microsoft.com/office/officeart/2005/8/layout/orgChart1"/>
    <dgm:cxn modelId="{F15AB837-34DE-4ABA-B9A4-5BD497BC73F1}" type="presParOf" srcId="{A25CCEB4-9BFC-4448-A329-37EFF1C8394A}" destId="{227EE773-9EF6-498A-897D-4099D6F804A6}" srcOrd="2" destOrd="0" presId="urn:microsoft.com/office/officeart/2005/8/layout/orgChart1"/>
    <dgm:cxn modelId="{3542A2C8-F143-4964-A619-AE415B6506E4}" type="presParOf" srcId="{A25CCEB4-9BFC-4448-A329-37EFF1C8394A}" destId="{5C92D2AE-08EF-45E9-B3AF-F227F664FDDF}" srcOrd="3" destOrd="0" presId="urn:microsoft.com/office/officeart/2005/8/layout/orgChart1"/>
    <dgm:cxn modelId="{8A6630A0-0F6A-47DB-8346-476E7D3D4EAD}" type="presParOf" srcId="{5C92D2AE-08EF-45E9-B3AF-F227F664FDDF}" destId="{4D27EA71-9629-475E-8F7D-4353D6D65E11}" srcOrd="0" destOrd="0" presId="urn:microsoft.com/office/officeart/2005/8/layout/orgChart1"/>
    <dgm:cxn modelId="{E2BDDEEC-DE40-4590-A699-3F681B727892}" type="presParOf" srcId="{4D27EA71-9629-475E-8F7D-4353D6D65E11}" destId="{888E7351-62A0-4B0A-A6C2-A1598215616B}" srcOrd="0" destOrd="0" presId="urn:microsoft.com/office/officeart/2005/8/layout/orgChart1"/>
    <dgm:cxn modelId="{58277B08-E7BF-48BE-99B1-2BE2997BD0D7}" type="presParOf" srcId="{4D27EA71-9629-475E-8F7D-4353D6D65E11}" destId="{DC00FFB0-0CE7-45A4-9453-0486BF7A3525}" srcOrd="1" destOrd="0" presId="urn:microsoft.com/office/officeart/2005/8/layout/orgChart1"/>
    <dgm:cxn modelId="{ADA6A58D-8F76-4376-AD15-CDDAA5C833AB}" type="presParOf" srcId="{5C92D2AE-08EF-45E9-B3AF-F227F664FDDF}" destId="{84C44E14-94CF-4958-8C8A-1B84793EA0E4}" srcOrd="1" destOrd="0" presId="urn:microsoft.com/office/officeart/2005/8/layout/orgChart1"/>
    <dgm:cxn modelId="{A840F3D3-3579-4F64-8E1B-A0A92041AE98}" type="presParOf" srcId="{5C92D2AE-08EF-45E9-B3AF-F227F664FDDF}" destId="{FF6477DC-441D-4B51-B0EC-98C963F73A8E}" srcOrd="2" destOrd="0" presId="urn:microsoft.com/office/officeart/2005/8/layout/orgChart1"/>
    <dgm:cxn modelId="{BEC6C20F-E7DB-4580-B35B-FCFBAA052474}" type="presParOf" srcId="{A25CCEB4-9BFC-4448-A329-37EFF1C8394A}" destId="{A071A6B7-DD54-400B-B692-AC21D8B5241E}" srcOrd="4" destOrd="0" presId="urn:microsoft.com/office/officeart/2005/8/layout/orgChart1"/>
    <dgm:cxn modelId="{DC88B2B6-D314-4E0E-B2F8-E203C8484DCE}" type="presParOf" srcId="{A25CCEB4-9BFC-4448-A329-37EFF1C8394A}" destId="{D37ECBC1-6567-4FBC-A2E2-B5691EA50BF2}" srcOrd="5" destOrd="0" presId="urn:microsoft.com/office/officeart/2005/8/layout/orgChart1"/>
    <dgm:cxn modelId="{26E81614-C021-43F8-B705-35A5CF10CC13}" type="presParOf" srcId="{D37ECBC1-6567-4FBC-A2E2-B5691EA50BF2}" destId="{BDB79DA4-2714-4D15-9845-CB5DA90D3273}" srcOrd="0" destOrd="0" presId="urn:microsoft.com/office/officeart/2005/8/layout/orgChart1"/>
    <dgm:cxn modelId="{E7CD743C-9CA2-4A70-A4FC-4A8A4A7E4196}" type="presParOf" srcId="{BDB79DA4-2714-4D15-9845-CB5DA90D3273}" destId="{845A8BC3-DD94-4766-A226-0AB6E0840BED}" srcOrd="0" destOrd="0" presId="urn:microsoft.com/office/officeart/2005/8/layout/orgChart1"/>
    <dgm:cxn modelId="{97BD4EC7-5AC5-46BB-A8C1-08A08EC44A18}" type="presParOf" srcId="{BDB79DA4-2714-4D15-9845-CB5DA90D3273}" destId="{9E7222F0-DA33-49F9-A6B1-D1F4F8281969}" srcOrd="1" destOrd="0" presId="urn:microsoft.com/office/officeart/2005/8/layout/orgChart1"/>
    <dgm:cxn modelId="{ED94206E-5FCA-4376-9D29-2865BDB962CE}" type="presParOf" srcId="{D37ECBC1-6567-4FBC-A2E2-B5691EA50BF2}" destId="{ADE59304-1C98-4051-9BB3-DEE1A4DA6971}" srcOrd="1" destOrd="0" presId="urn:microsoft.com/office/officeart/2005/8/layout/orgChart1"/>
    <dgm:cxn modelId="{0C51AD39-B261-498B-827E-736E2820B3BF}" type="presParOf" srcId="{D37ECBC1-6567-4FBC-A2E2-B5691EA50BF2}" destId="{A8D06D65-5D5C-4112-8B89-5A510CE6670A}" srcOrd="2" destOrd="0" presId="urn:microsoft.com/office/officeart/2005/8/layout/orgChart1"/>
    <dgm:cxn modelId="{7D95977F-7CE0-4142-B342-A6ABBFFBD380}" type="presParOf" srcId="{A25CCEB4-9BFC-4448-A329-37EFF1C8394A}" destId="{201F631D-285B-452B-9C37-E7F7E320D83B}" srcOrd="6" destOrd="0" presId="urn:microsoft.com/office/officeart/2005/8/layout/orgChart1"/>
    <dgm:cxn modelId="{AF9030BD-175A-402F-BFE3-F7C389C54662}" type="presParOf" srcId="{A25CCEB4-9BFC-4448-A329-37EFF1C8394A}" destId="{FBDDAF85-9BFA-4BB7-A88B-92E7B5F419A0}" srcOrd="7" destOrd="0" presId="urn:microsoft.com/office/officeart/2005/8/layout/orgChart1"/>
    <dgm:cxn modelId="{0C6E8A6E-53B0-4C5F-B0EB-7DD4B7428219}" type="presParOf" srcId="{FBDDAF85-9BFA-4BB7-A88B-92E7B5F419A0}" destId="{77943EA7-236F-48C9-AF2E-CDE5DDBD1704}" srcOrd="0" destOrd="0" presId="urn:microsoft.com/office/officeart/2005/8/layout/orgChart1"/>
    <dgm:cxn modelId="{3C9CF244-9411-44DD-830A-73FA92D9B545}" type="presParOf" srcId="{77943EA7-236F-48C9-AF2E-CDE5DDBD1704}" destId="{0DB3F750-3BC3-4110-B30A-2B9AC1713C08}" srcOrd="0" destOrd="0" presId="urn:microsoft.com/office/officeart/2005/8/layout/orgChart1"/>
    <dgm:cxn modelId="{E6B94C7B-AE61-4676-8E3E-F9229743D763}" type="presParOf" srcId="{77943EA7-236F-48C9-AF2E-CDE5DDBD1704}" destId="{AB605A13-A03A-42CA-A3D0-2903BE3266D3}" srcOrd="1" destOrd="0" presId="urn:microsoft.com/office/officeart/2005/8/layout/orgChart1"/>
    <dgm:cxn modelId="{3B71614A-45EA-41EA-BF5A-20DBF1B17F43}" type="presParOf" srcId="{FBDDAF85-9BFA-4BB7-A88B-92E7B5F419A0}" destId="{1B8D5D33-FF46-4137-B08D-29C27A671DCB}" srcOrd="1" destOrd="0" presId="urn:microsoft.com/office/officeart/2005/8/layout/orgChart1"/>
    <dgm:cxn modelId="{150AA762-1378-4EB6-ACDD-38B9B305878B}" type="presParOf" srcId="{FBDDAF85-9BFA-4BB7-A88B-92E7B5F419A0}" destId="{1DC244FE-F06F-42BE-BA16-21EC5BF4499D}" srcOrd="2" destOrd="0" presId="urn:microsoft.com/office/officeart/2005/8/layout/orgChart1"/>
    <dgm:cxn modelId="{30C45A76-D082-41D3-89D9-059EC3950AF7}" type="presParOf" srcId="{A25CCEB4-9BFC-4448-A329-37EFF1C8394A}" destId="{04513520-C6C7-4678-A960-A310044BA6A7}" srcOrd="8" destOrd="0" presId="urn:microsoft.com/office/officeart/2005/8/layout/orgChart1"/>
    <dgm:cxn modelId="{B54D2AB1-F911-4395-8059-646CF36D69FF}" type="presParOf" srcId="{A25CCEB4-9BFC-4448-A329-37EFF1C8394A}" destId="{8F7B5A86-C3A0-4A2A-9C36-4983C4CDEC70}" srcOrd="9" destOrd="0" presId="urn:microsoft.com/office/officeart/2005/8/layout/orgChart1"/>
    <dgm:cxn modelId="{97631FEC-9F5E-472E-B3F2-809358C6BACA}" type="presParOf" srcId="{8F7B5A86-C3A0-4A2A-9C36-4983C4CDEC70}" destId="{25EB03D7-9BDB-453E-8242-7C8A678DF2FE}" srcOrd="0" destOrd="0" presId="urn:microsoft.com/office/officeart/2005/8/layout/orgChart1"/>
    <dgm:cxn modelId="{2DDCA3F5-57F5-4D1E-9E99-4D99D54F8EDC}" type="presParOf" srcId="{25EB03D7-9BDB-453E-8242-7C8A678DF2FE}" destId="{BC10B174-4B75-4579-9C0C-E838A3B1A7C7}" srcOrd="0" destOrd="0" presId="urn:microsoft.com/office/officeart/2005/8/layout/orgChart1"/>
    <dgm:cxn modelId="{4EE72A0E-8477-49BC-B7C0-CE5D42D1FF52}" type="presParOf" srcId="{25EB03D7-9BDB-453E-8242-7C8A678DF2FE}" destId="{E785252D-3C62-4429-8DC8-131E2D311892}" srcOrd="1" destOrd="0" presId="urn:microsoft.com/office/officeart/2005/8/layout/orgChart1"/>
    <dgm:cxn modelId="{C03BD1EC-CE49-4077-BCB8-F06B0ED81900}" type="presParOf" srcId="{8F7B5A86-C3A0-4A2A-9C36-4983C4CDEC70}" destId="{DD884C5B-57AB-4EB5-B9C4-89660E783F48}" srcOrd="1" destOrd="0" presId="urn:microsoft.com/office/officeart/2005/8/layout/orgChart1"/>
    <dgm:cxn modelId="{264CB5D3-3B9F-46D5-88FD-0036EB51B332}" type="presParOf" srcId="{8F7B5A86-C3A0-4A2A-9C36-4983C4CDEC70}" destId="{9FB21306-BC7C-43CF-84C6-9351D6BC56FE}" srcOrd="2" destOrd="0" presId="urn:microsoft.com/office/officeart/2005/8/layout/orgChart1"/>
    <dgm:cxn modelId="{4D462A5E-473D-4CFB-8AE1-8C5CFCA54F47}" type="presParOf" srcId="{A25CCEB4-9BFC-4448-A329-37EFF1C8394A}" destId="{DE9E6E69-AB4B-420B-8870-2610FBE27764}" srcOrd="10" destOrd="0" presId="urn:microsoft.com/office/officeart/2005/8/layout/orgChart1"/>
    <dgm:cxn modelId="{999B0648-AB36-42E6-B4BC-BE048823A1CB}" type="presParOf" srcId="{A25CCEB4-9BFC-4448-A329-37EFF1C8394A}" destId="{5383427E-DDF2-4682-A327-69513466FD73}" srcOrd="11" destOrd="0" presId="urn:microsoft.com/office/officeart/2005/8/layout/orgChart1"/>
    <dgm:cxn modelId="{ED7F9A46-7690-48EB-863A-13A087270485}" type="presParOf" srcId="{5383427E-DDF2-4682-A327-69513466FD73}" destId="{42A93531-C9D7-410D-8B3F-B0E209FE0A0F}" srcOrd="0" destOrd="0" presId="urn:microsoft.com/office/officeart/2005/8/layout/orgChart1"/>
    <dgm:cxn modelId="{4DB10796-2B33-4A7A-B976-37D5F163F4B4}" type="presParOf" srcId="{42A93531-C9D7-410D-8B3F-B0E209FE0A0F}" destId="{20C0FF1B-8F53-4D91-B6DA-FBB2B19131F9}" srcOrd="0" destOrd="0" presId="urn:microsoft.com/office/officeart/2005/8/layout/orgChart1"/>
    <dgm:cxn modelId="{38521CAC-6F27-4213-B98B-F16F7822B07F}" type="presParOf" srcId="{42A93531-C9D7-410D-8B3F-B0E209FE0A0F}" destId="{D848C185-3CAA-4367-BAFA-1D89BD88CBBC}" srcOrd="1" destOrd="0" presId="urn:microsoft.com/office/officeart/2005/8/layout/orgChart1"/>
    <dgm:cxn modelId="{5D3797E2-1525-4C05-948E-63D69EE3E1E2}" type="presParOf" srcId="{5383427E-DDF2-4682-A327-69513466FD73}" destId="{3CAE7CBD-B6ED-4FB3-88C1-D33B856A6DF8}" srcOrd="1" destOrd="0" presId="urn:microsoft.com/office/officeart/2005/8/layout/orgChart1"/>
    <dgm:cxn modelId="{BE45B9F6-8F44-4869-A898-CDC53EA99246}" type="presParOf" srcId="{5383427E-DDF2-4682-A327-69513466FD73}" destId="{19666741-D55D-48CD-94DF-26959A7E5332}" srcOrd="2" destOrd="0" presId="urn:microsoft.com/office/officeart/2005/8/layout/orgChart1"/>
    <dgm:cxn modelId="{390F66A1-C494-4E72-95A5-799109A45DBF}" type="presParOf" srcId="{A25CCEB4-9BFC-4448-A329-37EFF1C8394A}" destId="{D0BBD8B9-F4E2-46DA-8365-7F48CB3816AE}" srcOrd="12" destOrd="0" presId="urn:microsoft.com/office/officeart/2005/8/layout/orgChart1"/>
    <dgm:cxn modelId="{EE0A842E-AEA7-49C6-84DF-2847EFA2956D}" type="presParOf" srcId="{A25CCEB4-9BFC-4448-A329-37EFF1C8394A}" destId="{BC32D15B-44AE-4A19-9303-43562F15C2B7}" srcOrd="13" destOrd="0" presId="urn:microsoft.com/office/officeart/2005/8/layout/orgChart1"/>
    <dgm:cxn modelId="{1449122A-54B7-49B0-96C7-E3B0F8560E30}" type="presParOf" srcId="{BC32D15B-44AE-4A19-9303-43562F15C2B7}" destId="{1756351D-3BFF-4069-B374-3BF8D0760D0B}" srcOrd="0" destOrd="0" presId="urn:microsoft.com/office/officeart/2005/8/layout/orgChart1"/>
    <dgm:cxn modelId="{15B54C6B-9B48-4C30-AD19-A3F4B8C6E71C}" type="presParOf" srcId="{1756351D-3BFF-4069-B374-3BF8D0760D0B}" destId="{BA1E1335-B5AB-453E-B2DB-2FC8B4CA6C8F}" srcOrd="0" destOrd="0" presId="urn:microsoft.com/office/officeart/2005/8/layout/orgChart1"/>
    <dgm:cxn modelId="{0C2EFF5E-897F-49AF-AF9B-E1C65E4CAC9F}" type="presParOf" srcId="{1756351D-3BFF-4069-B374-3BF8D0760D0B}" destId="{DAA39797-C8AE-476B-A00D-EC30D2EA4DCD}" srcOrd="1" destOrd="0" presId="urn:microsoft.com/office/officeart/2005/8/layout/orgChart1"/>
    <dgm:cxn modelId="{6F763CC8-7709-49F2-9023-EB2E4AE2B224}" type="presParOf" srcId="{BC32D15B-44AE-4A19-9303-43562F15C2B7}" destId="{E53DABFE-736D-489B-A0B9-EF48F328855C}" srcOrd="1" destOrd="0" presId="urn:microsoft.com/office/officeart/2005/8/layout/orgChart1"/>
    <dgm:cxn modelId="{51229CA2-C000-4615-B54A-7A742E42DF26}" type="presParOf" srcId="{BC32D15B-44AE-4A19-9303-43562F15C2B7}" destId="{63143536-3644-4DAA-8795-3D049DE905EA}" srcOrd="2" destOrd="0" presId="urn:microsoft.com/office/officeart/2005/8/layout/orgChart1"/>
    <dgm:cxn modelId="{D931D75E-8B8A-4D83-9C16-420BFDAA6E11}" type="presParOf" srcId="{A25CCEB4-9BFC-4448-A329-37EFF1C8394A}" destId="{3D92A82D-295E-4F97-A740-480C8947B3D7}" srcOrd="14" destOrd="0" presId="urn:microsoft.com/office/officeart/2005/8/layout/orgChart1"/>
    <dgm:cxn modelId="{5E174F3F-9CD5-40F1-9330-98D5E8D17F04}" type="presParOf" srcId="{A25CCEB4-9BFC-4448-A329-37EFF1C8394A}" destId="{A0CD2F15-09E3-418F-AAC1-032E7805B5A9}" srcOrd="15" destOrd="0" presId="urn:microsoft.com/office/officeart/2005/8/layout/orgChart1"/>
    <dgm:cxn modelId="{4AFB8B35-87CB-49F3-B9FC-CBA6E5578CB9}" type="presParOf" srcId="{A0CD2F15-09E3-418F-AAC1-032E7805B5A9}" destId="{4A727A0D-1CD6-450D-9C02-3DD4A49C2E95}" srcOrd="0" destOrd="0" presId="urn:microsoft.com/office/officeart/2005/8/layout/orgChart1"/>
    <dgm:cxn modelId="{B6F63AD8-7282-4842-A7A4-E95C60CEFCF2}" type="presParOf" srcId="{4A727A0D-1CD6-450D-9C02-3DD4A49C2E95}" destId="{3E6231FF-EC58-48F6-BCCC-A063C187B1E0}" srcOrd="0" destOrd="0" presId="urn:microsoft.com/office/officeart/2005/8/layout/orgChart1"/>
    <dgm:cxn modelId="{49C8A039-537E-4B7C-AF38-F53D70646A2F}" type="presParOf" srcId="{4A727A0D-1CD6-450D-9C02-3DD4A49C2E95}" destId="{8454DF7A-BF2E-44CB-9606-E9291C57D96B}" srcOrd="1" destOrd="0" presId="urn:microsoft.com/office/officeart/2005/8/layout/orgChart1"/>
    <dgm:cxn modelId="{53028214-7502-426A-B589-224F37B5F9AE}" type="presParOf" srcId="{A0CD2F15-09E3-418F-AAC1-032E7805B5A9}" destId="{F99C46DC-B5E6-4C50-BE03-4BC00B826F39}" srcOrd="1" destOrd="0" presId="urn:microsoft.com/office/officeart/2005/8/layout/orgChart1"/>
    <dgm:cxn modelId="{5A464BEE-764A-40BC-86F9-74B268BD48A2}" type="presParOf" srcId="{A0CD2F15-09E3-418F-AAC1-032E7805B5A9}" destId="{6E8B68E2-6853-44C8-BF73-21355F41C9AF}" srcOrd="2" destOrd="0" presId="urn:microsoft.com/office/officeart/2005/8/layout/orgChart1"/>
    <dgm:cxn modelId="{AE05F7CE-BF8C-44FF-B3F2-4E975184A218}" type="presParOf" srcId="{A25CCEB4-9BFC-4448-A329-37EFF1C8394A}" destId="{F21EBE8C-5018-46DB-82EF-D74474719482}" srcOrd="16" destOrd="0" presId="urn:microsoft.com/office/officeart/2005/8/layout/orgChart1"/>
    <dgm:cxn modelId="{0933A8DD-B247-43A7-88FB-13D4EBDF85A5}" type="presParOf" srcId="{A25CCEB4-9BFC-4448-A329-37EFF1C8394A}" destId="{49F3E68F-908E-4660-AF55-35363A923BFD}" srcOrd="17" destOrd="0" presId="urn:microsoft.com/office/officeart/2005/8/layout/orgChart1"/>
    <dgm:cxn modelId="{51159658-E2B7-4951-9421-87B1D3EA8E38}" type="presParOf" srcId="{49F3E68F-908E-4660-AF55-35363A923BFD}" destId="{22626606-2C45-45DC-9D39-B433F7843034}" srcOrd="0" destOrd="0" presId="urn:microsoft.com/office/officeart/2005/8/layout/orgChart1"/>
    <dgm:cxn modelId="{4EFEAD8A-E3F2-4851-89F3-22F7ED0A0CC2}" type="presParOf" srcId="{22626606-2C45-45DC-9D39-B433F7843034}" destId="{B0CAFFF7-7421-4EC6-A600-BB7A1BE6CB91}" srcOrd="0" destOrd="0" presId="urn:microsoft.com/office/officeart/2005/8/layout/orgChart1"/>
    <dgm:cxn modelId="{BB8E16C9-1148-481B-8EDB-82548432260B}" type="presParOf" srcId="{22626606-2C45-45DC-9D39-B433F7843034}" destId="{85E3A0FC-E8EA-4E9D-BE5D-E442CB094E16}" srcOrd="1" destOrd="0" presId="urn:microsoft.com/office/officeart/2005/8/layout/orgChart1"/>
    <dgm:cxn modelId="{5BD10B21-99C4-4238-AF65-A3A1BE4408A9}" type="presParOf" srcId="{49F3E68F-908E-4660-AF55-35363A923BFD}" destId="{4420676F-B1FB-4F28-BE25-D87C14636484}" srcOrd="1" destOrd="0" presId="urn:microsoft.com/office/officeart/2005/8/layout/orgChart1"/>
    <dgm:cxn modelId="{7CEA923F-B809-46E7-BEA5-E2F28750A469}" type="presParOf" srcId="{49F3E68F-908E-4660-AF55-35363A923BFD}" destId="{6C49DD60-109B-4AF9-B2F4-92C1AE1B49E3}" srcOrd="2" destOrd="0" presId="urn:microsoft.com/office/officeart/2005/8/layout/orgChart1"/>
    <dgm:cxn modelId="{A8918AAC-0A23-4743-A33A-EC6B2BFF94BD}" type="presParOf" srcId="{4CBAA92A-0D5C-4D19-BC68-667CB7F9D6F0}" destId="{DDD3A295-1735-4094-8E19-B584A4A8E952}" srcOrd="2" destOrd="0" presId="urn:microsoft.com/office/officeart/2005/8/layout/orgChart1"/>
    <dgm:cxn modelId="{E7D4FA78-72A5-41E3-A69E-0A2A2099FBED}" type="presParOf" srcId="{9C1B4FEA-EE8C-4FAB-8528-1C0D0CE4D668}" destId="{0862CE5A-278B-4EC3-B234-EF4F56C5117F}" srcOrd="16" destOrd="0" presId="urn:microsoft.com/office/officeart/2005/8/layout/orgChart1"/>
    <dgm:cxn modelId="{6EDDABCE-3506-401D-A41F-3D010C112911}" type="presParOf" srcId="{9C1B4FEA-EE8C-4FAB-8528-1C0D0CE4D668}" destId="{343E6AC3-2FFF-4968-8CC1-3E74F9FEA94E}" srcOrd="17" destOrd="0" presId="urn:microsoft.com/office/officeart/2005/8/layout/orgChart1"/>
    <dgm:cxn modelId="{DCC246D6-7A75-468B-B13C-53FF28CF05E3}" type="presParOf" srcId="{343E6AC3-2FFF-4968-8CC1-3E74F9FEA94E}" destId="{83E88DD9-33F6-4A63-9016-9F17058FBC6C}" srcOrd="0" destOrd="0" presId="urn:microsoft.com/office/officeart/2005/8/layout/orgChart1"/>
    <dgm:cxn modelId="{5528B610-92B0-47D3-9D99-07619AE61B7D}" type="presParOf" srcId="{83E88DD9-33F6-4A63-9016-9F17058FBC6C}" destId="{C993398E-95EA-448F-8EC9-1FE37D9BA00F}" srcOrd="0" destOrd="0" presId="urn:microsoft.com/office/officeart/2005/8/layout/orgChart1"/>
    <dgm:cxn modelId="{E3084BE7-5B9E-4B5F-872E-78FA95489528}" type="presParOf" srcId="{83E88DD9-33F6-4A63-9016-9F17058FBC6C}" destId="{22627EA2-E8B1-4D4C-B942-2584397DF256}" srcOrd="1" destOrd="0" presId="urn:microsoft.com/office/officeart/2005/8/layout/orgChart1"/>
    <dgm:cxn modelId="{0C0F546B-D3CA-464C-80C0-15A590B1E0E2}" type="presParOf" srcId="{343E6AC3-2FFF-4968-8CC1-3E74F9FEA94E}" destId="{A486F2A9-2C41-4554-AEAF-BEFE5041C27C}" srcOrd="1" destOrd="0" presId="urn:microsoft.com/office/officeart/2005/8/layout/orgChart1"/>
    <dgm:cxn modelId="{2F4C6A71-3648-4640-B951-A8630B716C8F}" type="presParOf" srcId="{A486F2A9-2C41-4554-AEAF-BEFE5041C27C}" destId="{56ACA680-2C06-4771-94CA-22E8911EAD4D}" srcOrd="0" destOrd="0" presId="urn:microsoft.com/office/officeart/2005/8/layout/orgChart1"/>
    <dgm:cxn modelId="{1C3BFACA-1DCF-4E0F-97F2-F6DB284E6E75}" type="presParOf" srcId="{A486F2A9-2C41-4554-AEAF-BEFE5041C27C}" destId="{BB0CE094-08E9-4641-B50E-E0F1B31790AA}" srcOrd="1" destOrd="0" presId="urn:microsoft.com/office/officeart/2005/8/layout/orgChart1"/>
    <dgm:cxn modelId="{4138FC17-2A56-4C12-906B-0A2BE581FA9C}" type="presParOf" srcId="{BB0CE094-08E9-4641-B50E-E0F1B31790AA}" destId="{145A7C92-DACF-4C33-9AD5-9A1575D0C280}" srcOrd="0" destOrd="0" presId="urn:microsoft.com/office/officeart/2005/8/layout/orgChart1"/>
    <dgm:cxn modelId="{3C24032D-CD01-4648-A5B4-8BD608D2A736}" type="presParOf" srcId="{145A7C92-DACF-4C33-9AD5-9A1575D0C280}" destId="{6BCA6412-B814-46EA-AE55-6E6C61928D04}" srcOrd="0" destOrd="0" presId="urn:microsoft.com/office/officeart/2005/8/layout/orgChart1"/>
    <dgm:cxn modelId="{5C5A6137-3088-4DC9-A2A4-578C5C4EA75A}" type="presParOf" srcId="{145A7C92-DACF-4C33-9AD5-9A1575D0C280}" destId="{D7A0B7A4-4C72-4308-8B7A-120FA1CBD912}" srcOrd="1" destOrd="0" presId="urn:microsoft.com/office/officeart/2005/8/layout/orgChart1"/>
    <dgm:cxn modelId="{AAB679F5-AFB2-4185-8E26-EA52954B0E5A}" type="presParOf" srcId="{BB0CE094-08E9-4641-B50E-E0F1B31790AA}" destId="{2C5B0013-3E23-428D-8BC9-80C5048567DD}" srcOrd="1" destOrd="0" presId="urn:microsoft.com/office/officeart/2005/8/layout/orgChart1"/>
    <dgm:cxn modelId="{F5B4FAAB-4771-4E52-A93E-880BB35C1BFC}" type="presParOf" srcId="{BB0CE094-08E9-4641-B50E-E0F1B31790AA}" destId="{320F4E79-07D5-486F-972F-BBDEBDD1C312}" srcOrd="2" destOrd="0" presId="urn:microsoft.com/office/officeart/2005/8/layout/orgChart1"/>
    <dgm:cxn modelId="{AD1429ED-CFCB-4D14-ABE3-56DD6F89CEBF}" type="presParOf" srcId="{A486F2A9-2C41-4554-AEAF-BEFE5041C27C}" destId="{73806E85-2F65-4C9C-AB34-57DB8281A590}" srcOrd="2" destOrd="0" presId="urn:microsoft.com/office/officeart/2005/8/layout/orgChart1"/>
    <dgm:cxn modelId="{CEEEC9BD-8EAB-41E8-95DA-961161B47C8B}" type="presParOf" srcId="{A486F2A9-2C41-4554-AEAF-BEFE5041C27C}" destId="{3E90C5BD-0655-4694-A3D3-93BB8D8A29B8}" srcOrd="3" destOrd="0" presId="urn:microsoft.com/office/officeart/2005/8/layout/orgChart1"/>
    <dgm:cxn modelId="{CA0D6BAC-40AA-4ACA-B48D-8D73C8C78858}" type="presParOf" srcId="{3E90C5BD-0655-4694-A3D3-93BB8D8A29B8}" destId="{3150E898-217C-4470-B4B1-190B2DDB4A43}" srcOrd="0" destOrd="0" presId="urn:microsoft.com/office/officeart/2005/8/layout/orgChart1"/>
    <dgm:cxn modelId="{E6F03C50-9FEF-48A7-AB57-E26DBAFDB85A}" type="presParOf" srcId="{3150E898-217C-4470-B4B1-190B2DDB4A43}" destId="{42399B77-76D6-48F0-8CEC-6A5A2906798A}" srcOrd="0" destOrd="0" presId="urn:microsoft.com/office/officeart/2005/8/layout/orgChart1"/>
    <dgm:cxn modelId="{8CB26ED7-C088-4BAA-94AA-2184ADE81EF3}" type="presParOf" srcId="{3150E898-217C-4470-B4B1-190B2DDB4A43}" destId="{254AE5FA-3D64-4A92-82FF-FCACEAC3A5F4}" srcOrd="1" destOrd="0" presId="urn:microsoft.com/office/officeart/2005/8/layout/orgChart1"/>
    <dgm:cxn modelId="{AEC21BFB-B6AA-4F7D-952D-2D5AE52431F3}" type="presParOf" srcId="{3E90C5BD-0655-4694-A3D3-93BB8D8A29B8}" destId="{57445ED4-D202-421B-B149-8DF8DA6EDD30}" srcOrd="1" destOrd="0" presId="urn:microsoft.com/office/officeart/2005/8/layout/orgChart1"/>
    <dgm:cxn modelId="{5705AD8F-636F-4480-B523-481964E4AAD9}" type="presParOf" srcId="{3E90C5BD-0655-4694-A3D3-93BB8D8A29B8}" destId="{437CA2B4-75DD-4CD4-9788-0BF1BAE4659C}" srcOrd="2" destOrd="0" presId="urn:microsoft.com/office/officeart/2005/8/layout/orgChart1"/>
    <dgm:cxn modelId="{9DACF7F4-FC8B-48BC-A229-C7A4D2A755A0}" type="presParOf" srcId="{A486F2A9-2C41-4554-AEAF-BEFE5041C27C}" destId="{77AA7FD6-CF5C-4CAD-911C-109D72F98578}" srcOrd="4" destOrd="0" presId="urn:microsoft.com/office/officeart/2005/8/layout/orgChart1"/>
    <dgm:cxn modelId="{59C831E7-C547-4E89-885D-E8A013B1F6AC}" type="presParOf" srcId="{A486F2A9-2C41-4554-AEAF-BEFE5041C27C}" destId="{D686788D-2F56-4690-830C-079635BB3062}" srcOrd="5" destOrd="0" presId="urn:microsoft.com/office/officeart/2005/8/layout/orgChart1"/>
    <dgm:cxn modelId="{4EA5913D-B1D9-4F3C-AFDA-C159BA600269}" type="presParOf" srcId="{D686788D-2F56-4690-830C-079635BB3062}" destId="{2805E0C4-D2A8-4E3E-B297-D35E116345CA}" srcOrd="0" destOrd="0" presId="urn:microsoft.com/office/officeart/2005/8/layout/orgChart1"/>
    <dgm:cxn modelId="{0B7B873F-E553-4166-BCB6-396C8D754F8A}" type="presParOf" srcId="{2805E0C4-D2A8-4E3E-B297-D35E116345CA}" destId="{851DF8B3-AC7A-44C7-8692-831797DAFF24}" srcOrd="0" destOrd="0" presId="urn:microsoft.com/office/officeart/2005/8/layout/orgChart1"/>
    <dgm:cxn modelId="{DE8D1FD2-7F39-4939-A25F-DDFDF4F507CC}" type="presParOf" srcId="{2805E0C4-D2A8-4E3E-B297-D35E116345CA}" destId="{0EA97967-5B73-4F60-A8FC-4178C6F1BFB7}" srcOrd="1" destOrd="0" presId="urn:microsoft.com/office/officeart/2005/8/layout/orgChart1"/>
    <dgm:cxn modelId="{7DC765E4-112A-4FF5-B6D8-2B7AFDE9E136}" type="presParOf" srcId="{D686788D-2F56-4690-830C-079635BB3062}" destId="{5E117250-9860-4B9E-8B26-F3BE7654F48B}" srcOrd="1" destOrd="0" presId="urn:microsoft.com/office/officeart/2005/8/layout/orgChart1"/>
    <dgm:cxn modelId="{C8AAE70D-414E-4B6A-9351-B5B725FE5DB7}" type="presParOf" srcId="{D686788D-2F56-4690-830C-079635BB3062}" destId="{FBA2DB96-C5F3-4B0D-8C01-4A072A5BD0A4}" srcOrd="2" destOrd="0" presId="urn:microsoft.com/office/officeart/2005/8/layout/orgChart1"/>
    <dgm:cxn modelId="{B684C302-A015-4E46-B46A-13BE4663E4C7}" type="presParOf" srcId="{A486F2A9-2C41-4554-AEAF-BEFE5041C27C}" destId="{2AB9F6A6-500D-4248-B97A-29249D3E8DC5}" srcOrd="6" destOrd="0" presId="urn:microsoft.com/office/officeart/2005/8/layout/orgChart1"/>
    <dgm:cxn modelId="{4C11E728-2472-454C-B4D1-2B8E6D9CC8DB}" type="presParOf" srcId="{A486F2A9-2C41-4554-AEAF-BEFE5041C27C}" destId="{DFC10CE3-9964-453A-A936-2B7BC62FA6CA}" srcOrd="7" destOrd="0" presId="urn:microsoft.com/office/officeart/2005/8/layout/orgChart1"/>
    <dgm:cxn modelId="{93A04A0C-DF1F-44F4-8F62-94F8F14B8561}" type="presParOf" srcId="{DFC10CE3-9964-453A-A936-2B7BC62FA6CA}" destId="{3841B979-8D6E-48D3-AEE3-A1755AB55366}" srcOrd="0" destOrd="0" presId="urn:microsoft.com/office/officeart/2005/8/layout/orgChart1"/>
    <dgm:cxn modelId="{6EED10A9-44A7-40C2-8360-EC03C9496356}" type="presParOf" srcId="{3841B979-8D6E-48D3-AEE3-A1755AB55366}" destId="{043B01FE-B456-4AF0-BA4E-61B78D2C856A}" srcOrd="0" destOrd="0" presId="urn:microsoft.com/office/officeart/2005/8/layout/orgChart1"/>
    <dgm:cxn modelId="{A6974342-2B0B-4BA4-B64E-A50474AEBE52}" type="presParOf" srcId="{3841B979-8D6E-48D3-AEE3-A1755AB55366}" destId="{1D3315A2-40A6-4E4C-90C3-0F4CB8295B58}" srcOrd="1" destOrd="0" presId="urn:microsoft.com/office/officeart/2005/8/layout/orgChart1"/>
    <dgm:cxn modelId="{728F6611-B585-43D3-88D0-08DC9FE53327}" type="presParOf" srcId="{DFC10CE3-9964-453A-A936-2B7BC62FA6CA}" destId="{67C3205F-C0FE-4F22-8615-6A9D3DF84CD4}" srcOrd="1" destOrd="0" presId="urn:microsoft.com/office/officeart/2005/8/layout/orgChart1"/>
    <dgm:cxn modelId="{E090DF3C-9126-47C4-B37E-C713E826FEAD}" type="presParOf" srcId="{DFC10CE3-9964-453A-A936-2B7BC62FA6CA}" destId="{B42AC0AC-D33D-4E0B-B452-5CE75B18E8D1}" srcOrd="2" destOrd="0" presId="urn:microsoft.com/office/officeart/2005/8/layout/orgChart1"/>
    <dgm:cxn modelId="{6F714A52-08FE-4BB4-8623-52B003D34A9D}" type="presParOf" srcId="{A486F2A9-2C41-4554-AEAF-BEFE5041C27C}" destId="{70CFE324-179C-4013-9DA3-15D4BEF76B35}" srcOrd="8" destOrd="0" presId="urn:microsoft.com/office/officeart/2005/8/layout/orgChart1"/>
    <dgm:cxn modelId="{00D24505-599E-4D7C-A193-BB76469E6DC8}" type="presParOf" srcId="{A486F2A9-2C41-4554-AEAF-BEFE5041C27C}" destId="{E20000AC-ED00-474A-ACED-18CBECBDE4B1}" srcOrd="9" destOrd="0" presId="urn:microsoft.com/office/officeart/2005/8/layout/orgChart1"/>
    <dgm:cxn modelId="{B13ECEE0-C6A0-4C34-A163-FA72C341AF5E}" type="presParOf" srcId="{E20000AC-ED00-474A-ACED-18CBECBDE4B1}" destId="{F0EC9E66-6424-488B-9589-D4E94816D38D}" srcOrd="0" destOrd="0" presId="urn:microsoft.com/office/officeart/2005/8/layout/orgChart1"/>
    <dgm:cxn modelId="{53D222F3-D05E-478B-8C12-8CDF894BE922}" type="presParOf" srcId="{F0EC9E66-6424-488B-9589-D4E94816D38D}" destId="{645262FC-9AB6-45D0-826D-DC36D8C953EC}" srcOrd="0" destOrd="0" presId="urn:microsoft.com/office/officeart/2005/8/layout/orgChart1"/>
    <dgm:cxn modelId="{882593EA-5CCE-4417-9D62-76201B763865}" type="presParOf" srcId="{F0EC9E66-6424-488B-9589-D4E94816D38D}" destId="{ED084C34-8D4D-4D29-BDDD-E34233A467DD}" srcOrd="1" destOrd="0" presId="urn:microsoft.com/office/officeart/2005/8/layout/orgChart1"/>
    <dgm:cxn modelId="{C7EE9343-469C-46FB-9DC0-1C3260B1E1BA}" type="presParOf" srcId="{E20000AC-ED00-474A-ACED-18CBECBDE4B1}" destId="{0674CFEB-063F-4D35-9F2F-FEE44DD6F82C}" srcOrd="1" destOrd="0" presId="urn:microsoft.com/office/officeart/2005/8/layout/orgChart1"/>
    <dgm:cxn modelId="{D064107E-B22F-48E5-B92F-81CBC55C59A0}" type="presParOf" srcId="{E20000AC-ED00-474A-ACED-18CBECBDE4B1}" destId="{0464C5A2-27D7-4C51-806B-613BDE3ED034}" srcOrd="2" destOrd="0" presId="urn:microsoft.com/office/officeart/2005/8/layout/orgChart1"/>
    <dgm:cxn modelId="{627BF33A-BB42-4E23-9804-6FF06D0B79D6}" type="presParOf" srcId="{A486F2A9-2C41-4554-AEAF-BEFE5041C27C}" destId="{F1E79CF0-F31C-4CC3-B8AB-2CB01D2E3820}" srcOrd="10" destOrd="0" presId="urn:microsoft.com/office/officeart/2005/8/layout/orgChart1"/>
    <dgm:cxn modelId="{8E16C047-C58D-4B02-8E6C-AFBD79A8D24C}" type="presParOf" srcId="{A486F2A9-2C41-4554-AEAF-BEFE5041C27C}" destId="{B0597FD7-2C38-4512-A8BE-A2C7192E77C3}" srcOrd="11" destOrd="0" presId="urn:microsoft.com/office/officeart/2005/8/layout/orgChart1"/>
    <dgm:cxn modelId="{F0BD33D4-0DB2-474E-BCD6-4425586C0CA5}" type="presParOf" srcId="{B0597FD7-2C38-4512-A8BE-A2C7192E77C3}" destId="{C3CFD3A2-4A38-4269-917D-A2B7FEC37F1D}" srcOrd="0" destOrd="0" presId="urn:microsoft.com/office/officeart/2005/8/layout/orgChart1"/>
    <dgm:cxn modelId="{7826CF7F-27A8-49E7-946E-6F75AC5F6908}" type="presParOf" srcId="{C3CFD3A2-4A38-4269-917D-A2B7FEC37F1D}" destId="{A9545679-C54D-4176-A050-5DC6F4AED728}" srcOrd="0" destOrd="0" presId="urn:microsoft.com/office/officeart/2005/8/layout/orgChart1"/>
    <dgm:cxn modelId="{47B86152-6B11-46EC-A17B-E1961B551CFF}" type="presParOf" srcId="{C3CFD3A2-4A38-4269-917D-A2B7FEC37F1D}" destId="{7C4D89AA-2761-485D-8492-C3737F752645}" srcOrd="1" destOrd="0" presId="urn:microsoft.com/office/officeart/2005/8/layout/orgChart1"/>
    <dgm:cxn modelId="{66872D3D-68AA-4D45-B861-ACBFFA5CB44F}" type="presParOf" srcId="{B0597FD7-2C38-4512-A8BE-A2C7192E77C3}" destId="{BDDA07A4-FBCD-423A-8D2E-9421387CFE06}" srcOrd="1" destOrd="0" presId="urn:microsoft.com/office/officeart/2005/8/layout/orgChart1"/>
    <dgm:cxn modelId="{18FFF029-A45B-4D8E-A3B5-EDA803EB3DDF}" type="presParOf" srcId="{B0597FD7-2C38-4512-A8BE-A2C7192E77C3}" destId="{05D1A22E-3CE7-4E71-930F-B804EA12ADE3}" srcOrd="2" destOrd="0" presId="urn:microsoft.com/office/officeart/2005/8/layout/orgChart1"/>
    <dgm:cxn modelId="{8EEBB3DE-85FC-4DF1-9FC8-CA9AC7E549A0}" type="presParOf" srcId="{A486F2A9-2C41-4554-AEAF-BEFE5041C27C}" destId="{55F1BDDB-2A89-4473-8961-054995F777D8}" srcOrd="12" destOrd="0" presId="urn:microsoft.com/office/officeart/2005/8/layout/orgChart1"/>
    <dgm:cxn modelId="{A9EDB9D0-DDC8-46D8-8B92-0A145297688B}" type="presParOf" srcId="{A486F2A9-2C41-4554-AEAF-BEFE5041C27C}" destId="{FB1A90FD-F21E-4A1F-A693-9B5725C4D7F3}" srcOrd="13" destOrd="0" presId="urn:microsoft.com/office/officeart/2005/8/layout/orgChart1"/>
    <dgm:cxn modelId="{C7F49432-FD88-4DD3-981F-9EC475C58242}" type="presParOf" srcId="{FB1A90FD-F21E-4A1F-A693-9B5725C4D7F3}" destId="{B38B3A9E-65A3-4CB5-AFB6-A06977C83B3F}" srcOrd="0" destOrd="0" presId="urn:microsoft.com/office/officeart/2005/8/layout/orgChart1"/>
    <dgm:cxn modelId="{66C085C6-6981-45C1-A849-BA8D58ACAC8C}" type="presParOf" srcId="{B38B3A9E-65A3-4CB5-AFB6-A06977C83B3F}" destId="{69E3F9B4-A998-493C-A546-EFC6E87A5BA0}" srcOrd="0" destOrd="0" presId="urn:microsoft.com/office/officeart/2005/8/layout/orgChart1"/>
    <dgm:cxn modelId="{241B5451-C78D-4561-8D81-53665086A0C6}" type="presParOf" srcId="{B38B3A9E-65A3-4CB5-AFB6-A06977C83B3F}" destId="{6721EE6E-C9D3-46B0-8420-59BF75FE7BAF}" srcOrd="1" destOrd="0" presId="urn:microsoft.com/office/officeart/2005/8/layout/orgChart1"/>
    <dgm:cxn modelId="{EF064958-EAC8-43C3-A132-50384B7E9054}" type="presParOf" srcId="{FB1A90FD-F21E-4A1F-A693-9B5725C4D7F3}" destId="{9EF66377-5FAD-42F2-9A92-6D4FF9B5AB1A}" srcOrd="1" destOrd="0" presId="urn:microsoft.com/office/officeart/2005/8/layout/orgChart1"/>
    <dgm:cxn modelId="{76540E79-BC55-485A-AA74-FB87760F1CB3}" type="presParOf" srcId="{FB1A90FD-F21E-4A1F-A693-9B5725C4D7F3}" destId="{33322F77-9C1F-4944-A886-5182F18235AB}" srcOrd="2" destOrd="0" presId="urn:microsoft.com/office/officeart/2005/8/layout/orgChart1"/>
    <dgm:cxn modelId="{2DC87BDC-15CD-4C3C-B3F7-5C3FEA279767}" type="presParOf" srcId="{343E6AC3-2FFF-4968-8CC1-3E74F9FEA94E}" destId="{0611BF66-C982-4698-94EB-41FA7094A85B}" srcOrd="2" destOrd="0" presId="urn:microsoft.com/office/officeart/2005/8/layout/orgChart1"/>
    <dgm:cxn modelId="{D1099A62-F55E-4A8F-9889-60416243AE02}" type="presParOf" srcId="{FB19870A-9F38-4EBE-94A4-0E2D3B4CC841}" destId="{E7D35C25-B273-4FD5-A121-0ED9267011A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8F5535F-4995-45E4-B5FE-0B05821B3CD1}" type="doc">
      <dgm:prSet loTypeId="urn:microsoft.com/office/officeart/2005/8/layout/orgChart1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7E73A14C-C0BF-4B19-86AF-C682AB485730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支付中心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7413EE-9E75-4963-96B5-A4836876BDD3}" type="parTrans" cxnId="{FD10F698-31AA-4961-BD7E-7BC4399CE08A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D173C493-EA73-4A47-B215-0332CAD432DF}" type="sibTrans" cxnId="{FD10F698-31AA-4961-BD7E-7BC4399CE08A}">
      <dgm:prSet/>
      <dgm:spPr/>
      <dgm:t>
        <a:bodyPr/>
        <a:lstStyle/>
        <a:p>
          <a:endParaRPr lang="zh-CN" altLang="en-US"/>
        </a:p>
      </dgm:t>
    </dgm:pt>
    <dgm:pt modelId="{98A3368C-D9AF-4C73-8545-0B152045BE0D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购物车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DBD174-25A2-4AEF-B755-5821FBCFC92C}" type="parTrans" cxnId="{10D9C36F-B603-414D-911C-E0B0E5B59FA9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A6B4F43-6B1A-4CF9-9393-5CC0B612B941}" type="sibTrans" cxnId="{10D9C36F-B603-414D-911C-E0B0E5B59FA9}">
      <dgm:prSet/>
      <dgm:spPr/>
      <dgm:t>
        <a:bodyPr/>
        <a:lstStyle/>
        <a:p>
          <a:endParaRPr lang="zh-CN" altLang="en-US"/>
        </a:p>
      </dgm:t>
    </dgm:pt>
    <dgm:pt modelId="{EA20C937-4408-4FF0-A334-59461D54C365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加入购物车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2DF61D-389F-4012-AC95-A206A99114CC}" type="parTrans" cxnId="{9D367CB5-3287-4B47-A9E4-C4B7386D2B63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5B1B151D-3931-4029-A8C1-E1D6132B2B9F}" type="sibTrans" cxnId="{9D367CB5-3287-4B47-A9E4-C4B7386D2B63}">
      <dgm:prSet/>
      <dgm:spPr/>
      <dgm:t>
        <a:bodyPr/>
        <a:lstStyle/>
        <a:p>
          <a:endParaRPr lang="zh-CN" altLang="en-US"/>
        </a:p>
      </dgm:t>
    </dgm:pt>
    <dgm:pt modelId="{ECB092DE-ED17-407A-87C5-572D2781EF3C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更改商品数量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D52BC76-9743-4038-9313-9F296DCA6CF6}" type="parTrans" cxnId="{E5CD12E7-97F5-4024-A3B4-0ECB436A5EF1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FAE384B9-1A8F-4B56-B82C-41475C19D4C8}" type="sibTrans" cxnId="{E5CD12E7-97F5-4024-A3B4-0ECB436A5EF1}">
      <dgm:prSet/>
      <dgm:spPr/>
      <dgm:t>
        <a:bodyPr/>
        <a:lstStyle/>
        <a:p>
          <a:endParaRPr lang="zh-CN" altLang="en-US"/>
        </a:p>
      </dgm:t>
    </dgm:pt>
    <dgm:pt modelId="{0A9C48F2-D43E-4196-8C6F-1C3CE24BC2AF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订单生成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83603B-4378-42C6-98D3-371285A19AB5}" type="parTrans" cxnId="{9C4D7D03-678C-4C35-BD45-4C101A284386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1F22913A-8411-489D-9551-712966125451}" type="sibTrans" cxnId="{9C4D7D03-678C-4C35-BD45-4C101A284386}">
      <dgm:prSet/>
      <dgm:spPr/>
      <dgm:t>
        <a:bodyPr/>
        <a:lstStyle/>
        <a:p>
          <a:endParaRPr lang="zh-CN" altLang="en-US"/>
        </a:p>
      </dgm:t>
    </dgm:pt>
    <dgm:pt modelId="{BDA1404D-FF7D-4471-8BC0-F9C094029CE8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创建订单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59982C-FE73-4BC8-B6D7-F3749E8D64CB}" type="parTrans" cxnId="{95224181-B82B-4611-9C99-8295D1FF4061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B15DCC5B-FB1F-4AFD-B0A2-1A797FAA0356}" type="sibTrans" cxnId="{95224181-B82B-4611-9C99-8295D1FF4061}">
      <dgm:prSet/>
      <dgm:spPr/>
      <dgm:t>
        <a:bodyPr/>
        <a:lstStyle/>
        <a:p>
          <a:endParaRPr lang="zh-CN" altLang="en-US"/>
        </a:p>
      </dgm:t>
    </dgm:pt>
    <dgm:pt modelId="{359B1967-528D-43D7-A633-B7CFBF8710E1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取消订单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343D05-A783-4895-AF0B-F3EB05DA9C0A}" type="parTrans" cxnId="{7B980711-B356-4BC6-A21A-E42382C8F149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9937260D-3E75-4524-B143-21D76AA74501}" type="sibTrans" cxnId="{7B980711-B356-4BC6-A21A-E42382C8F149}">
      <dgm:prSet/>
      <dgm:spPr/>
      <dgm:t>
        <a:bodyPr/>
        <a:lstStyle/>
        <a:p>
          <a:endParaRPr lang="zh-CN" altLang="en-US"/>
        </a:p>
      </dgm:t>
    </dgm:pt>
    <dgm:pt modelId="{427B98C7-D590-48BB-9602-9A3064C3A7BF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订单支付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CF22E7-FD22-4C73-A028-962E7312D951}" type="parTrans" cxnId="{7D31CEF0-2C1D-4537-8285-9EB6D44FF2A6}">
      <dgm:prSet/>
      <dgm:spPr/>
      <dgm:t>
        <a:bodyPr/>
        <a:lstStyle/>
        <a:p>
          <a:endParaRPr lang="zh-CN" altLang="en-US"/>
        </a:p>
      </dgm:t>
    </dgm:pt>
    <dgm:pt modelId="{093C6252-16E6-4FAC-92CB-BFB0171D43C2}" type="sibTrans" cxnId="{7D31CEF0-2C1D-4537-8285-9EB6D44FF2A6}">
      <dgm:prSet/>
      <dgm:spPr/>
      <dgm:t>
        <a:bodyPr/>
        <a:lstStyle/>
        <a:p>
          <a:endParaRPr lang="zh-CN" altLang="en-US"/>
        </a:p>
      </dgm:t>
    </dgm:pt>
    <dgm:pt modelId="{1814CC54-005E-4C93-A453-6BB54837969D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现金支付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740D336-1CB8-44BA-8351-7F391417387C}" type="parTrans" cxnId="{8CC2D181-7D11-408B-8AB8-444A04BB0E72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04B2DCE5-C899-481A-B767-F5775E8FBC83}" type="sibTrans" cxnId="{8CC2D181-7D11-408B-8AB8-444A04BB0E72}">
      <dgm:prSet/>
      <dgm:spPr/>
      <dgm:t>
        <a:bodyPr/>
        <a:lstStyle/>
        <a:p>
          <a:endParaRPr lang="zh-CN" altLang="en-US"/>
        </a:p>
      </dgm:t>
    </dgm:pt>
    <dgm:pt modelId="{773A196C-4B3E-494F-9B4B-061BFE54089F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银行卡</a:t>
          </a:r>
          <a:r>
            <a: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信用卡支付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E3E7BF4-BD56-4D23-8DEA-7D4EB6F85F9B}" type="parTrans" cxnId="{07408807-9F7B-4B5F-906D-D7CA9A232D18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AFC3DDB9-487F-4F2D-AD1A-3E4F4B840CEE}" type="sibTrans" cxnId="{07408807-9F7B-4B5F-906D-D7CA9A232D18}">
      <dgm:prSet/>
      <dgm:spPr/>
      <dgm:t>
        <a:bodyPr/>
        <a:lstStyle/>
        <a:p>
          <a:endParaRPr lang="zh-CN" altLang="en-US"/>
        </a:p>
      </dgm:t>
    </dgm:pt>
    <dgm:pt modelId="{C733906E-B267-4055-BF6F-4F03FC23D884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第三方支付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BAA563-ED10-498E-BE0A-168BA26AB413}" type="parTrans" cxnId="{C33C4144-3123-45CA-8222-BBBEE8114ED7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A486C6A6-2BFF-4A59-9557-0E69EA7F19D3}" type="sibTrans" cxnId="{C33C4144-3123-45CA-8222-BBBEE8114ED7}">
      <dgm:prSet/>
      <dgm:spPr/>
      <dgm:t>
        <a:bodyPr/>
        <a:lstStyle/>
        <a:p>
          <a:endParaRPr lang="zh-CN" altLang="en-US"/>
        </a:p>
      </dgm:t>
    </dgm:pt>
    <dgm:pt modelId="{6B7A45DD-8E1D-4E40-A370-A07240934A1E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积分抵扣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0B6BE8-B40F-4F8F-A7FC-BCBF680D9A96}" type="parTrans" cxnId="{2BF1DD13-FF41-40F4-A12B-8913CF2AF10B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4CA81187-A228-41F9-8765-845834AB4CFA}" type="sibTrans" cxnId="{2BF1DD13-FF41-40F4-A12B-8913CF2AF10B}">
      <dgm:prSet/>
      <dgm:spPr/>
      <dgm:t>
        <a:bodyPr/>
        <a:lstStyle/>
        <a:p>
          <a:endParaRPr lang="zh-CN" altLang="en-US"/>
        </a:p>
      </dgm:t>
    </dgm:pt>
    <dgm:pt modelId="{25B0E2FF-CC1B-4729-998E-1511A9604C34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积分兑换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3F79C9-0C04-4768-98FD-014D3FC90F4D}" type="parTrans" cxnId="{F24520FE-603F-4725-A08D-F166AB9661B0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DAD0AB82-6ECA-40B8-9B6B-87EB2F46EC41}" type="sibTrans" cxnId="{F24520FE-603F-4725-A08D-F166AB9661B0}">
      <dgm:prSet/>
      <dgm:spPr/>
      <dgm:t>
        <a:bodyPr/>
        <a:lstStyle/>
        <a:p>
          <a:endParaRPr lang="zh-CN" altLang="en-US"/>
        </a:p>
      </dgm:t>
    </dgm:pt>
    <dgm:pt modelId="{2B61069A-349F-4E92-866B-6ABD7ABE8AB9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评价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71ECAE-CE0F-465C-83EF-9CD0D0271801}" type="parTrans" cxnId="{8DFE86CD-CF72-43B3-BEE3-B10935FE8F35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D780B5BA-6410-4B54-8D89-68F91753889E}" type="sibTrans" cxnId="{8DFE86CD-CF72-43B3-BEE3-B10935FE8F35}">
      <dgm:prSet/>
      <dgm:spPr/>
      <dgm:t>
        <a:bodyPr/>
        <a:lstStyle/>
        <a:p>
          <a:endParaRPr lang="zh-CN" altLang="en-US"/>
        </a:p>
      </dgm:t>
    </dgm:pt>
    <dgm:pt modelId="{CEB90BAC-C00A-41BE-B5AB-0CFEA1EF8B77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物流评价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C9218A9-AB53-4442-8204-686BC3DE39C2}" type="parTrans" cxnId="{329B305E-E610-4EAD-93E7-43A0CE7C7A85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76DAD7A-0EBB-491B-9F9A-85B1E8F52F58}" type="sibTrans" cxnId="{329B305E-E610-4EAD-93E7-43A0CE7C7A85}">
      <dgm:prSet/>
      <dgm:spPr/>
      <dgm:t>
        <a:bodyPr/>
        <a:lstStyle/>
        <a:p>
          <a:endParaRPr lang="zh-CN" altLang="en-US"/>
        </a:p>
      </dgm:t>
    </dgm:pt>
    <dgm:pt modelId="{CCFAF0EB-EEF6-4CBB-85C3-BE313E656771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卖家评价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8E231E-A63D-4F32-9404-AE4720406393}" type="parTrans" cxnId="{3D928C8A-763D-4C4E-A44E-C94B0DC461FB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6A40EF6E-4DD8-4986-B671-0FD41D02A853}" type="sibTrans" cxnId="{3D928C8A-763D-4C4E-A44E-C94B0DC461FB}">
      <dgm:prSet/>
      <dgm:spPr/>
      <dgm:t>
        <a:bodyPr/>
        <a:lstStyle/>
        <a:p>
          <a:endParaRPr lang="zh-CN" altLang="en-US"/>
        </a:p>
      </dgm:t>
    </dgm:pt>
    <dgm:pt modelId="{5DED029C-7CA1-4FB0-A3AC-D9A615710EB6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订单状态变更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5CEEA3-EE42-4982-9B10-D0A7B6943FBE}" type="parTrans" cxnId="{9C949083-24E2-4461-A2CB-BFDD1A414A22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B1313965-F4E9-4198-A288-89E982D6FD33}" type="sibTrans" cxnId="{9C949083-24E2-4461-A2CB-BFDD1A414A22}">
      <dgm:prSet/>
      <dgm:spPr/>
      <dgm:t>
        <a:bodyPr/>
        <a:lstStyle/>
        <a:p>
          <a:endParaRPr lang="zh-CN" altLang="en-US"/>
        </a:p>
      </dgm:t>
    </dgm:pt>
    <dgm:pt modelId="{6BF5640A-A5AD-4D3B-BB63-E113507B38E7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卖家发货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69972B-C5CE-4C22-8FC8-08783403611F}" type="parTrans" cxnId="{16ED32D0-07B5-48CA-8CB8-68CA7AB97B30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A49A209F-A8AF-45CB-BD36-4D8F28A875AD}" type="sibTrans" cxnId="{16ED32D0-07B5-48CA-8CB8-68CA7AB97B30}">
      <dgm:prSet/>
      <dgm:spPr/>
      <dgm:t>
        <a:bodyPr/>
        <a:lstStyle/>
        <a:p>
          <a:endParaRPr lang="zh-CN" altLang="en-US"/>
        </a:p>
      </dgm:t>
    </dgm:pt>
    <dgm:pt modelId="{A51F7218-D0CB-4350-8858-AF98288A4A60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配送状态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9CFD03-5561-4938-8C08-36BB9927EF58}" type="parTrans" cxnId="{530570B8-BC7A-4CD0-B946-B13135643CB2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8F58B557-273A-49AD-950E-C243774F1B5A}" type="sibTrans" cxnId="{530570B8-BC7A-4CD0-B946-B13135643CB2}">
      <dgm:prSet/>
      <dgm:spPr/>
      <dgm:t>
        <a:bodyPr/>
        <a:lstStyle/>
        <a:p>
          <a:endParaRPr lang="zh-CN" altLang="en-US"/>
        </a:p>
      </dgm:t>
    </dgm:pt>
    <dgm:pt modelId="{1CA1AFC3-7AF6-4252-AC40-C87445697458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用户签收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F62E89B-2514-4648-85DF-35AC3A278DC5}" type="parTrans" cxnId="{1A239365-69DC-41A3-931A-8AFF76B88DE5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095B7E6-1ED6-4FBB-A083-851F774EC0D5}" type="sibTrans" cxnId="{1A239365-69DC-41A3-931A-8AFF76B88DE5}">
      <dgm:prSet/>
      <dgm:spPr/>
      <dgm:t>
        <a:bodyPr/>
        <a:lstStyle/>
        <a:p>
          <a:endParaRPr lang="zh-CN" altLang="en-US"/>
        </a:p>
      </dgm:t>
    </dgm:pt>
    <dgm:pt modelId="{9F7F1266-D0C9-477F-B4A1-C3F1F245F133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交易售后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7EE67C-1908-4AC7-AA9F-EBA358EC7F50}" type="parTrans" cxnId="{720C69BE-0A27-4CAE-976D-2D15781D6C28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69AABAD3-0069-4395-8024-75E9E595FAB9}" type="sibTrans" cxnId="{720C69BE-0A27-4CAE-976D-2D15781D6C28}">
      <dgm:prSet/>
      <dgm:spPr/>
      <dgm:t>
        <a:bodyPr/>
        <a:lstStyle/>
        <a:p>
          <a:endParaRPr lang="zh-CN" altLang="en-US"/>
        </a:p>
      </dgm:t>
    </dgm:pt>
    <dgm:pt modelId="{BAC4DC0D-9602-4868-B3B5-DA4254E00C19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退货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8E1711-3A9F-46DC-A1A4-D4506C06E4F6}" type="parTrans" cxnId="{5C0DCDA4-9015-4C82-9BB2-25793E8C00E1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54B282A0-A5AE-4614-A03F-F78E7A20D4E2}" type="sibTrans" cxnId="{5C0DCDA4-9015-4C82-9BB2-25793E8C00E1}">
      <dgm:prSet/>
      <dgm:spPr/>
      <dgm:t>
        <a:bodyPr/>
        <a:lstStyle/>
        <a:p>
          <a:endParaRPr lang="zh-CN" altLang="en-US"/>
        </a:p>
      </dgm:t>
    </dgm:pt>
    <dgm:pt modelId="{06DF7F31-DEA2-4A7B-9150-4D866E0C94E7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退款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1CEBDF-67B6-4A76-B70E-BB984189F29D}" type="parTrans" cxnId="{4B360ABE-7342-4BCC-9E01-0AC70D35D087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5AD99983-464C-45E6-B2DF-89376E3B9FA3}" type="sibTrans" cxnId="{4B360ABE-7342-4BCC-9E01-0AC70D35D087}">
      <dgm:prSet/>
      <dgm:spPr/>
      <dgm:t>
        <a:bodyPr/>
        <a:lstStyle/>
        <a:p>
          <a:endParaRPr lang="zh-CN" altLang="en-US"/>
        </a:p>
      </dgm:t>
    </dgm:pt>
    <dgm:pt modelId="{DB6A7AFF-B94F-4683-B430-329124C462A5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申请仲裁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D1DA71C-18A7-4F96-8F6A-27FCCCDB0E96}" type="parTrans" cxnId="{3C94A8F4-BE02-4B82-BA78-06E306BDB636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1B92794C-243D-49C1-B3FE-9E4537F7F5A9}" type="sibTrans" cxnId="{3C94A8F4-BE02-4B82-BA78-06E306BDB636}">
      <dgm:prSet/>
      <dgm:spPr/>
      <dgm:t>
        <a:bodyPr/>
        <a:lstStyle/>
        <a:p>
          <a:endParaRPr lang="zh-CN" altLang="en-US"/>
        </a:p>
      </dgm:t>
    </dgm:pt>
    <dgm:pt modelId="{0490D325-4F92-4806-BE66-91ABD4773C56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选择本次交易商品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C8C37E-4A13-49BF-8664-3EF21862F90E}" type="parTrans" cxnId="{3894514A-14CF-4394-8B25-D1717B136211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9A793410-4C70-4CC5-8270-6AE810E13452}" type="sibTrans" cxnId="{3894514A-14CF-4394-8B25-D1717B136211}">
      <dgm:prSet/>
      <dgm:spPr/>
      <dgm:t>
        <a:bodyPr/>
        <a:lstStyle/>
        <a:p>
          <a:endParaRPr lang="zh-CN" altLang="en-US"/>
        </a:p>
      </dgm:t>
    </dgm:pt>
    <dgm:pt modelId="{4558E181-DC93-4DBE-853B-46C9F2995370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再次购买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98BF184-2274-4A74-AE8A-C4FF46519172}" type="parTrans" cxnId="{ECAB0020-A6FB-4ECD-A76B-B766E9FA20C7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F9962F63-59AE-425E-B6E2-4B07CF6DBE43}" type="sibTrans" cxnId="{ECAB0020-A6FB-4ECD-A76B-B766E9FA20C7}">
      <dgm:prSet/>
      <dgm:spPr/>
      <dgm:t>
        <a:bodyPr/>
        <a:lstStyle/>
        <a:p>
          <a:endParaRPr lang="zh-CN" altLang="en-US"/>
        </a:p>
      </dgm:t>
    </dgm:pt>
    <dgm:pt modelId="{52AC3602-508C-46DE-9FE3-8725E707B57E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确认签收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170E5B-FF26-4538-BF66-1D3DCBA39799}" type="parTrans" cxnId="{4904EF1D-FAE1-47F8-92AB-11A5FA933953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FA64C0A7-7E88-4BEF-9804-1D29CA83B9C5}" type="sibTrans" cxnId="{4904EF1D-FAE1-47F8-92AB-11A5FA933953}">
      <dgm:prSet/>
      <dgm:spPr/>
      <dgm:t>
        <a:bodyPr/>
        <a:lstStyle/>
        <a:p>
          <a:endParaRPr lang="zh-CN" altLang="en-US"/>
        </a:p>
      </dgm:t>
    </dgm:pt>
    <dgm:pt modelId="{7ED171B8-2ECD-4FE9-8A0B-D632371D5FE4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换货申请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D4436F-0913-4D8C-8214-E90E1D208947}" type="parTrans" cxnId="{5AA673F1-F021-4C9E-B0DB-513648F004C1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8FA222BF-B5A3-44B5-834E-42A7BF791895}" type="sibTrans" cxnId="{5AA673F1-F021-4C9E-B0DB-513648F004C1}">
      <dgm:prSet/>
      <dgm:spPr/>
      <dgm:t>
        <a:bodyPr/>
        <a:lstStyle/>
        <a:p>
          <a:endParaRPr lang="zh-CN" altLang="en-US"/>
        </a:p>
      </dgm:t>
    </dgm:pt>
    <dgm:pt modelId="{768CD9D1-CF5E-4911-84DB-11B9E6365740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延长收获时间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673BF4-DB1F-4A1A-B33B-0F581B642C9F}" type="parTrans" cxnId="{B0C808BB-DFDD-42E5-BB30-F38DF44A3999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9538FC17-FB36-4347-8B68-68508943874B}" type="sibTrans" cxnId="{B0C808BB-DFDD-42E5-BB30-F38DF44A3999}">
      <dgm:prSet/>
      <dgm:spPr/>
      <dgm:t>
        <a:bodyPr/>
        <a:lstStyle/>
        <a:p>
          <a:endParaRPr lang="zh-CN" altLang="en-US"/>
        </a:p>
      </dgm:t>
    </dgm:pt>
    <dgm:pt modelId="{6B62EA0F-3D3B-428B-AFA6-CA732CAA6DB9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找人代付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1DAE244-5E80-4615-AD97-C7384E5CC944}" type="parTrans" cxnId="{EC3765AF-D10F-43E1-8E7B-9A41BAA4730F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145D648C-F903-4747-893A-C32807549C63}" type="sibTrans" cxnId="{EC3765AF-D10F-43E1-8E7B-9A41BAA4730F}">
      <dgm:prSet/>
      <dgm:spPr/>
      <dgm:t>
        <a:bodyPr/>
        <a:lstStyle/>
        <a:p>
          <a:endParaRPr lang="zh-CN" altLang="en-US"/>
        </a:p>
      </dgm:t>
    </dgm:pt>
    <dgm:pt modelId="{418CA420-56B5-46B5-95AC-9A181338CD6E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退货申请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1DB02B-DDCC-4AFB-8B47-36DC5361E7EF}" type="parTrans" cxnId="{0F08DFAB-FB38-4B40-A25F-5B86E68A9561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7B7E3C1E-6E8C-474B-80F8-DBBA886A976F}" type="sibTrans" cxnId="{0F08DFAB-FB38-4B40-A25F-5B86E68A9561}">
      <dgm:prSet/>
      <dgm:spPr/>
      <dgm:t>
        <a:bodyPr/>
        <a:lstStyle/>
        <a:p>
          <a:endParaRPr lang="zh-CN" altLang="en-US"/>
        </a:p>
      </dgm:t>
    </dgm:pt>
    <dgm:pt modelId="{F1F507C7-7205-44FB-8A96-44F219EF80DB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内容</a:t>
          </a:r>
          <a:r>
            <a: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商品点赞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CFADAC-7CDB-4FB8-8339-7819F0D5E4D5}" type="parTrans" cxnId="{8FA4E4E7-EE43-451C-B478-95E0DB4229FD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4B8D4953-C2CF-4FED-BB3A-ED9D20A7BB55}" type="sibTrans" cxnId="{8FA4E4E7-EE43-451C-B478-95E0DB4229FD}">
      <dgm:prSet/>
      <dgm:spPr/>
      <dgm:t>
        <a:bodyPr/>
        <a:lstStyle/>
        <a:p>
          <a:endParaRPr lang="zh-CN" altLang="en-US"/>
        </a:p>
      </dgm:t>
    </dgm:pt>
    <dgm:pt modelId="{63502E82-2937-4ABE-8827-0AAF82F0039E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内容</a:t>
          </a:r>
          <a:r>
            <a: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商品评价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6EA13C-A295-4E44-BC77-660500233CD5}" type="parTrans" cxnId="{42416906-4BA0-4875-B321-1B8B19280496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FB3400FD-EA42-4A9F-9AC2-05E978AF6B5D}" type="sibTrans" cxnId="{42416906-4BA0-4875-B321-1B8B19280496}">
      <dgm:prSet/>
      <dgm:spPr/>
      <dgm:t>
        <a:bodyPr/>
        <a:lstStyle/>
        <a:p>
          <a:endParaRPr lang="zh-CN" altLang="en-US"/>
        </a:p>
      </dgm:t>
    </dgm:pt>
    <dgm:pt modelId="{15F79410-7809-484A-B184-E7B3DBD68F71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运营中心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EF7105E-CD0F-469B-A9C3-BAA76DA02D12}" type="parTrans" cxnId="{13815330-370A-4317-A8A8-DD6A6270F156}">
      <dgm:prSet/>
      <dgm:spPr/>
      <dgm:t>
        <a:bodyPr/>
        <a:lstStyle/>
        <a:p>
          <a:endParaRPr lang="zh-CN" altLang="en-US"/>
        </a:p>
      </dgm:t>
    </dgm:pt>
    <dgm:pt modelId="{7E690B26-5AE8-440A-842D-CCD313A78204}" type="sibTrans" cxnId="{13815330-370A-4317-A8A8-DD6A6270F156}">
      <dgm:prSet/>
      <dgm:spPr/>
      <dgm:t>
        <a:bodyPr/>
        <a:lstStyle/>
        <a:p>
          <a:endParaRPr lang="zh-CN" altLang="en-US"/>
        </a:p>
      </dgm:t>
    </dgm:pt>
    <dgm:pt modelId="{F807FDF7-3D14-47A3-902D-D9266FCFDCD4}" type="pres">
      <dgm:prSet presAssocID="{E8F5535F-4995-45E4-B5FE-0B05821B3C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886CBD6-29C7-4420-8FEA-0B3F4386FE82}" type="pres">
      <dgm:prSet presAssocID="{15F79410-7809-484A-B184-E7B3DBD68F71}" presName="hierRoot1" presStyleCnt="0">
        <dgm:presLayoutVars>
          <dgm:hierBranch val="init"/>
        </dgm:presLayoutVars>
      </dgm:prSet>
      <dgm:spPr/>
    </dgm:pt>
    <dgm:pt modelId="{FB7FE789-839C-4F06-9ED8-9A00AC637D23}" type="pres">
      <dgm:prSet presAssocID="{15F79410-7809-484A-B184-E7B3DBD68F71}" presName="rootComposite1" presStyleCnt="0"/>
      <dgm:spPr/>
    </dgm:pt>
    <dgm:pt modelId="{19F59A58-C7DB-401A-B460-8E3B9684E264}" type="pres">
      <dgm:prSet presAssocID="{15F79410-7809-484A-B184-E7B3DBD68F7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67E141-E0DC-4EEF-89C9-C2D26CE0FBE0}" type="pres">
      <dgm:prSet presAssocID="{15F79410-7809-484A-B184-E7B3DBD68F7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81F608C-C1F8-4E7F-9FF5-5B49B8892CD2}" type="pres">
      <dgm:prSet presAssocID="{15F79410-7809-484A-B184-E7B3DBD68F71}" presName="hierChild2" presStyleCnt="0"/>
      <dgm:spPr/>
    </dgm:pt>
    <dgm:pt modelId="{D7879BB9-C240-4BFC-8401-855620E50207}" type="pres">
      <dgm:prSet presAssocID="{2B7413EE-9E75-4963-96B5-A4836876BDD3}" presName="Name37" presStyleLbl="parChTrans1D2" presStyleIdx="0" presStyleCnt="1"/>
      <dgm:spPr/>
      <dgm:t>
        <a:bodyPr/>
        <a:lstStyle/>
        <a:p>
          <a:endParaRPr lang="zh-CN" altLang="en-US"/>
        </a:p>
      </dgm:t>
    </dgm:pt>
    <dgm:pt modelId="{6478B1AC-C674-4954-880D-2297BB36B8BC}" type="pres">
      <dgm:prSet presAssocID="{7E73A14C-C0BF-4B19-86AF-C682AB485730}" presName="hierRoot2" presStyleCnt="0">
        <dgm:presLayoutVars>
          <dgm:hierBranch val="init"/>
        </dgm:presLayoutVars>
      </dgm:prSet>
      <dgm:spPr/>
    </dgm:pt>
    <dgm:pt modelId="{012ACD94-6FBC-4198-970F-E97BD2EB0888}" type="pres">
      <dgm:prSet presAssocID="{7E73A14C-C0BF-4B19-86AF-C682AB485730}" presName="rootComposite" presStyleCnt="0"/>
      <dgm:spPr/>
    </dgm:pt>
    <dgm:pt modelId="{9CF73E14-9859-4592-A9F2-887DD49C53AA}" type="pres">
      <dgm:prSet presAssocID="{7E73A14C-C0BF-4B19-86AF-C682AB485730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D7D698-A975-4479-8574-0B61FD548338}" type="pres">
      <dgm:prSet presAssocID="{7E73A14C-C0BF-4B19-86AF-C682AB485730}" presName="rootConnector" presStyleLbl="node2" presStyleIdx="0" presStyleCnt="1"/>
      <dgm:spPr/>
      <dgm:t>
        <a:bodyPr/>
        <a:lstStyle/>
        <a:p>
          <a:endParaRPr lang="zh-CN" altLang="en-US"/>
        </a:p>
      </dgm:t>
    </dgm:pt>
    <dgm:pt modelId="{7BC8FF1C-C3A5-403E-9E90-B3C2EA7999E7}" type="pres">
      <dgm:prSet presAssocID="{7E73A14C-C0BF-4B19-86AF-C682AB485730}" presName="hierChild4" presStyleCnt="0"/>
      <dgm:spPr/>
    </dgm:pt>
    <dgm:pt modelId="{047CC63D-BCAC-4244-B6EE-A6EF13F5BEF9}" type="pres">
      <dgm:prSet presAssocID="{F6DBD174-25A2-4AEF-B755-5821FBCFC92C}" presName="Name37" presStyleLbl="parChTrans1D3" presStyleIdx="0" presStyleCnt="7"/>
      <dgm:spPr/>
      <dgm:t>
        <a:bodyPr/>
        <a:lstStyle/>
        <a:p>
          <a:endParaRPr lang="zh-CN" altLang="en-US"/>
        </a:p>
      </dgm:t>
    </dgm:pt>
    <dgm:pt modelId="{59FF5439-06BD-4A7F-A4EE-5214AACF576A}" type="pres">
      <dgm:prSet presAssocID="{98A3368C-D9AF-4C73-8545-0B152045BE0D}" presName="hierRoot2" presStyleCnt="0">
        <dgm:presLayoutVars>
          <dgm:hierBranch val="init"/>
        </dgm:presLayoutVars>
      </dgm:prSet>
      <dgm:spPr/>
    </dgm:pt>
    <dgm:pt modelId="{613BB63D-DEB6-494F-B0FC-0AD1CBF0F5D6}" type="pres">
      <dgm:prSet presAssocID="{98A3368C-D9AF-4C73-8545-0B152045BE0D}" presName="rootComposite" presStyleCnt="0"/>
      <dgm:spPr/>
    </dgm:pt>
    <dgm:pt modelId="{4576980F-EB66-4C20-8325-9D67AFE942BE}" type="pres">
      <dgm:prSet presAssocID="{98A3368C-D9AF-4C73-8545-0B152045BE0D}" presName="rootText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BE3C0B-AA32-4174-9ACB-A0596726BE64}" type="pres">
      <dgm:prSet presAssocID="{98A3368C-D9AF-4C73-8545-0B152045BE0D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9E67BFAF-D856-435B-9E2D-B0D15C93701A}" type="pres">
      <dgm:prSet presAssocID="{98A3368C-D9AF-4C73-8545-0B152045BE0D}" presName="hierChild4" presStyleCnt="0"/>
      <dgm:spPr/>
    </dgm:pt>
    <dgm:pt modelId="{299238C8-7290-443B-8705-5AD59678BDFD}" type="pres">
      <dgm:prSet presAssocID="{0B2DF61D-389F-4012-AC95-A206A99114CC}" presName="Name37" presStyleLbl="parChTrans1D4" presStyleIdx="0" presStyleCnt="25"/>
      <dgm:spPr/>
      <dgm:t>
        <a:bodyPr/>
        <a:lstStyle/>
        <a:p>
          <a:endParaRPr lang="zh-CN" altLang="en-US"/>
        </a:p>
      </dgm:t>
    </dgm:pt>
    <dgm:pt modelId="{FF670A15-FC5D-4069-BB62-1050CB815A76}" type="pres">
      <dgm:prSet presAssocID="{EA20C937-4408-4FF0-A334-59461D54C365}" presName="hierRoot2" presStyleCnt="0">
        <dgm:presLayoutVars>
          <dgm:hierBranch val="init"/>
        </dgm:presLayoutVars>
      </dgm:prSet>
      <dgm:spPr/>
    </dgm:pt>
    <dgm:pt modelId="{FD6F8ED0-1FC4-493C-B524-B5A8E4F89B13}" type="pres">
      <dgm:prSet presAssocID="{EA20C937-4408-4FF0-A334-59461D54C365}" presName="rootComposite" presStyleCnt="0"/>
      <dgm:spPr/>
    </dgm:pt>
    <dgm:pt modelId="{5E4FB601-8997-4221-BAAE-8CE49F34873A}" type="pres">
      <dgm:prSet presAssocID="{EA20C937-4408-4FF0-A334-59461D54C365}" presName="rootText" presStyleLbl="node4" presStyleIdx="0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357E23-BB7B-4BB0-91D2-FF3B38A22FDA}" type="pres">
      <dgm:prSet presAssocID="{EA20C937-4408-4FF0-A334-59461D54C365}" presName="rootConnector" presStyleLbl="node4" presStyleIdx="0" presStyleCnt="25"/>
      <dgm:spPr/>
      <dgm:t>
        <a:bodyPr/>
        <a:lstStyle/>
        <a:p>
          <a:endParaRPr lang="zh-CN" altLang="en-US"/>
        </a:p>
      </dgm:t>
    </dgm:pt>
    <dgm:pt modelId="{EBC05DD2-80DB-4900-A980-710534EC51B0}" type="pres">
      <dgm:prSet presAssocID="{EA20C937-4408-4FF0-A334-59461D54C365}" presName="hierChild4" presStyleCnt="0"/>
      <dgm:spPr/>
    </dgm:pt>
    <dgm:pt modelId="{480557DE-555B-4B75-89E0-77454B45EFE8}" type="pres">
      <dgm:prSet presAssocID="{EA20C937-4408-4FF0-A334-59461D54C365}" presName="hierChild5" presStyleCnt="0"/>
      <dgm:spPr/>
    </dgm:pt>
    <dgm:pt modelId="{13A65216-54E9-472D-9531-365A573687B5}" type="pres">
      <dgm:prSet presAssocID="{52C8C37E-4A13-49BF-8664-3EF21862F90E}" presName="Name37" presStyleLbl="parChTrans1D4" presStyleIdx="1" presStyleCnt="25"/>
      <dgm:spPr/>
      <dgm:t>
        <a:bodyPr/>
        <a:lstStyle/>
        <a:p>
          <a:endParaRPr lang="zh-CN" altLang="en-US"/>
        </a:p>
      </dgm:t>
    </dgm:pt>
    <dgm:pt modelId="{C004B8B6-B185-4BC4-94A7-EB85A0EC2520}" type="pres">
      <dgm:prSet presAssocID="{0490D325-4F92-4806-BE66-91ABD4773C56}" presName="hierRoot2" presStyleCnt="0">
        <dgm:presLayoutVars>
          <dgm:hierBranch val="init"/>
        </dgm:presLayoutVars>
      </dgm:prSet>
      <dgm:spPr/>
    </dgm:pt>
    <dgm:pt modelId="{CF671022-B831-40D5-B10F-AED10745F96C}" type="pres">
      <dgm:prSet presAssocID="{0490D325-4F92-4806-BE66-91ABD4773C56}" presName="rootComposite" presStyleCnt="0"/>
      <dgm:spPr/>
    </dgm:pt>
    <dgm:pt modelId="{460EB0A2-0C43-42DC-B144-3C6A56B11F27}" type="pres">
      <dgm:prSet presAssocID="{0490D325-4F92-4806-BE66-91ABD4773C56}" presName="rootText" presStyleLbl="node4" presStyleIdx="1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8D8F266-ED08-4F7E-A040-51FD1D455A81}" type="pres">
      <dgm:prSet presAssocID="{0490D325-4F92-4806-BE66-91ABD4773C56}" presName="rootConnector" presStyleLbl="node4" presStyleIdx="1" presStyleCnt="25"/>
      <dgm:spPr/>
      <dgm:t>
        <a:bodyPr/>
        <a:lstStyle/>
        <a:p>
          <a:endParaRPr lang="zh-CN" altLang="en-US"/>
        </a:p>
      </dgm:t>
    </dgm:pt>
    <dgm:pt modelId="{240384F1-67EC-48FC-8666-24F42D412490}" type="pres">
      <dgm:prSet presAssocID="{0490D325-4F92-4806-BE66-91ABD4773C56}" presName="hierChild4" presStyleCnt="0"/>
      <dgm:spPr/>
    </dgm:pt>
    <dgm:pt modelId="{0BFED4F0-87DB-40B6-AC89-75497D81CECF}" type="pres">
      <dgm:prSet presAssocID="{0490D325-4F92-4806-BE66-91ABD4773C56}" presName="hierChild5" presStyleCnt="0"/>
      <dgm:spPr/>
    </dgm:pt>
    <dgm:pt modelId="{D8DA4BDC-AA5E-4F76-B9FB-443C6FA4BD97}" type="pres">
      <dgm:prSet presAssocID="{FD52BC76-9743-4038-9313-9F296DCA6CF6}" presName="Name37" presStyleLbl="parChTrans1D4" presStyleIdx="2" presStyleCnt="25"/>
      <dgm:spPr/>
      <dgm:t>
        <a:bodyPr/>
        <a:lstStyle/>
        <a:p>
          <a:endParaRPr lang="zh-CN" altLang="en-US"/>
        </a:p>
      </dgm:t>
    </dgm:pt>
    <dgm:pt modelId="{FE8D59B1-B1A6-4B04-8907-742327E74F24}" type="pres">
      <dgm:prSet presAssocID="{ECB092DE-ED17-407A-87C5-572D2781EF3C}" presName="hierRoot2" presStyleCnt="0">
        <dgm:presLayoutVars>
          <dgm:hierBranch val="init"/>
        </dgm:presLayoutVars>
      </dgm:prSet>
      <dgm:spPr/>
    </dgm:pt>
    <dgm:pt modelId="{D550B4DB-527A-4930-93ED-9771A5949C97}" type="pres">
      <dgm:prSet presAssocID="{ECB092DE-ED17-407A-87C5-572D2781EF3C}" presName="rootComposite" presStyleCnt="0"/>
      <dgm:spPr/>
    </dgm:pt>
    <dgm:pt modelId="{AA56EBBD-8D90-4C94-BCF3-0B313FA0BDE2}" type="pres">
      <dgm:prSet presAssocID="{ECB092DE-ED17-407A-87C5-572D2781EF3C}" presName="rootText" presStyleLbl="node4" presStyleIdx="2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F7EC894-C120-41FF-9936-CB6D1E4F9C08}" type="pres">
      <dgm:prSet presAssocID="{ECB092DE-ED17-407A-87C5-572D2781EF3C}" presName="rootConnector" presStyleLbl="node4" presStyleIdx="2" presStyleCnt="25"/>
      <dgm:spPr/>
      <dgm:t>
        <a:bodyPr/>
        <a:lstStyle/>
        <a:p>
          <a:endParaRPr lang="zh-CN" altLang="en-US"/>
        </a:p>
      </dgm:t>
    </dgm:pt>
    <dgm:pt modelId="{D39E60F9-16DD-414F-AC64-237557C0A06B}" type="pres">
      <dgm:prSet presAssocID="{ECB092DE-ED17-407A-87C5-572D2781EF3C}" presName="hierChild4" presStyleCnt="0"/>
      <dgm:spPr/>
    </dgm:pt>
    <dgm:pt modelId="{4AED338A-140B-4018-B3CE-CA0D87B16DF9}" type="pres">
      <dgm:prSet presAssocID="{ECB092DE-ED17-407A-87C5-572D2781EF3C}" presName="hierChild5" presStyleCnt="0"/>
      <dgm:spPr/>
    </dgm:pt>
    <dgm:pt modelId="{D9C127CC-3F20-49EA-A221-B21614F8829E}" type="pres">
      <dgm:prSet presAssocID="{98A3368C-D9AF-4C73-8545-0B152045BE0D}" presName="hierChild5" presStyleCnt="0"/>
      <dgm:spPr/>
    </dgm:pt>
    <dgm:pt modelId="{A2F3E972-A052-4D7A-934F-B8F6F54997AD}" type="pres">
      <dgm:prSet presAssocID="{0383603B-4378-42C6-98D3-371285A19AB5}" presName="Name37" presStyleLbl="parChTrans1D3" presStyleIdx="1" presStyleCnt="7"/>
      <dgm:spPr/>
      <dgm:t>
        <a:bodyPr/>
        <a:lstStyle/>
        <a:p>
          <a:endParaRPr lang="zh-CN" altLang="en-US"/>
        </a:p>
      </dgm:t>
    </dgm:pt>
    <dgm:pt modelId="{70644B63-D385-476C-B900-D131F54CE074}" type="pres">
      <dgm:prSet presAssocID="{0A9C48F2-D43E-4196-8C6F-1C3CE24BC2AF}" presName="hierRoot2" presStyleCnt="0">
        <dgm:presLayoutVars>
          <dgm:hierBranch val="init"/>
        </dgm:presLayoutVars>
      </dgm:prSet>
      <dgm:spPr/>
    </dgm:pt>
    <dgm:pt modelId="{18F86B09-7C69-47A9-B32C-AB1079B9D7B7}" type="pres">
      <dgm:prSet presAssocID="{0A9C48F2-D43E-4196-8C6F-1C3CE24BC2AF}" presName="rootComposite" presStyleCnt="0"/>
      <dgm:spPr/>
    </dgm:pt>
    <dgm:pt modelId="{79B5A167-BEFD-4C71-ABB2-F11D46DF483A}" type="pres">
      <dgm:prSet presAssocID="{0A9C48F2-D43E-4196-8C6F-1C3CE24BC2AF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D22800-5A31-4D36-9D28-1B87817A45CE}" type="pres">
      <dgm:prSet presAssocID="{0A9C48F2-D43E-4196-8C6F-1C3CE24BC2AF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D8FC9430-6DA9-4CAF-9C3E-83A1FE2531F2}" type="pres">
      <dgm:prSet presAssocID="{0A9C48F2-D43E-4196-8C6F-1C3CE24BC2AF}" presName="hierChild4" presStyleCnt="0"/>
      <dgm:spPr/>
    </dgm:pt>
    <dgm:pt modelId="{3698C6FE-ED6C-41BB-911F-2AA6B13635C7}" type="pres">
      <dgm:prSet presAssocID="{9159982C-FE73-4BC8-B6D7-F3749E8D64CB}" presName="Name37" presStyleLbl="parChTrans1D4" presStyleIdx="3" presStyleCnt="25"/>
      <dgm:spPr/>
      <dgm:t>
        <a:bodyPr/>
        <a:lstStyle/>
        <a:p>
          <a:endParaRPr lang="zh-CN" altLang="en-US"/>
        </a:p>
      </dgm:t>
    </dgm:pt>
    <dgm:pt modelId="{1E4D5EA6-82CE-4323-80CB-ECEA5B0796FE}" type="pres">
      <dgm:prSet presAssocID="{BDA1404D-FF7D-4471-8BC0-F9C094029CE8}" presName="hierRoot2" presStyleCnt="0">
        <dgm:presLayoutVars>
          <dgm:hierBranch val="init"/>
        </dgm:presLayoutVars>
      </dgm:prSet>
      <dgm:spPr/>
    </dgm:pt>
    <dgm:pt modelId="{B874D45A-3A91-42AD-924D-EC1FEAF763C2}" type="pres">
      <dgm:prSet presAssocID="{BDA1404D-FF7D-4471-8BC0-F9C094029CE8}" presName="rootComposite" presStyleCnt="0"/>
      <dgm:spPr/>
    </dgm:pt>
    <dgm:pt modelId="{1A1D532C-BB14-4DCF-84E7-F918D463731A}" type="pres">
      <dgm:prSet presAssocID="{BDA1404D-FF7D-4471-8BC0-F9C094029CE8}" presName="rootText" presStyleLbl="node4" presStyleIdx="3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E6A9250-E67E-43E0-9340-EF33FC5FBB65}" type="pres">
      <dgm:prSet presAssocID="{BDA1404D-FF7D-4471-8BC0-F9C094029CE8}" presName="rootConnector" presStyleLbl="node4" presStyleIdx="3" presStyleCnt="25"/>
      <dgm:spPr/>
      <dgm:t>
        <a:bodyPr/>
        <a:lstStyle/>
        <a:p>
          <a:endParaRPr lang="zh-CN" altLang="en-US"/>
        </a:p>
      </dgm:t>
    </dgm:pt>
    <dgm:pt modelId="{99516763-A3F3-4442-8F6A-F634704894F1}" type="pres">
      <dgm:prSet presAssocID="{BDA1404D-FF7D-4471-8BC0-F9C094029CE8}" presName="hierChild4" presStyleCnt="0"/>
      <dgm:spPr/>
    </dgm:pt>
    <dgm:pt modelId="{2A229933-28DC-4604-94B4-FF5866E3C298}" type="pres">
      <dgm:prSet presAssocID="{BDA1404D-FF7D-4471-8BC0-F9C094029CE8}" presName="hierChild5" presStyleCnt="0"/>
      <dgm:spPr/>
    </dgm:pt>
    <dgm:pt modelId="{AE3EFC6D-153A-4CEF-A0DA-A5035A6E32D0}" type="pres">
      <dgm:prSet presAssocID="{9C343D05-A783-4895-AF0B-F3EB05DA9C0A}" presName="Name37" presStyleLbl="parChTrans1D4" presStyleIdx="4" presStyleCnt="25"/>
      <dgm:spPr/>
      <dgm:t>
        <a:bodyPr/>
        <a:lstStyle/>
        <a:p>
          <a:endParaRPr lang="zh-CN" altLang="en-US"/>
        </a:p>
      </dgm:t>
    </dgm:pt>
    <dgm:pt modelId="{560CEF6D-3EB6-4CBD-A3C3-E1EA52665E47}" type="pres">
      <dgm:prSet presAssocID="{359B1967-528D-43D7-A633-B7CFBF8710E1}" presName="hierRoot2" presStyleCnt="0">
        <dgm:presLayoutVars>
          <dgm:hierBranch val="init"/>
        </dgm:presLayoutVars>
      </dgm:prSet>
      <dgm:spPr/>
    </dgm:pt>
    <dgm:pt modelId="{DDF6CA9D-7569-4611-B630-5CFDBDECB090}" type="pres">
      <dgm:prSet presAssocID="{359B1967-528D-43D7-A633-B7CFBF8710E1}" presName="rootComposite" presStyleCnt="0"/>
      <dgm:spPr/>
    </dgm:pt>
    <dgm:pt modelId="{965F97FD-BE9C-4461-8EDF-035A3993CB08}" type="pres">
      <dgm:prSet presAssocID="{359B1967-528D-43D7-A633-B7CFBF8710E1}" presName="rootText" presStyleLbl="node4" presStyleIdx="4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FA0067-451A-4EEA-8EF0-E220E6D347DD}" type="pres">
      <dgm:prSet presAssocID="{359B1967-528D-43D7-A633-B7CFBF8710E1}" presName="rootConnector" presStyleLbl="node4" presStyleIdx="4" presStyleCnt="25"/>
      <dgm:spPr/>
      <dgm:t>
        <a:bodyPr/>
        <a:lstStyle/>
        <a:p>
          <a:endParaRPr lang="zh-CN" altLang="en-US"/>
        </a:p>
      </dgm:t>
    </dgm:pt>
    <dgm:pt modelId="{AE0168FF-3F5D-43D8-AFEC-3A9431F809CB}" type="pres">
      <dgm:prSet presAssocID="{359B1967-528D-43D7-A633-B7CFBF8710E1}" presName="hierChild4" presStyleCnt="0"/>
      <dgm:spPr/>
    </dgm:pt>
    <dgm:pt modelId="{D4B6946C-8F94-4D3C-A2E4-FA484A5BF98A}" type="pres">
      <dgm:prSet presAssocID="{359B1967-528D-43D7-A633-B7CFBF8710E1}" presName="hierChild5" presStyleCnt="0"/>
      <dgm:spPr/>
    </dgm:pt>
    <dgm:pt modelId="{BA8AD202-637B-46FD-A1C2-8A5AE0E1E20C}" type="pres">
      <dgm:prSet presAssocID="{0A9C48F2-D43E-4196-8C6F-1C3CE24BC2AF}" presName="hierChild5" presStyleCnt="0"/>
      <dgm:spPr/>
    </dgm:pt>
    <dgm:pt modelId="{1DBBBF19-E70E-4A67-A54F-815F0C4738B4}" type="pres">
      <dgm:prSet presAssocID="{2CCF22E7-FD22-4C73-A028-962E7312D951}" presName="Name37" presStyleLbl="parChTrans1D3" presStyleIdx="2" presStyleCnt="7"/>
      <dgm:spPr/>
      <dgm:t>
        <a:bodyPr/>
        <a:lstStyle/>
        <a:p>
          <a:endParaRPr lang="zh-CN" altLang="en-US"/>
        </a:p>
      </dgm:t>
    </dgm:pt>
    <dgm:pt modelId="{3991C03C-303B-4948-AA5C-F8574009DCB8}" type="pres">
      <dgm:prSet presAssocID="{427B98C7-D590-48BB-9602-9A3064C3A7BF}" presName="hierRoot2" presStyleCnt="0">
        <dgm:presLayoutVars>
          <dgm:hierBranch val="init"/>
        </dgm:presLayoutVars>
      </dgm:prSet>
      <dgm:spPr/>
    </dgm:pt>
    <dgm:pt modelId="{9706B8D0-2BE5-49F7-ABB3-313A60CB68C2}" type="pres">
      <dgm:prSet presAssocID="{427B98C7-D590-48BB-9602-9A3064C3A7BF}" presName="rootComposite" presStyleCnt="0"/>
      <dgm:spPr/>
    </dgm:pt>
    <dgm:pt modelId="{7277ACEA-1F76-4716-8556-C213030F94D1}" type="pres">
      <dgm:prSet presAssocID="{427B98C7-D590-48BB-9602-9A3064C3A7BF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32C7333-C01C-4BD5-9A8C-217EA33DCE15}" type="pres">
      <dgm:prSet presAssocID="{427B98C7-D590-48BB-9602-9A3064C3A7BF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CA322750-5A1F-4E8F-A013-7F745215D7B7}" type="pres">
      <dgm:prSet presAssocID="{427B98C7-D590-48BB-9602-9A3064C3A7BF}" presName="hierChild4" presStyleCnt="0"/>
      <dgm:spPr/>
    </dgm:pt>
    <dgm:pt modelId="{4EC554A4-412A-4DF7-9111-1AB0147732A5}" type="pres">
      <dgm:prSet presAssocID="{2740D336-1CB8-44BA-8351-7F391417387C}" presName="Name37" presStyleLbl="parChTrans1D4" presStyleIdx="5" presStyleCnt="25"/>
      <dgm:spPr/>
      <dgm:t>
        <a:bodyPr/>
        <a:lstStyle/>
        <a:p>
          <a:endParaRPr lang="zh-CN" altLang="en-US"/>
        </a:p>
      </dgm:t>
    </dgm:pt>
    <dgm:pt modelId="{9CD6D381-4EAC-44D5-ADD2-6F5257AA9740}" type="pres">
      <dgm:prSet presAssocID="{1814CC54-005E-4C93-A453-6BB54837969D}" presName="hierRoot2" presStyleCnt="0">
        <dgm:presLayoutVars>
          <dgm:hierBranch val="init"/>
        </dgm:presLayoutVars>
      </dgm:prSet>
      <dgm:spPr/>
    </dgm:pt>
    <dgm:pt modelId="{52F52AA6-97A2-4F46-8B1E-39D8D9343016}" type="pres">
      <dgm:prSet presAssocID="{1814CC54-005E-4C93-A453-6BB54837969D}" presName="rootComposite" presStyleCnt="0"/>
      <dgm:spPr/>
    </dgm:pt>
    <dgm:pt modelId="{60C801B6-1759-4A70-8011-B6C7D2CB973F}" type="pres">
      <dgm:prSet presAssocID="{1814CC54-005E-4C93-A453-6BB54837969D}" presName="rootText" presStyleLbl="node4" presStyleIdx="5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E11AB8-21F9-4572-9A5A-0D2AB60CCC2F}" type="pres">
      <dgm:prSet presAssocID="{1814CC54-005E-4C93-A453-6BB54837969D}" presName="rootConnector" presStyleLbl="node4" presStyleIdx="5" presStyleCnt="25"/>
      <dgm:spPr/>
      <dgm:t>
        <a:bodyPr/>
        <a:lstStyle/>
        <a:p>
          <a:endParaRPr lang="zh-CN" altLang="en-US"/>
        </a:p>
      </dgm:t>
    </dgm:pt>
    <dgm:pt modelId="{AA4A0C0A-7899-4CDB-BB99-F3002E6580DA}" type="pres">
      <dgm:prSet presAssocID="{1814CC54-005E-4C93-A453-6BB54837969D}" presName="hierChild4" presStyleCnt="0"/>
      <dgm:spPr/>
    </dgm:pt>
    <dgm:pt modelId="{0E50DBE5-C6FC-487F-A3B4-C99721827168}" type="pres">
      <dgm:prSet presAssocID="{1814CC54-005E-4C93-A453-6BB54837969D}" presName="hierChild5" presStyleCnt="0"/>
      <dgm:spPr/>
    </dgm:pt>
    <dgm:pt modelId="{17F6039B-CF8A-46C3-8BAB-5405481C13DA}" type="pres">
      <dgm:prSet presAssocID="{5E3E7BF4-BD56-4D23-8DEA-7D4EB6F85F9B}" presName="Name37" presStyleLbl="parChTrans1D4" presStyleIdx="6" presStyleCnt="25"/>
      <dgm:spPr/>
      <dgm:t>
        <a:bodyPr/>
        <a:lstStyle/>
        <a:p>
          <a:endParaRPr lang="zh-CN" altLang="en-US"/>
        </a:p>
      </dgm:t>
    </dgm:pt>
    <dgm:pt modelId="{B452EE49-4F0E-4F46-92C3-98F1A94FCA7E}" type="pres">
      <dgm:prSet presAssocID="{773A196C-4B3E-494F-9B4B-061BFE54089F}" presName="hierRoot2" presStyleCnt="0">
        <dgm:presLayoutVars>
          <dgm:hierBranch val="init"/>
        </dgm:presLayoutVars>
      </dgm:prSet>
      <dgm:spPr/>
    </dgm:pt>
    <dgm:pt modelId="{5D197C0C-DD0B-45D1-94B0-CF0AE476F662}" type="pres">
      <dgm:prSet presAssocID="{773A196C-4B3E-494F-9B4B-061BFE54089F}" presName="rootComposite" presStyleCnt="0"/>
      <dgm:spPr/>
    </dgm:pt>
    <dgm:pt modelId="{0D6980A6-FB38-4098-9A3B-F21187327499}" type="pres">
      <dgm:prSet presAssocID="{773A196C-4B3E-494F-9B4B-061BFE54089F}" presName="rootText" presStyleLbl="node4" presStyleIdx="6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CE607F-C991-4BFD-86FA-DD1C428C2761}" type="pres">
      <dgm:prSet presAssocID="{773A196C-4B3E-494F-9B4B-061BFE54089F}" presName="rootConnector" presStyleLbl="node4" presStyleIdx="6" presStyleCnt="25"/>
      <dgm:spPr/>
      <dgm:t>
        <a:bodyPr/>
        <a:lstStyle/>
        <a:p>
          <a:endParaRPr lang="zh-CN" altLang="en-US"/>
        </a:p>
      </dgm:t>
    </dgm:pt>
    <dgm:pt modelId="{652A19A1-0AFD-4C36-B4F8-7AF8966C21F5}" type="pres">
      <dgm:prSet presAssocID="{773A196C-4B3E-494F-9B4B-061BFE54089F}" presName="hierChild4" presStyleCnt="0"/>
      <dgm:spPr/>
    </dgm:pt>
    <dgm:pt modelId="{7A782A9E-E48A-4FA6-8691-9F28F3B081B3}" type="pres">
      <dgm:prSet presAssocID="{773A196C-4B3E-494F-9B4B-061BFE54089F}" presName="hierChild5" presStyleCnt="0"/>
      <dgm:spPr/>
    </dgm:pt>
    <dgm:pt modelId="{38BB5A44-9548-4D3F-B7A3-C55D5B825B59}" type="pres">
      <dgm:prSet presAssocID="{ACBAA563-ED10-498E-BE0A-168BA26AB413}" presName="Name37" presStyleLbl="parChTrans1D4" presStyleIdx="7" presStyleCnt="25"/>
      <dgm:spPr/>
      <dgm:t>
        <a:bodyPr/>
        <a:lstStyle/>
        <a:p>
          <a:endParaRPr lang="zh-CN" altLang="en-US"/>
        </a:p>
      </dgm:t>
    </dgm:pt>
    <dgm:pt modelId="{67CEAF0B-9F2A-4AE3-999D-08BE25194643}" type="pres">
      <dgm:prSet presAssocID="{C733906E-B267-4055-BF6F-4F03FC23D884}" presName="hierRoot2" presStyleCnt="0">
        <dgm:presLayoutVars>
          <dgm:hierBranch val="init"/>
        </dgm:presLayoutVars>
      </dgm:prSet>
      <dgm:spPr/>
    </dgm:pt>
    <dgm:pt modelId="{17E327C4-A89F-43F6-A289-3D4B48736299}" type="pres">
      <dgm:prSet presAssocID="{C733906E-B267-4055-BF6F-4F03FC23D884}" presName="rootComposite" presStyleCnt="0"/>
      <dgm:spPr/>
    </dgm:pt>
    <dgm:pt modelId="{968DEA78-9394-4176-83D0-E316C902B55F}" type="pres">
      <dgm:prSet presAssocID="{C733906E-B267-4055-BF6F-4F03FC23D884}" presName="rootText" presStyleLbl="node4" presStyleIdx="7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D8219FE-A51E-4FB9-ACC9-8CB3E7F8DE62}" type="pres">
      <dgm:prSet presAssocID="{C733906E-B267-4055-BF6F-4F03FC23D884}" presName="rootConnector" presStyleLbl="node4" presStyleIdx="7" presStyleCnt="25"/>
      <dgm:spPr/>
      <dgm:t>
        <a:bodyPr/>
        <a:lstStyle/>
        <a:p>
          <a:endParaRPr lang="zh-CN" altLang="en-US"/>
        </a:p>
      </dgm:t>
    </dgm:pt>
    <dgm:pt modelId="{665005FB-97CD-41BC-9D8B-EAA08FF7B560}" type="pres">
      <dgm:prSet presAssocID="{C733906E-B267-4055-BF6F-4F03FC23D884}" presName="hierChild4" presStyleCnt="0"/>
      <dgm:spPr/>
    </dgm:pt>
    <dgm:pt modelId="{D73F9EB1-21FF-4803-8BFD-41CB2C3C62EC}" type="pres">
      <dgm:prSet presAssocID="{C733906E-B267-4055-BF6F-4F03FC23D884}" presName="hierChild5" presStyleCnt="0"/>
      <dgm:spPr/>
    </dgm:pt>
    <dgm:pt modelId="{B28C87C1-1368-4E3F-B65B-CCEF4F31C304}" type="pres">
      <dgm:prSet presAssocID="{EB3F79C9-0C04-4768-98FD-014D3FC90F4D}" presName="Name37" presStyleLbl="parChTrans1D4" presStyleIdx="8" presStyleCnt="25"/>
      <dgm:spPr/>
      <dgm:t>
        <a:bodyPr/>
        <a:lstStyle/>
        <a:p>
          <a:endParaRPr lang="zh-CN" altLang="en-US"/>
        </a:p>
      </dgm:t>
    </dgm:pt>
    <dgm:pt modelId="{A2B099CB-C8BF-4D49-AEFD-80CE134CA8DD}" type="pres">
      <dgm:prSet presAssocID="{25B0E2FF-CC1B-4729-998E-1511A9604C34}" presName="hierRoot2" presStyleCnt="0">
        <dgm:presLayoutVars>
          <dgm:hierBranch val="init"/>
        </dgm:presLayoutVars>
      </dgm:prSet>
      <dgm:spPr/>
    </dgm:pt>
    <dgm:pt modelId="{9C24FEAD-8116-49A3-BE59-69BB4E884A3E}" type="pres">
      <dgm:prSet presAssocID="{25B0E2FF-CC1B-4729-998E-1511A9604C34}" presName="rootComposite" presStyleCnt="0"/>
      <dgm:spPr/>
    </dgm:pt>
    <dgm:pt modelId="{7A1C28EC-C974-42C8-98AA-8FA5ABF1EA44}" type="pres">
      <dgm:prSet presAssocID="{25B0E2FF-CC1B-4729-998E-1511A9604C34}" presName="rootText" presStyleLbl="node4" presStyleIdx="8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EB0A39C-5F27-4605-877A-73B8BA5FA143}" type="pres">
      <dgm:prSet presAssocID="{25B0E2FF-CC1B-4729-998E-1511A9604C34}" presName="rootConnector" presStyleLbl="node4" presStyleIdx="8" presStyleCnt="25"/>
      <dgm:spPr/>
      <dgm:t>
        <a:bodyPr/>
        <a:lstStyle/>
        <a:p>
          <a:endParaRPr lang="zh-CN" altLang="en-US"/>
        </a:p>
      </dgm:t>
    </dgm:pt>
    <dgm:pt modelId="{A88A2309-11AD-4082-B216-944ACE4C649E}" type="pres">
      <dgm:prSet presAssocID="{25B0E2FF-CC1B-4729-998E-1511A9604C34}" presName="hierChild4" presStyleCnt="0"/>
      <dgm:spPr/>
    </dgm:pt>
    <dgm:pt modelId="{4B94E6D4-3830-4B3A-8651-7C0C1A43D99E}" type="pres">
      <dgm:prSet presAssocID="{25B0E2FF-CC1B-4729-998E-1511A9604C34}" presName="hierChild5" presStyleCnt="0"/>
      <dgm:spPr/>
    </dgm:pt>
    <dgm:pt modelId="{2503CA26-3883-406B-B48B-11B450612030}" type="pres">
      <dgm:prSet presAssocID="{820B6BE8-B40F-4F8F-A7FC-BCBF680D9A96}" presName="Name37" presStyleLbl="parChTrans1D4" presStyleIdx="9" presStyleCnt="25"/>
      <dgm:spPr/>
      <dgm:t>
        <a:bodyPr/>
        <a:lstStyle/>
        <a:p>
          <a:endParaRPr lang="zh-CN" altLang="en-US"/>
        </a:p>
      </dgm:t>
    </dgm:pt>
    <dgm:pt modelId="{49BF328F-B9E3-4A48-A6EB-802FA9B689B1}" type="pres">
      <dgm:prSet presAssocID="{6B7A45DD-8E1D-4E40-A370-A07240934A1E}" presName="hierRoot2" presStyleCnt="0">
        <dgm:presLayoutVars>
          <dgm:hierBranch val="init"/>
        </dgm:presLayoutVars>
      </dgm:prSet>
      <dgm:spPr/>
    </dgm:pt>
    <dgm:pt modelId="{F3462CC4-5CDE-42E0-917C-0501C29CB1FD}" type="pres">
      <dgm:prSet presAssocID="{6B7A45DD-8E1D-4E40-A370-A07240934A1E}" presName="rootComposite" presStyleCnt="0"/>
      <dgm:spPr/>
    </dgm:pt>
    <dgm:pt modelId="{C4A4E4A6-7AFB-489B-8FBF-13226B10D918}" type="pres">
      <dgm:prSet presAssocID="{6B7A45DD-8E1D-4E40-A370-A07240934A1E}" presName="rootText" presStyleLbl="node4" presStyleIdx="9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DDDAD0-DD4A-47EA-9D3D-6FFC925524AD}" type="pres">
      <dgm:prSet presAssocID="{6B7A45DD-8E1D-4E40-A370-A07240934A1E}" presName="rootConnector" presStyleLbl="node4" presStyleIdx="9" presStyleCnt="25"/>
      <dgm:spPr/>
      <dgm:t>
        <a:bodyPr/>
        <a:lstStyle/>
        <a:p>
          <a:endParaRPr lang="zh-CN" altLang="en-US"/>
        </a:p>
      </dgm:t>
    </dgm:pt>
    <dgm:pt modelId="{30E182F3-E5A8-4AAA-B04E-DD53F3260D13}" type="pres">
      <dgm:prSet presAssocID="{6B7A45DD-8E1D-4E40-A370-A07240934A1E}" presName="hierChild4" presStyleCnt="0"/>
      <dgm:spPr/>
    </dgm:pt>
    <dgm:pt modelId="{7704C90B-ADFE-4E38-BF75-6A3857710625}" type="pres">
      <dgm:prSet presAssocID="{6B7A45DD-8E1D-4E40-A370-A07240934A1E}" presName="hierChild5" presStyleCnt="0"/>
      <dgm:spPr/>
    </dgm:pt>
    <dgm:pt modelId="{8DA01E84-0E2A-4E7D-A934-DFA94F3F4174}" type="pres">
      <dgm:prSet presAssocID="{41DAE244-5E80-4615-AD97-C7384E5CC944}" presName="Name37" presStyleLbl="parChTrans1D4" presStyleIdx="10" presStyleCnt="25"/>
      <dgm:spPr/>
      <dgm:t>
        <a:bodyPr/>
        <a:lstStyle/>
        <a:p>
          <a:endParaRPr lang="zh-CN" altLang="en-US"/>
        </a:p>
      </dgm:t>
    </dgm:pt>
    <dgm:pt modelId="{BA87DE4A-9977-4237-A588-6AAC96D0594A}" type="pres">
      <dgm:prSet presAssocID="{6B62EA0F-3D3B-428B-AFA6-CA732CAA6DB9}" presName="hierRoot2" presStyleCnt="0">
        <dgm:presLayoutVars>
          <dgm:hierBranch val="init"/>
        </dgm:presLayoutVars>
      </dgm:prSet>
      <dgm:spPr/>
    </dgm:pt>
    <dgm:pt modelId="{77F2FDCE-EB44-43AC-AD54-EB4F45B811C9}" type="pres">
      <dgm:prSet presAssocID="{6B62EA0F-3D3B-428B-AFA6-CA732CAA6DB9}" presName="rootComposite" presStyleCnt="0"/>
      <dgm:spPr/>
    </dgm:pt>
    <dgm:pt modelId="{FB52736B-2CB4-4DAC-94B5-EEB2FACB7BF4}" type="pres">
      <dgm:prSet presAssocID="{6B62EA0F-3D3B-428B-AFA6-CA732CAA6DB9}" presName="rootText" presStyleLbl="node4" presStyleIdx="10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8E9771-F553-4BBF-9AA1-999C176CA0FF}" type="pres">
      <dgm:prSet presAssocID="{6B62EA0F-3D3B-428B-AFA6-CA732CAA6DB9}" presName="rootConnector" presStyleLbl="node4" presStyleIdx="10" presStyleCnt="25"/>
      <dgm:spPr/>
      <dgm:t>
        <a:bodyPr/>
        <a:lstStyle/>
        <a:p>
          <a:endParaRPr lang="zh-CN" altLang="en-US"/>
        </a:p>
      </dgm:t>
    </dgm:pt>
    <dgm:pt modelId="{CE60B4AF-BAAE-40EA-A6CD-167C008517B5}" type="pres">
      <dgm:prSet presAssocID="{6B62EA0F-3D3B-428B-AFA6-CA732CAA6DB9}" presName="hierChild4" presStyleCnt="0"/>
      <dgm:spPr/>
    </dgm:pt>
    <dgm:pt modelId="{70EA4CE4-094B-4E73-9ADC-28735DE09A05}" type="pres">
      <dgm:prSet presAssocID="{6B62EA0F-3D3B-428B-AFA6-CA732CAA6DB9}" presName="hierChild5" presStyleCnt="0"/>
      <dgm:spPr/>
    </dgm:pt>
    <dgm:pt modelId="{8B4DB475-BCB4-4585-9742-F023B58B9B00}" type="pres">
      <dgm:prSet presAssocID="{427B98C7-D590-48BB-9602-9A3064C3A7BF}" presName="hierChild5" presStyleCnt="0"/>
      <dgm:spPr/>
    </dgm:pt>
    <dgm:pt modelId="{C8B1541B-94C2-47B4-8234-BC1C71F5A509}" type="pres">
      <dgm:prSet presAssocID="{945CEEA3-EE42-4982-9B10-D0A7B6943FBE}" presName="Name37" presStyleLbl="parChTrans1D3" presStyleIdx="3" presStyleCnt="7"/>
      <dgm:spPr/>
      <dgm:t>
        <a:bodyPr/>
        <a:lstStyle/>
        <a:p>
          <a:endParaRPr lang="zh-CN" altLang="en-US"/>
        </a:p>
      </dgm:t>
    </dgm:pt>
    <dgm:pt modelId="{3EDEAE80-446E-4998-85E5-22279815668E}" type="pres">
      <dgm:prSet presAssocID="{5DED029C-7CA1-4FB0-A3AC-D9A615710EB6}" presName="hierRoot2" presStyleCnt="0">
        <dgm:presLayoutVars>
          <dgm:hierBranch val="init"/>
        </dgm:presLayoutVars>
      </dgm:prSet>
      <dgm:spPr/>
    </dgm:pt>
    <dgm:pt modelId="{A7EBC1CD-3E2B-4C09-87C5-10F7DA7352CE}" type="pres">
      <dgm:prSet presAssocID="{5DED029C-7CA1-4FB0-A3AC-D9A615710EB6}" presName="rootComposite" presStyleCnt="0"/>
      <dgm:spPr/>
    </dgm:pt>
    <dgm:pt modelId="{95AA5ADE-72D6-4064-98B7-2C36A75D0524}" type="pres">
      <dgm:prSet presAssocID="{5DED029C-7CA1-4FB0-A3AC-D9A615710EB6}" presName="rootText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43E358C-1B1E-4D3E-981F-768E2F3280DC}" type="pres">
      <dgm:prSet presAssocID="{5DED029C-7CA1-4FB0-A3AC-D9A615710EB6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98BACB15-FF24-495F-8B29-74DB08EB4806}" type="pres">
      <dgm:prSet presAssocID="{5DED029C-7CA1-4FB0-A3AC-D9A615710EB6}" presName="hierChild4" presStyleCnt="0"/>
      <dgm:spPr/>
    </dgm:pt>
    <dgm:pt modelId="{FA830605-F19B-46B7-95E5-1956C09EB4AA}" type="pres">
      <dgm:prSet presAssocID="{0269972B-C5CE-4C22-8FC8-08783403611F}" presName="Name37" presStyleLbl="parChTrans1D4" presStyleIdx="11" presStyleCnt="25"/>
      <dgm:spPr/>
      <dgm:t>
        <a:bodyPr/>
        <a:lstStyle/>
        <a:p>
          <a:endParaRPr lang="zh-CN" altLang="en-US"/>
        </a:p>
      </dgm:t>
    </dgm:pt>
    <dgm:pt modelId="{7E2F6623-D56B-4B1A-AD8C-83096F6834C5}" type="pres">
      <dgm:prSet presAssocID="{6BF5640A-A5AD-4D3B-BB63-E113507B38E7}" presName="hierRoot2" presStyleCnt="0">
        <dgm:presLayoutVars>
          <dgm:hierBranch val="init"/>
        </dgm:presLayoutVars>
      </dgm:prSet>
      <dgm:spPr/>
    </dgm:pt>
    <dgm:pt modelId="{DBD65600-A112-4AAA-A99F-A0CD38060294}" type="pres">
      <dgm:prSet presAssocID="{6BF5640A-A5AD-4D3B-BB63-E113507B38E7}" presName="rootComposite" presStyleCnt="0"/>
      <dgm:spPr/>
    </dgm:pt>
    <dgm:pt modelId="{F42F1E96-B00C-4462-9C2B-F10F02B97B0E}" type="pres">
      <dgm:prSet presAssocID="{6BF5640A-A5AD-4D3B-BB63-E113507B38E7}" presName="rootText" presStyleLbl="node4" presStyleIdx="11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6832EB8-F85E-4C0B-A9A8-4327F478C8D5}" type="pres">
      <dgm:prSet presAssocID="{6BF5640A-A5AD-4D3B-BB63-E113507B38E7}" presName="rootConnector" presStyleLbl="node4" presStyleIdx="11" presStyleCnt="25"/>
      <dgm:spPr/>
      <dgm:t>
        <a:bodyPr/>
        <a:lstStyle/>
        <a:p>
          <a:endParaRPr lang="zh-CN" altLang="en-US"/>
        </a:p>
      </dgm:t>
    </dgm:pt>
    <dgm:pt modelId="{F1B7A791-3F53-4AFD-B600-82A503256CDF}" type="pres">
      <dgm:prSet presAssocID="{6BF5640A-A5AD-4D3B-BB63-E113507B38E7}" presName="hierChild4" presStyleCnt="0"/>
      <dgm:spPr/>
    </dgm:pt>
    <dgm:pt modelId="{E9D07961-3061-4648-90EF-39E43D960F1F}" type="pres">
      <dgm:prSet presAssocID="{6BF5640A-A5AD-4D3B-BB63-E113507B38E7}" presName="hierChild5" presStyleCnt="0"/>
      <dgm:spPr/>
    </dgm:pt>
    <dgm:pt modelId="{B83ED5E9-BAC9-49B2-B63E-BF4C74D96604}" type="pres">
      <dgm:prSet presAssocID="{EF9CFD03-5561-4938-8C08-36BB9927EF58}" presName="Name37" presStyleLbl="parChTrans1D4" presStyleIdx="12" presStyleCnt="25"/>
      <dgm:spPr/>
      <dgm:t>
        <a:bodyPr/>
        <a:lstStyle/>
        <a:p>
          <a:endParaRPr lang="zh-CN" altLang="en-US"/>
        </a:p>
      </dgm:t>
    </dgm:pt>
    <dgm:pt modelId="{9EE36A18-4DC7-4B99-A0DA-BDD9CDDE5693}" type="pres">
      <dgm:prSet presAssocID="{A51F7218-D0CB-4350-8858-AF98288A4A60}" presName="hierRoot2" presStyleCnt="0">
        <dgm:presLayoutVars>
          <dgm:hierBranch val="init"/>
        </dgm:presLayoutVars>
      </dgm:prSet>
      <dgm:spPr/>
    </dgm:pt>
    <dgm:pt modelId="{9B5F76EE-9541-44F0-8740-607A0DE7314D}" type="pres">
      <dgm:prSet presAssocID="{A51F7218-D0CB-4350-8858-AF98288A4A60}" presName="rootComposite" presStyleCnt="0"/>
      <dgm:spPr/>
    </dgm:pt>
    <dgm:pt modelId="{B137BAC0-F614-4E38-A9E2-F5455D679B52}" type="pres">
      <dgm:prSet presAssocID="{A51F7218-D0CB-4350-8858-AF98288A4A60}" presName="rootText" presStyleLbl="node4" presStyleIdx="12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A47B1B-BCB6-4BA7-A0BB-ED0D7093AE97}" type="pres">
      <dgm:prSet presAssocID="{A51F7218-D0CB-4350-8858-AF98288A4A60}" presName="rootConnector" presStyleLbl="node4" presStyleIdx="12" presStyleCnt="25"/>
      <dgm:spPr/>
      <dgm:t>
        <a:bodyPr/>
        <a:lstStyle/>
        <a:p>
          <a:endParaRPr lang="zh-CN" altLang="en-US"/>
        </a:p>
      </dgm:t>
    </dgm:pt>
    <dgm:pt modelId="{2D959919-E639-416F-865D-B0006C4401C3}" type="pres">
      <dgm:prSet presAssocID="{A51F7218-D0CB-4350-8858-AF98288A4A60}" presName="hierChild4" presStyleCnt="0"/>
      <dgm:spPr/>
    </dgm:pt>
    <dgm:pt modelId="{9C565CA5-2F35-4474-B261-906CE3BF4E2E}" type="pres">
      <dgm:prSet presAssocID="{A51F7218-D0CB-4350-8858-AF98288A4A60}" presName="hierChild5" presStyleCnt="0"/>
      <dgm:spPr/>
    </dgm:pt>
    <dgm:pt modelId="{499AAEFC-FA1C-4DD7-8798-3B2DA96D754F}" type="pres">
      <dgm:prSet presAssocID="{5DED029C-7CA1-4FB0-A3AC-D9A615710EB6}" presName="hierChild5" presStyleCnt="0"/>
      <dgm:spPr/>
    </dgm:pt>
    <dgm:pt modelId="{817E45F8-E58B-4E07-804B-62C3E466B6C0}" type="pres">
      <dgm:prSet presAssocID="{0F62E89B-2514-4648-85DF-35AC3A278DC5}" presName="Name37" presStyleLbl="parChTrans1D3" presStyleIdx="4" presStyleCnt="7"/>
      <dgm:spPr/>
      <dgm:t>
        <a:bodyPr/>
        <a:lstStyle/>
        <a:p>
          <a:endParaRPr lang="zh-CN" altLang="en-US"/>
        </a:p>
      </dgm:t>
    </dgm:pt>
    <dgm:pt modelId="{484D7D32-20B4-42B5-BBF3-450C09793DEC}" type="pres">
      <dgm:prSet presAssocID="{1CA1AFC3-7AF6-4252-AC40-C87445697458}" presName="hierRoot2" presStyleCnt="0">
        <dgm:presLayoutVars>
          <dgm:hierBranch val="init"/>
        </dgm:presLayoutVars>
      </dgm:prSet>
      <dgm:spPr/>
    </dgm:pt>
    <dgm:pt modelId="{5E156B90-9988-426B-9282-C157849DCD39}" type="pres">
      <dgm:prSet presAssocID="{1CA1AFC3-7AF6-4252-AC40-C87445697458}" presName="rootComposite" presStyleCnt="0"/>
      <dgm:spPr/>
    </dgm:pt>
    <dgm:pt modelId="{808AD4BE-1459-4A09-80C0-228BB9A63F66}" type="pres">
      <dgm:prSet presAssocID="{1CA1AFC3-7AF6-4252-AC40-C87445697458}" presName="rootText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F1D185-E1F9-4E71-BA5A-0BC9B02BA45E}" type="pres">
      <dgm:prSet presAssocID="{1CA1AFC3-7AF6-4252-AC40-C87445697458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016D5B25-563B-4E86-B708-E99F811157AA}" type="pres">
      <dgm:prSet presAssocID="{1CA1AFC3-7AF6-4252-AC40-C87445697458}" presName="hierChild4" presStyleCnt="0"/>
      <dgm:spPr/>
    </dgm:pt>
    <dgm:pt modelId="{C41B7B04-4884-4DB5-8560-D9542836A35D}" type="pres">
      <dgm:prSet presAssocID="{94170E5B-FF26-4538-BF66-1D3DCBA39799}" presName="Name37" presStyleLbl="parChTrans1D4" presStyleIdx="13" presStyleCnt="25"/>
      <dgm:spPr/>
      <dgm:t>
        <a:bodyPr/>
        <a:lstStyle/>
        <a:p>
          <a:endParaRPr lang="zh-CN" altLang="en-US"/>
        </a:p>
      </dgm:t>
    </dgm:pt>
    <dgm:pt modelId="{303CB7A1-3EB8-4125-8DA9-CCAB071F221D}" type="pres">
      <dgm:prSet presAssocID="{52AC3602-508C-46DE-9FE3-8725E707B57E}" presName="hierRoot2" presStyleCnt="0">
        <dgm:presLayoutVars>
          <dgm:hierBranch val="init"/>
        </dgm:presLayoutVars>
      </dgm:prSet>
      <dgm:spPr/>
    </dgm:pt>
    <dgm:pt modelId="{CBBE333C-0D56-4A69-B60B-9EC0FF269058}" type="pres">
      <dgm:prSet presAssocID="{52AC3602-508C-46DE-9FE3-8725E707B57E}" presName="rootComposite" presStyleCnt="0"/>
      <dgm:spPr/>
    </dgm:pt>
    <dgm:pt modelId="{3527F6F3-F2A4-4DC9-8670-A240103168C1}" type="pres">
      <dgm:prSet presAssocID="{52AC3602-508C-46DE-9FE3-8725E707B57E}" presName="rootText" presStyleLbl="node4" presStyleIdx="13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B52BC80-98FA-477B-90EB-BEEFBE4FF793}" type="pres">
      <dgm:prSet presAssocID="{52AC3602-508C-46DE-9FE3-8725E707B57E}" presName="rootConnector" presStyleLbl="node4" presStyleIdx="13" presStyleCnt="25"/>
      <dgm:spPr/>
      <dgm:t>
        <a:bodyPr/>
        <a:lstStyle/>
        <a:p>
          <a:endParaRPr lang="zh-CN" altLang="en-US"/>
        </a:p>
      </dgm:t>
    </dgm:pt>
    <dgm:pt modelId="{E733137B-BE9E-4797-B9A2-D10B28562831}" type="pres">
      <dgm:prSet presAssocID="{52AC3602-508C-46DE-9FE3-8725E707B57E}" presName="hierChild4" presStyleCnt="0"/>
      <dgm:spPr/>
    </dgm:pt>
    <dgm:pt modelId="{7D4570AF-7AC7-4DFF-B4C9-EFF1E5240DA7}" type="pres">
      <dgm:prSet presAssocID="{52AC3602-508C-46DE-9FE3-8725E707B57E}" presName="hierChild5" presStyleCnt="0"/>
      <dgm:spPr/>
    </dgm:pt>
    <dgm:pt modelId="{7B65B525-BDC1-41DA-ABDB-14E2C603BF26}" type="pres">
      <dgm:prSet presAssocID="{54673BF4-DB1F-4A1A-B33B-0F581B642C9F}" presName="Name37" presStyleLbl="parChTrans1D4" presStyleIdx="14" presStyleCnt="25"/>
      <dgm:spPr/>
      <dgm:t>
        <a:bodyPr/>
        <a:lstStyle/>
        <a:p>
          <a:endParaRPr lang="zh-CN" altLang="en-US"/>
        </a:p>
      </dgm:t>
    </dgm:pt>
    <dgm:pt modelId="{A8CE02B1-1B7B-46DE-BDBA-2CFDB2B5023F}" type="pres">
      <dgm:prSet presAssocID="{768CD9D1-CF5E-4911-84DB-11B9E6365740}" presName="hierRoot2" presStyleCnt="0">
        <dgm:presLayoutVars>
          <dgm:hierBranch val="init"/>
        </dgm:presLayoutVars>
      </dgm:prSet>
      <dgm:spPr/>
    </dgm:pt>
    <dgm:pt modelId="{4180A19B-6850-4EE1-AC0A-896D2189E2FC}" type="pres">
      <dgm:prSet presAssocID="{768CD9D1-CF5E-4911-84DB-11B9E6365740}" presName="rootComposite" presStyleCnt="0"/>
      <dgm:spPr/>
    </dgm:pt>
    <dgm:pt modelId="{14228E83-3DA3-49F4-9EFE-3CEA7F45D629}" type="pres">
      <dgm:prSet presAssocID="{768CD9D1-CF5E-4911-84DB-11B9E6365740}" presName="rootText" presStyleLbl="node4" presStyleIdx="14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FBFE7D-A28D-4493-BFB2-7A14F056E948}" type="pres">
      <dgm:prSet presAssocID="{768CD9D1-CF5E-4911-84DB-11B9E6365740}" presName="rootConnector" presStyleLbl="node4" presStyleIdx="14" presStyleCnt="25"/>
      <dgm:spPr/>
      <dgm:t>
        <a:bodyPr/>
        <a:lstStyle/>
        <a:p>
          <a:endParaRPr lang="zh-CN" altLang="en-US"/>
        </a:p>
      </dgm:t>
    </dgm:pt>
    <dgm:pt modelId="{4EBC035F-C396-4935-A32B-ED3B47019FC6}" type="pres">
      <dgm:prSet presAssocID="{768CD9D1-CF5E-4911-84DB-11B9E6365740}" presName="hierChild4" presStyleCnt="0"/>
      <dgm:spPr/>
    </dgm:pt>
    <dgm:pt modelId="{D872768D-ED8A-456D-AC51-2A5697C946FC}" type="pres">
      <dgm:prSet presAssocID="{768CD9D1-CF5E-4911-84DB-11B9E6365740}" presName="hierChild5" presStyleCnt="0"/>
      <dgm:spPr/>
    </dgm:pt>
    <dgm:pt modelId="{80B95278-2354-46D0-BD50-5AD13968AA23}" type="pres">
      <dgm:prSet presAssocID="{91D4436F-0913-4D8C-8214-E90E1D208947}" presName="Name37" presStyleLbl="parChTrans1D4" presStyleIdx="15" presStyleCnt="25"/>
      <dgm:spPr/>
      <dgm:t>
        <a:bodyPr/>
        <a:lstStyle/>
        <a:p>
          <a:endParaRPr lang="zh-CN" altLang="en-US"/>
        </a:p>
      </dgm:t>
    </dgm:pt>
    <dgm:pt modelId="{3AC5522D-6B61-4CEA-8E54-C4FB210C03E6}" type="pres">
      <dgm:prSet presAssocID="{7ED171B8-2ECD-4FE9-8A0B-D632371D5FE4}" presName="hierRoot2" presStyleCnt="0">
        <dgm:presLayoutVars>
          <dgm:hierBranch val="init"/>
        </dgm:presLayoutVars>
      </dgm:prSet>
      <dgm:spPr/>
    </dgm:pt>
    <dgm:pt modelId="{1D90B524-C96C-4B85-9CE0-201E82CE59FF}" type="pres">
      <dgm:prSet presAssocID="{7ED171B8-2ECD-4FE9-8A0B-D632371D5FE4}" presName="rootComposite" presStyleCnt="0"/>
      <dgm:spPr/>
    </dgm:pt>
    <dgm:pt modelId="{8E68D6AB-2E79-4320-B711-FB520DF664C9}" type="pres">
      <dgm:prSet presAssocID="{7ED171B8-2ECD-4FE9-8A0B-D632371D5FE4}" presName="rootText" presStyleLbl="node4" presStyleIdx="15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2C6EED9-3CA6-425E-AD27-E20A7886B2DB}" type="pres">
      <dgm:prSet presAssocID="{7ED171B8-2ECD-4FE9-8A0B-D632371D5FE4}" presName="rootConnector" presStyleLbl="node4" presStyleIdx="15" presStyleCnt="25"/>
      <dgm:spPr/>
      <dgm:t>
        <a:bodyPr/>
        <a:lstStyle/>
        <a:p>
          <a:endParaRPr lang="zh-CN" altLang="en-US"/>
        </a:p>
      </dgm:t>
    </dgm:pt>
    <dgm:pt modelId="{3B925744-9CC4-473E-902B-D69ACEFBAE98}" type="pres">
      <dgm:prSet presAssocID="{7ED171B8-2ECD-4FE9-8A0B-D632371D5FE4}" presName="hierChild4" presStyleCnt="0"/>
      <dgm:spPr/>
    </dgm:pt>
    <dgm:pt modelId="{09BC21D5-D278-4C98-BA00-D7D9BB0D4E0C}" type="pres">
      <dgm:prSet presAssocID="{7ED171B8-2ECD-4FE9-8A0B-D632371D5FE4}" presName="hierChild5" presStyleCnt="0"/>
      <dgm:spPr/>
    </dgm:pt>
    <dgm:pt modelId="{F6DBA417-8265-4679-B4E9-FCC49C946636}" type="pres">
      <dgm:prSet presAssocID="{501DB02B-DDCC-4AFB-8B47-36DC5361E7EF}" presName="Name37" presStyleLbl="parChTrans1D4" presStyleIdx="16" presStyleCnt="25"/>
      <dgm:spPr/>
      <dgm:t>
        <a:bodyPr/>
        <a:lstStyle/>
        <a:p>
          <a:endParaRPr lang="zh-CN" altLang="en-US"/>
        </a:p>
      </dgm:t>
    </dgm:pt>
    <dgm:pt modelId="{F757658D-9AD4-42B3-AA08-134CED8CCA53}" type="pres">
      <dgm:prSet presAssocID="{418CA420-56B5-46B5-95AC-9A181338CD6E}" presName="hierRoot2" presStyleCnt="0">
        <dgm:presLayoutVars>
          <dgm:hierBranch val="init"/>
        </dgm:presLayoutVars>
      </dgm:prSet>
      <dgm:spPr/>
    </dgm:pt>
    <dgm:pt modelId="{9621632C-A494-48F0-B200-E6AC2E44CA13}" type="pres">
      <dgm:prSet presAssocID="{418CA420-56B5-46B5-95AC-9A181338CD6E}" presName="rootComposite" presStyleCnt="0"/>
      <dgm:spPr/>
    </dgm:pt>
    <dgm:pt modelId="{342DBBA5-ACA5-45A5-9B16-12C6EF7BC378}" type="pres">
      <dgm:prSet presAssocID="{418CA420-56B5-46B5-95AC-9A181338CD6E}" presName="rootText" presStyleLbl="node4" presStyleIdx="16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71F578-6F89-4A95-B8F1-4DFE3072E52F}" type="pres">
      <dgm:prSet presAssocID="{418CA420-56B5-46B5-95AC-9A181338CD6E}" presName="rootConnector" presStyleLbl="node4" presStyleIdx="16" presStyleCnt="25"/>
      <dgm:spPr/>
      <dgm:t>
        <a:bodyPr/>
        <a:lstStyle/>
        <a:p>
          <a:endParaRPr lang="zh-CN" altLang="en-US"/>
        </a:p>
      </dgm:t>
    </dgm:pt>
    <dgm:pt modelId="{C5A93A70-D79A-4764-83C3-2EA08B7DF962}" type="pres">
      <dgm:prSet presAssocID="{418CA420-56B5-46B5-95AC-9A181338CD6E}" presName="hierChild4" presStyleCnt="0"/>
      <dgm:spPr/>
    </dgm:pt>
    <dgm:pt modelId="{A180C9C3-0623-49EB-8F86-883F4FAD2EAA}" type="pres">
      <dgm:prSet presAssocID="{418CA420-56B5-46B5-95AC-9A181338CD6E}" presName="hierChild5" presStyleCnt="0"/>
      <dgm:spPr/>
    </dgm:pt>
    <dgm:pt modelId="{C72D6A70-3209-42FA-A9B8-E0198543DCDC}" type="pres">
      <dgm:prSet presAssocID="{1CA1AFC3-7AF6-4252-AC40-C87445697458}" presName="hierChild5" presStyleCnt="0"/>
      <dgm:spPr/>
    </dgm:pt>
    <dgm:pt modelId="{DBB35726-BF8E-4F76-8BCE-8BDAF43F4E91}" type="pres">
      <dgm:prSet presAssocID="{DE71ECAE-CE0F-465C-83EF-9CD0D0271801}" presName="Name37" presStyleLbl="parChTrans1D3" presStyleIdx="5" presStyleCnt="7"/>
      <dgm:spPr/>
      <dgm:t>
        <a:bodyPr/>
        <a:lstStyle/>
        <a:p>
          <a:endParaRPr lang="zh-CN" altLang="en-US"/>
        </a:p>
      </dgm:t>
    </dgm:pt>
    <dgm:pt modelId="{BAA1ADD1-438A-4CF6-967C-AD105F6172E7}" type="pres">
      <dgm:prSet presAssocID="{2B61069A-349F-4E92-866B-6ABD7ABE8AB9}" presName="hierRoot2" presStyleCnt="0">
        <dgm:presLayoutVars>
          <dgm:hierBranch val="init"/>
        </dgm:presLayoutVars>
      </dgm:prSet>
      <dgm:spPr/>
    </dgm:pt>
    <dgm:pt modelId="{0586BA7D-CBC3-4A92-81A0-F819FE6B6F54}" type="pres">
      <dgm:prSet presAssocID="{2B61069A-349F-4E92-866B-6ABD7ABE8AB9}" presName="rootComposite" presStyleCnt="0"/>
      <dgm:spPr/>
    </dgm:pt>
    <dgm:pt modelId="{A3BEB6B1-CB92-4152-AC67-DD7D0C9A028A}" type="pres">
      <dgm:prSet presAssocID="{2B61069A-349F-4E92-866B-6ABD7ABE8AB9}" presName="rootText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2B8350F-75C9-42A2-85D4-F93411AE1F85}" type="pres">
      <dgm:prSet presAssocID="{2B61069A-349F-4E92-866B-6ABD7ABE8AB9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B9F02A4B-3A35-47CA-917C-06BC96C7ADD5}" type="pres">
      <dgm:prSet presAssocID="{2B61069A-349F-4E92-866B-6ABD7ABE8AB9}" presName="hierChild4" presStyleCnt="0"/>
      <dgm:spPr/>
    </dgm:pt>
    <dgm:pt modelId="{A1CFFD84-34D4-4E9E-9812-EB68DC173F3F}" type="pres">
      <dgm:prSet presAssocID="{19CFADAC-7CDB-4FB8-8339-7819F0D5E4D5}" presName="Name37" presStyleLbl="parChTrans1D4" presStyleIdx="17" presStyleCnt="25"/>
      <dgm:spPr/>
      <dgm:t>
        <a:bodyPr/>
        <a:lstStyle/>
        <a:p>
          <a:endParaRPr lang="zh-CN" altLang="en-US"/>
        </a:p>
      </dgm:t>
    </dgm:pt>
    <dgm:pt modelId="{C0B5251A-BA5A-4AEA-BAF4-951D351721F8}" type="pres">
      <dgm:prSet presAssocID="{F1F507C7-7205-44FB-8A96-44F219EF80DB}" presName="hierRoot2" presStyleCnt="0">
        <dgm:presLayoutVars>
          <dgm:hierBranch val="init"/>
        </dgm:presLayoutVars>
      </dgm:prSet>
      <dgm:spPr/>
    </dgm:pt>
    <dgm:pt modelId="{E6ED38A6-0AB2-4729-93E3-D8211F0E15D0}" type="pres">
      <dgm:prSet presAssocID="{F1F507C7-7205-44FB-8A96-44F219EF80DB}" presName="rootComposite" presStyleCnt="0"/>
      <dgm:spPr/>
    </dgm:pt>
    <dgm:pt modelId="{CF4BE0B8-C821-4D84-BDA9-51B8C43D12BB}" type="pres">
      <dgm:prSet presAssocID="{F1F507C7-7205-44FB-8A96-44F219EF80DB}" presName="rootText" presStyleLbl="node4" presStyleIdx="17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4F82CE4-887F-40B0-A834-ECFE284F2CDD}" type="pres">
      <dgm:prSet presAssocID="{F1F507C7-7205-44FB-8A96-44F219EF80DB}" presName="rootConnector" presStyleLbl="node4" presStyleIdx="17" presStyleCnt="25"/>
      <dgm:spPr/>
      <dgm:t>
        <a:bodyPr/>
        <a:lstStyle/>
        <a:p>
          <a:endParaRPr lang="zh-CN" altLang="en-US"/>
        </a:p>
      </dgm:t>
    </dgm:pt>
    <dgm:pt modelId="{35376F63-21FD-42E1-90AF-4452EEDE5856}" type="pres">
      <dgm:prSet presAssocID="{F1F507C7-7205-44FB-8A96-44F219EF80DB}" presName="hierChild4" presStyleCnt="0"/>
      <dgm:spPr/>
    </dgm:pt>
    <dgm:pt modelId="{A274C03B-0E18-415F-87A9-C94261813B90}" type="pres">
      <dgm:prSet presAssocID="{F1F507C7-7205-44FB-8A96-44F219EF80DB}" presName="hierChild5" presStyleCnt="0"/>
      <dgm:spPr/>
    </dgm:pt>
    <dgm:pt modelId="{86D2E2A3-BD7B-41CA-9667-EB2EB68E2F7F}" type="pres">
      <dgm:prSet presAssocID="{876EA13C-A295-4E44-BC77-660500233CD5}" presName="Name37" presStyleLbl="parChTrans1D4" presStyleIdx="18" presStyleCnt="25"/>
      <dgm:spPr/>
      <dgm:t>
        <a:bodyPr/>
        <a:lstStyle/>
        <a:p>
          <a:endParaRPr lang="zh-CN" altLang="en-US"/>
        </a:p>
      </dgm:t>
    </dgm:pt>
    <dgm:pt modelId="{46239C69-CF5F-42D8-BFE9-F41A2C8F708E}" type="pres">
      <dgm:prSet presAssocID="{63502E82-2937-4ABE-8827-0AAF82F0039E}" presName="hierRoot2" presStyleCnt="0">
        <dgm:presLayoutVars>
          <dgm:hierBranch val="init"/>
        </dgm:presLayoutVars>
      </dgm:prSet>
      <dgm:spPr/>
    </dgm:pt>
    <dgm:pt modelId="{8629BD05-5CC1-4F2C-8995-0C3DB440E260}" type="pres">
      <dgm:prSet presAssocID="{63502E82-2937-4ABE-8827-0AAF82F0039E}" presName="rootComposite" presStyleCnt="0"/>
      <dgm:spPr/>
    </dgm:pt>
    <dgm:pt modelId="{4238F034-4C0A-4BE5-9396-CF2E14650158}" type="pres">
      <dgm:prSet presAssocID="{63502E82-2937-4ABE-8827-0AAF82F0039E}" presName="rootText" presStyleLbl="node4" presStyleIdx="18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6AC8BA-BF9C-4A29-9A1A-87F3689BEA7B}" type="pres">
      <dgm:prSet presAssocID="{63502E82-2937-4ABE-8827-0AAF82F0039E}" presName="rootConnector" presStyleLbl="node4" presStyleIdx="18" presStyleCnt="25"/>
      <dgm:spPr/>
      <dgm:t>
        <a:bodyPr/>
        <a:lstStyle/>
        <a:p>
          <a:endParaRPr lang="zh-CN" altLang="en-US"/>
        </a:p>
      </dgm:t>
    </dgm:pt>
    <dgm:pt modelId="{5001DAD7-1CB7-44C1-ACF2-478419C218B6}" type="pres">
      <dgm:prSet presAssocID="{63502E82-2937-4ABE-8827-0AAF82F0039E}" presName="hierChild4" presStyleCnt="0"/>
      <dgm:spPr/>
    </dgm:pt>
    <dgm:pt modelId="{0969E171-3C32-4F8E-9DB0-065FDF9B90D5}" type="pres">
      <dgm:prSet presAssocID="{63502E82-2937-4ABE-8827-0AAF82F0039E}" presName="hierChild5" presStyleCnt="0"/>
      <dgm:spPr/>
    </dgm:pt>
    <dgm:pt modelId="{AC0DD9E9-26D9-4221-9801-190DAEDD3D33}" type="pres">
      <dgm:prSet presAssocID="{6C9218A9-AB53-4442-8204-686BC3DE39C2}" presName="Name37" presStyleLbl="parChTrans1D4" presStyleIdx="19" presStyleCnt="25"/>
      <dgm:spPr/>
      <dgm:t>
        <a:bodyPr/>
        <a:lstStyle/>
        <a:p>
          <a:endParaRPr lang="zh-CN" altLang="en-US"/>
        </a:p>
      </dgm:t>
    </dgm:pt>
    <dgm:pt modelId="{57CE8BF2-CB70-4131-BA0F-BACAF303F2A4}" type="pres">
      <dgm:prSet presAssocID="{CEB90BAC-C00A-41BE-B5AB-0CFEA1EF8B77}" presName="hierRoot2" presStyleCnt="0">
        <dgm:presLayoutVars>
          <dgm:hierBranch val="init"/>
        </dgm:presLayoutVars>
      </dgm:prSet>
      <dgm:spPr/>
    </dgm:pt>
    <dgm:pt modelId="{089369EF-EF83-42B4-9FEC-FD816C408714}" type="pres">
      <dgm:prSet presAssocID="{CEB90BAC-C00A-41BE-B5AB-0CFEA1EF8B77}" presName="rootComposite" presStyleCnt="0"/>
      <dgm:spPr/>
    </dgm:pt>
    <dgm:pt modelId="{8F5B550A-742D-48DD-9E5A-6DD723F7AC55}" type="pres">
      <dgm:prSet presAssocID="{CEB90BAC-C00A-41BE-B5AB-0CFEA1EF8B77}" presName="rootText" presStyleLbl="node4" presStyleIdx="19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6C3452-CFE0-4EC9-A7E3-5915FAEEEDC0}" type="pres">
      <dgm:prSet presAssocID="{CEB90BAC-C00A-41BE-B5AB-0CFEA1EF8B77}" presName="rootConnector" presStyleLbl="node4" presStyleIdx="19" presStyleCnt="25"/>
      <dgm:spPr/>
      <dgm:t>
        <a:bodyPr/>
        <a:lstStyle/>
        <a:p>
          <a:endParaRPr lang="zh-CN" altLang="en-US"/>
        </a:p>
      </dgm:t>
    </dgm:pt>
    <dgm:pt modelId="{A374252F-AF12-4C1F-9C48-992926E5F4FF}" type="pres">
      <dgm:prSet presAssocID="{CEB90BAC-C00A-41BE-B5AB-0CFEA1EF8B77}" presName="hierChild4" presStyleCnt="0"/>
      <dgm:spPr/>
    </dgm:pt>
    <dgm:pt modelId="{DFD83A55-0718-44DA-B42A-975FF2A80312}" type="pres">
      <dgm:prSet presAssocID="{CEB90BAC-C00A-41BE-B5AB-0CFEA1EF8B77}" presName="hierChild5" presStyleCnt="0"/>
      <dgm:spPr/>
    </dgm:pt>
    <dgm:pt modelId="{0B07F789-0100-4F9E-A177-3305E4E7C594}" type="pres">
      <dgm:prSet presAssocID="{CA8E231E-A63D-4F32-9404-AE4720406393}" presName="Name37" presStyleLbl="parChTrans1D4" presStyleIdx="20" presStyleCnt="25"/>
      <dgm:spPr/>
      <dgm:t>
        <a:bodyPr/>
        <a:lstStyle/>
        <a:p>
          <a:endParaRPr lang="zh-CN" altLang="en-US"/>
        </a:p>
      </dgm:t>
    </dgm:pt>
    <dgm:pt modelId="{F4185690-E0CE-4A39-B089-2CB41836AA6B}" type="pres">
      <dgm:prSet presAssocID="{CCFAF0EB-EEF6-4CBB-85C3-BE313E656771}" presName="hierRoot2" presStyleCnt="0">
        <dgm:presLayoutVars>
          <dgm:hierBranch val="init"/>
        </dgm:presLayoutVars>
      </dgm:prSet>
      <dgm:spPr/>
    </dgm:pt>
    <dgm:pt modelId="{90BA2941-31F7-4AB3-B273-2A7465678D2C}" type="pres">
      <dgm:prSet presAssocID="{CCFAF0EB-EEF6-4CBB-85C3-BE313E656771}" presName="rootComposite" presStyleCnt="0"/>
      <dgm:spPr/>
    </dgm:pt>
    <dgm:pt modelId="{6D892A6C-C96A-44E0-88B7-DFAC32FBB70B}" type="pres">
      <dgm:prSet presAssocID="{CCFAF0EB-EEF6-4CBB-85C3-BE313E656771}" presName="rootText" presStyleLbl="node4" presStyleIdx="20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B2BBB3-888A-4336-8CC3-0B9C5B02F5A9}" type="pres">
      <dgm:prSet presAssocID="{CCFAF0EB-EEF6-4CBB-85C3-BE313E656771}" presName="rootConnector" presStyleLbl="node4" presStyleIdx="20" presStyleCnt="25"/>
      <dgm:spPr/>
      <dgm:t>
        <a:bodyPr/>
        <a:lstStyle/>
        <a:p>
          <a:endParaRPr lang="zh-CN" altLang="en-US"/>
        </a:p>
      </dgm:t>
    </dgm:pt>
    <dgm:pt modelId="{153B63E7-AC1D-48A6-806D-4C3593726F6F}" type="pres">
      <dgm:prSet presAssocID="{CCFAF0EB-EEF6-4CBB-85C3-BE313E656771}" presName="hierChild4" presStyleCnt="0"/>
      <dgm:spPr/>
    </dgm:pt>
    <dgm:pt modelId="{F9412C3F-64D7-42CD-91BC-8CFFDC4EEEFD}" type="pres">
      <dgm:prSet presAssocID="{CCFAF0EB-EEF6-4CBB-85C3-BE313E656771}" presName="hierChild5" presStyleCnt="0"/>
      <dgm:spPr/>
    </dgm:pt>
    <dgm:pt modelId="{86DB2B00-C969-4D08-9DC7-6CC7847F131D}" type="pres">
      <dgm:prSet presAssocID="{2B61069A-349F-4E92-866B-6ABD7ABE8AB9}" presName="hierChild5" presStyleCnt="0"/>
      <dgm:spPr/>
    </dgm:pt>
    <dgm:pt modelId="{D65D3FDB-8150-4DE3-AD4A-C3365F11E281}" type="pres">
      <dgm:prSet presAssocID="{AF7EE67C-1908-4AC7-AA9F-EBA358EC7F50}" presName="Name37" presStyleLbl="parChTrans1D3" presStyleIdx="6" presStyleCnt="7"/>
      <dgm:spPr/>
      <dgm:t>
        <a:bodyPr/>
        <a:lstStyle/>
        <a:p>
          <a:endParaRPr lang="zh-CN" altLang="en-US"/>
        </a:p>
      </dgm:t>
    </dgm:pt>
    <dgm:pt modelId="{76894245-6909-4468-963F-E2D1547FE89F}" type="pres">
      <dgm:prSet presAssocID="{9F7F1266-D0C9-477F-B4A1-C3F1F245F133}" presName="hierRoot2" presStyleCnt="0">
        <dgm:presLayoutVars>
          <dgm:hierBranch val="init"/>
        </dgm:presLayoutVars>
      </dgm:prSet>
      <dgm:spPr/>
    </dgm:pt>
    <dgm:pt modelId="{2BDC04C1-F8D5-4A38-A476-45466E8E2824}" type="pres">
      <dgm:prSet presAssocID="{9F7F1266-D0C9-477F-B4A1-C3F1F245F133}" presName="rootComposite" presStyleCnt="0"/>
      <dgm:spPr/>
    </dgm:pt>
    <dgm:pt modelId="{CBDF45D1-C134-4AFF-BCA9-409214750FFD}" type="pres">
      <dgm:prSet presAssocID="{9F7F1266-D0C9-477F-B4A1-C3F1F245F133}" presName="rootText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C4FE16-E962-4B6A-B5E2-A78AF7C777F4}" type="pres">
      <dgm:prSet presAssocID="{9F7F1266-D0C9-477F-B4A1-C3F1F245F133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3C03743B-5C19-4EDC-B4A6-4968F05D65A2}" type="pres">
      <dgm:prSet presAssocID="{9F7F1266-D0C9-477F-B4A1-C3F1F245F133}" presName="hierChild4" presStyleCnt="0"/>
      <dgm:spPr/>
    </dgm:pt>
    <dgm:pt modelId="{6F6D6BE4-E118-4B2E-AA59-B6DFA87FE169}" type="pres">
      <dgm:prSet presAssocID="{D78E1711-3A9F-46DC-A1A4-D4506C06E4F6}" presName="Name37" presStyleLbl="parChTrans1D4" presStyleIdx="21" presStyleCnt="25"/>
      <dgm:spPr/>
      <dgm:t>
        <a:bodyPr/>
        <a:lstStyle/>
        <a:p>
          <a:endParaRPr lang="zh-CN" altLang="en-US"/>
        </a:p>
      </dgm:t>
    </dgm:pt>
    <dgm:pt modelId="{7633D482-C4D2-417D-9E38-626E68F7BEEC}" type="pres">
      <dgm:prSet presAssocID="{BAC4DC0D-9602-4868-B3B5-DA4254E00C19}" presName="hierRoot2" presStyleCnt="0">
        <dgm:presLayoutVars>
          <dgm:hierBranch val="init"/>
        </dgm:presLayoutVars>
      </dgm:prSet>
      <dgm:spPr/>
    </dgm:pt>
    <dgm:pt modelId="{655470AB-0171-4B29-8003-A910454C84B6}" type="pres">
      <dgm:prSet presAssocID="{BAC4DC0D-9602-4868-B3B5-DA4254E00C19}" presName="rootComposite" presStyleCnt="0"/>
      <dgm:spPr/>
    </dgm:pt>
    <dgm:pt modelId="{15B7191D-C5A8-4DE1-AB19-B13FC02D3566}" type="pres">
      <dgm:prSet presAssocID="{BAC4DC0D-9602-4868-B3B5-DA4254E00C19}" presName="rootText" presStyleLbl="node4" presStyleIdx="21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4FE8A39-C147-4D33-85FF-C0C9295140D0}" type="pres">
      <dgm:prSet presAssocID="{BAC4DC0D-9602-4868-B3B5-DA4254E00C19}" presName="rootConnector" presStyleLbl="node4" presStyleIdx="21" presStyleCnt="25"/>
      <dgm:spPr/>
      <dgm:t>
        <a:bodyPr/>
        <a:lstStyle/>
        <a:p>
          <a:endParaRPr lang="zh-CN" altLang="en-US"/>
        </a:p>
      </dgm:t>
    </dgm:pt>
    <dgm:pt modelId="{B2F779A5-7FAE-44E9-8B1F-A45DEB78F981}" type="pres">
      <dgm:prSet presAssocID="{BAC4DC0D-9602-4868-B3B5-DA4254E00C19}" presName="hierChild4" presStyleCnt="0"/>
      <dgm:spPr/>
    </dgm:pt>
    <dgm:pt modelId="{90FB44FE-9844-43C8-9B91-9F931AEB643E}" type="pres">
      <dgm:prSet presAssocID="{BAC4DC0D-9602-4868-B3B5-DA4254E00C19}" presName="hierChild5" presStyleCnt="0"/>
      <dgm:spPr/>
    </dgm:pt>
    <dgm:pt modelId="{35C21669-192E-41BF-AC41-7103BBA0EB03}" type="pres">
      <dgm:prSet presAssocID="{161CEBDF-67B6-4A76-B70E-BB984189F29D}" presName="Name37" presStyleLbl="parChTrans1D4" presStyleIdx="22" presStyleCnt="25"/>
      <dgm:spPr/>
      <dgm:t>
        <a:bodyPr/>
        <a:lstStyle/>
        <a:p>
          <a:endParaRPr lang="zh-CN" altLang="en-US"/>
        </a:p>
      </dgm:t>
    </dgm:pt>
    <dgm:pt modelId="{E7D2AD45-2362-4617-9733-2B2F1FB6340D}" type="pres">
      <dgm:prSet presAssocID="{06DF7F31-DEA2-4A7B-9150-4D866E0C94E7}" presName="hierRoot2" presStyleCnt="0">
        <dgm:presLayoutVars>
          <dgm:hierBranch val="init"/>
        </dgm:presLayoutVars>
      </dgm:prSet>
      <dgm:spPr/>
    </dgm:pt>
    <dgm:pt modelId="{BAE08E9C-EEAA-43C6-B545-1272B7A143A2}" type="pres">
      <dgm:prSet presAssocID="{06DF7F31-DEA2-4A7B-9150-4D866E0C94E7}" presName="rootComposite" presStyleCnt="0"/>
      <dgm:spPr/>
    </dgm:pt>
    <dgm:pt modelId="{E2C6AABC-2E89-47EE-B33C-AD5C2E8CB122}" type="pres">
      <dgm:prSet presAssocID="{06DF7F31-DEA2-4A7B-9150-4D866E0C94E7}" presName="rootText" presStyleLbl="node4" presStyleIdx="22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852DE5-5357-4409-9A3E-DB6A5CF0111E}" type="pres">
      <dgm:prSet presAssocID="{06DF7F31-DEA2-4A7B-9150-4D866E0C94E7}" presName="rootConnector" presStyleLbl="node4" presStyleIdx="22" presStyleCnt="25"/>
      <dgm:spPr/>
      <dgm:t>
        <a:bodyPr/>
        <a:lstStyle/>
        <a:p>
          <a:endParaRPr lang="zh-CN" altLang="en-US"/>
        </a:p>
      </dgm:t>
    </dgm:pt>
    <dgm:pt modelId="{61475324-3704-4F34-B9B0-DCAF4D947448}" type="pres">
      <dgm:prSet presAssocID="{06DF7F31-DEA2-4A7B-9150-4D866E0C94E7}" presName="hierChild4" presStyleCnt="0"/>
      <dgm:spPr/>
    </dgm:pt>
    <dgm:pt modelId="{D86A6E7B-5EFF-46F0-9AE7-D3C4E57B08EB}" type="pres">
      <dgm:prSet presAssocID="{06DF7F31-DEA2-4A7B-9150-4D866E0C94E7}" presName="hierChild5" presStyleCnt="0"/>
      <dgm:spPr/>
    </dgm:pt>
    <dgm:pt modelId="{DC52DE07-A141-4308-83AB-6D444687BDFE}" type="pres">
      <dgm:prSet presAssocID="{BD1DA71C-18A7-4F96-8F6A-27FCCCDB0E96}" presName="Name37" presStyleLbl="parChTrans1D4" presStyleIdx="23" presStyleCnt="25"/>
      <dgm:spPr/>
      <dgm:t>
        <a:bodyPr/>
        <a:lstStyle/>
        <a:p>
          <a:endParaRPr lang="zh-CN" altLang="en-US"/>
        </a:p>
      </dgm:t>
    </dgm:pt>
    <dgm:pt modelId="{906FC5B6-BCA3-4363-B842-4B5C2A27E6E0}" type="pres">
      <dgm:prSet presAssocID="{DB6A7AFF-B94F-4683-B430-329124C462A5}" presName="hierRoot2" presStyleCnt="0">
        <dgm:presLayoutVars>
          <dgm:hierBranch val="init"/>
        </dgm:presLayoutVars>
      </dgm:prSet>
      <dgm:spPr/>
    </dgm:pt>
    <dgm:pt modelId="{59A6AC7B-A1FA-41F6-A5D0-C795501CC6FD}" type="pres">
      <dgm:prSet presAssocID="{DB6A7AFF-B94F-4683-B430-329124C462A5}" presName="rootComposite" presStyleCnt="0"/>
      <dgm:spPr/>
    </dgm:pt>
    <dgm:pt modelId="{6FFC2306-A5B1-4B8A-9A91-6B25212E5236}" type="pres">
      <dgm:prSet presAssocID="{DB6A7AFF-B94F-4683-B430-329124C462A5}" presName="rootText" presStyleLbl="node4" presStyleIdx="23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884B734-887A-42D6-82DE-199623CBA7FD}" type="pres">
      <dgm:prSet presAssocID="{DB6A7AFF-B94F-4683-B430-329124C462A5}" presName="rootConnector" presStyleLbl="node4" presStyleIdx="23" presStyleCnt="25"/>
      <dgm:spPr/>
      <dgm:t>
        <a:bodyPr/>
        <a:lstStyle/>
        <a:p>
          <a:endParaRPr lang="zh-CN" altLang="en-US"/>
        </a:p>
      </dgm:t>
    </dgm:pt>
    <dgm:pt modelId="{8FFD6F4E-D765-4C21-B13F-2E35AAFDA305}" type="pres">
      <dgm:prSet presAssocID="{DB6A7AFF-B94F-4683-B430-329124C462A5}" presName="hierChild4" presStyleCnt="0"/>
      <dgm:spPr/>
    </dgm:pt>
    <dgm:pt modelId="{183DD5C3-A14C-4E14-A07C-04AFDB4E3D0B}" type="pres">
      <dgm:prSet presAssocID="{DB6A7AFF-B94F-4683-B430-329124C462A5}" presName="hierChild5" presStyleCnt="0"/>
      <dgm:spPr/>
    </dgm:pt>
    <dgm:pt modelId="{712BB259-EE17-4CE7-A70E-821D877690BD}" type="pres">
      <dgm:prSet presAssocID="{498BF184-2274-4A74-AE8A-C4FF46519172}" presName="Name37" presStyleLbl="parChTrans1D4" presStyleIdx="24" presStyleCnt="25"/>
      <dgm:spPr/>
      <dgm:t>
        <a:bodyPr/>
        <a:lstStyle/>
        <a:p>
          <a:endParaRPr lang="zh-CN" altLang="en-US"/>
        </a:p>
      </dgm:t>
    </dgm:pt>
    <dgm:pt modelId="{586340B9-B4EF-44BA-9059-7E2AE517BBB5}" type="pres">
      <dgm:prSet presAssocID="{4558E181-DC93-4DBE-853B-46C9F2995370}" presName="hierRoot2" presStyleCnt="0">
        <dgm:presLayoutVars>
          <dgm:hierBranch val="init"/>
        </dgm:presLayoutVars>
      </dgm:prSet>
      <dgm:spPr/>
    </dgm:pt>
    <dgm:pt modelId="{AD29A450-AAB0-49F7-B1EE-9820FB347232}" type="pres">
      <dgm:prSet presAssocID="{4558E181-DC93-4DBE-853B-46C9F2995370}" presName="rootComposite" presStyleCnt="0"/>
      <dgm:spPr/>
    </dgm:pt>
    <dgm:pt modelId="{65CCF97E-2D88-419D-A2C1-50E5CF391444}" type="pres">
      <dgm:prSet presAssocID="{4558E181-DC93-4DBE-853B-46C9F2995370}" presName="rootText" presStyleLbl="node4" presStyleIdx="24" presStyleCnt="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6CA648-5DA5-4CC9-B4FF-985FD088ABB9}" type="pres">
      <dgm:prSet presAssocID="{4558E181-DC93-4DBE-853B-46C9F2995370}" presName="rootConnector" presStyleLbl="node4" presStyleIdx="24" presStyleCnt="25"/>
      <dgm:spPr/>
      <dgm:t>
        <a:bodyPr/>
        <a:lstStyle/>
        <a:p>
          <a:endParaRPr lang="zh-CN" altLang="en-US"/>
        </a:p>
      </dgm:t>
    </dgm:pt>
    <dgm:pt modelId="{D142F537-2016-4A05-BDB4-8D9D70D7BFC0}" type="pres">
      <dgm:prSet presAssocID="{4558E181-DC93-4DBE-853B-46C9F2995370}" presName="hierChild4" presStyleCnt="0"/>
      <dgm:spPr/>
    </dgm:pt>
    <dgm:pt modelId="{53A94FF7-277C-4A51-8048-ADED4C51C931}" type="pres">
      <dgm:prSet presAssocID="{4558E181-DC93-4DBE-853B-46C9F2995370}" presName="hierChild5" presStyleCnt="0"/>
      <dgm:spPr/>
    </dgm:pt>
    <dgm:pt modelId="{03619814-5517-45D4-9D3C-9322C7A5375A}" type="pres">
      <dgm:prSet presAssocID="{9F7F1266-D0C9-477F-B4A1-C3F1F245F133}" presName="hierChild5" presStyleCnt="0"/>
      <dgm:spPr/>
    </dgm:pt>
    <dgm:pt modelId="{0595566C-40DA-4751-8957-8CFE9FE11558}" type="pres">
      <dgm:prSet presAssocID="{7E73A14C-C0BF-4B19-86AF-C682AB485730}" presName="hierChild5" presStyleCnt="0"/>
      <dgm:spPr/>
    </dgm:pt>
    <dgm:pt modelId="{1C4464BF-25AE-410E-A73B-DBF1DC85320B}" type="pres">
      <dgm:prSet presAssocID="{15F79410-7809-484A-B184-E7B3DBD68F71}" presName="hierChild3" presStyleCnt="0"/>
      <dgm:spPr/>
    </dgm:pt>
  </dgm:ptLst>
  <dgm:cxnLst>
    <dgm:cxn modelId="{4B360ABE-7342-4BCC-9E01-0AC70D35D087}" srcId="{9F7F1266-D0C9-477F-B4A1-C3F1F245F133}" destId="{06DF7F31-DEA2-4A7B-9150-4D866E0C94E7}" srcOrd="1" destOrd="0" parTransId="{161CEBDF-67B6-4A76-B70E-BB984189F29D}" sibTransId="{5AD99983-464C-45E6-B2DF-89376E3B9FA3}"/>
    <dgm:cxn modelId="{346ACD64-848C-4507-9E96-AA0B1F7A6C7D}" type="presOf" srcId="{15F79410-7809-484A-B184-E7B3DBD68F71}" destId="{19F59A58-C7DB-401A-B460-8E3B9684E264}" srcOrd="0" destOrd="0" presId="urn:microsoft.com/office/officeart/2005/8/layout/orgChart1"/>
    <dgm:cxn modelId="{C527AA31-AFAD-498F-B335-F5C531BDF769}" type="presOf" srcId="{427B98C7-D590-48BB-9602-9A3064C3A7BF}" destId="{7277ACEA-1F76-4716-8556-C213030F94D1}" srcOrd="0" destOrd="0" presId="urn:microsoft.com/office/officeart/2005/8/layout/orgChart1"/>
    <dgm:cxn modelId="{13815330-370A-4317-A8A8-DD6A6270F156}" srcId="{E8F5535F-4995-45E4-B5FE-0B05821B3CD1}" destId="{15F79410-7809-484A-B184-E7B3DBD68F71}" srcOrd="0" destOrd="0" parTransId="{1EF7105E-CD0F-469B-A9C3-BAA76DA02D12}" sibTransId="{7E690B26-5AE8-440A-842D-CCD313A78204}"/>
    <dgm:cxn modelId="{0C3B5E72-B1BE-45A8-9C23-4F652086E99F}" type="presOf" srcId="{0383603B-4378-42C6-98D3-371285A19AB5}" destId="{A2F3E972-A052-4D7A-934F-B8F6F54997AD}" srcOrd="0" destOrd="0" presId="urn:microsoft.com/office/officeart/2005/8/layout/orgChart1"/>
    <dgm:cxn modelId="{F9884E94-9E15-4696-A1D3-4C0D984BB479}" type="presOf" srcId="{0A9C48F2-D43E-4196-8C6F-1C3CE24BC2AF}" destId="{79B5A167-BEFD-4C71-ABB2-F11D46DF483A}" srcOrd="0" destOrd="0" presId="urn:microsoft.com/office/officeart/2005/8/layout/orgChart1"/>
    <dgm:cxn modelId="{4904EF1D-FAE1-47F8-92AB-11A5FA933953}" srcId="{1CA1AFC3-7AF6-4252-AC40-C87445697458}" destId="{52AC3602-508C-46DE-9FE3-8725E707B57E}" srcOrd="0" destOrd="0" parTransId="{94170E5B-FF26-4538-BF66-1D3DCBA39799}" sibTransId="{FA64C0A7-7E88-4BEF-9804-1D29CA83B9C5}"/>
    <dgm:cxn modelId="{7D31CEF0-2C1D-4537-8285-9EB6D44FF2A6}" srcId="{7E73A14C-C0BF-4B19-86AF-C682AB485730}" destId="{427B98C7-D590-48BB-9602-9A3064C3A7BF}" srcOrd="2" destOrd="0" parTransId="{2CCF22E7-FD22-4C73-A028-962E7312D951}" sibTransId="{093C6252-16E6-4FAC-92CB-BFB0171D43C2}"/>
    <dgm:cxn modelId="{530570B8-BC7A-4CD0-B946-B13135643CB2}" srcId="{5DED029C-7CA1-4FB0-A3AC-D9A615710EB6}" destId="{A51F7218-D0CB-4350-8858-AF98288A4A60}" srcOrd="1" destOrd="0" parTransId="{EF9CFD03-5561-4938-8C08-36BB9927EF58}" sibTransId="{8F58B557-273A-49AD-950E-C243774F1B5A}"/>
    <dgm:cxn modelId="{720C69BE-0A27-4CAE-976D-2D15781D6C28}" srcId="{7E73A14C-C0BF-4B19-86AF-C682AB485730}" destId="{9F7F1266-D0C9-477F-B4A1-C3F1F245F133}" srcOrd="6" destOrd="0" parTransId="{AF7EE67C-1908-4AC7-AA9F-EBA358EC7F50}" sibTransId="{69AABAD3-0069-4395-8024-75E9E595FAB9}"/>
    <dgm:cxn modelId="{759E30FA-D571-42E6-A36D-6093A0F0EDC1}" type="presOf" srcId="{BDA1404D-FF7D-4471-8BC0-F9C094029CE8}" destId="{CE6A9250-E67E-43E0-9340-EF33FC5FBB65}" srcOrd="1" destOrd="0" presId="urn:microsoft.com/office/officeart/2005/8/layout/orgChart1"/>
    <dgm:cxn modelId="{EBA2F02E-F54A-4838-A861-E99AA28ECE2D}" type="presOf" srcId="{0A9C48F2-D43E-4196-8C6F-1C3CE24BC2AF}" destId="{6FD22800-5A31-4D36-9D28-1B87817A45CE}" srcOrd="1" destOrd="0" presId="urn:microsoft.com/office/officeart/2005/8/layout/orgChart1"/>
    <dgm:cxn modelId="{9C4D7D03-678C-4C35-BD45-4C101A284386}" srcId="{7E73A14C-C0BF-4B19-86AF-C682AB485730}" destId="{0A9C48F2-D43E-4196-8C6F-1C3CE24BC2AF}" srcOrd="1" destOrd="0" parTransId="{0383603B-4378-42C6-98D3-371285A19AB5}" sibTransId="{1F22913A-8411-489D-9551-712966125451}"/>
    <dgm:cxn modelId="{329B305E-E610-4EAD-93E7-43A0CE7C7A85}" srcId="{2B61069A-349F-4E92-866B-6ABD7ABE8AB9}" destId="{CEB90BAC-C00A-41BE-B5AB-0CFEA1EF8B77}" srcOrd="2" destOrd="0" parTransId="{6C9218A9-AB53-4442-8204-686BC3DE39C2}" sibTransId="{C76DAD7A-0EBB-491B-9F9A-85B1E8F52F58}"/>
    <dgm:cxn modelId="{8F306368-9EEE-4CDA-B576-187095E242CE}" type="presOf" srcId="{F1F507C7-7205-44FB-8A96-44F219EF80DB}" destId="{CF4BE0B8-C821-4D84-BDA9-51B8C43D12BB}" srcOrd="0" destOrd="0" presId="urn:microsoft.com/office/officeart/2005/8/layout/orgChart1"/>
    <dgm:cxn modelId="{95224181-B82B-4611-9C99-8295D1FF4061}" srcId="{0A9C48F2-D43E-4196-8C6F-1C3CE24BC2AF}" destId="{BDA1404D-FF7D-4471-8BC0-F9C094029CE8}" srcOrd="0" destOrd="0" parTransId="{9159982C-FE73-4BC8-B6D7-F3749E8D64CB}" sibTransId="{B15DCC5B-FB1F-4AFD-B0A2-1A797FAA0356}"/>
    <dgm:cxn modelId="{C33C4144-3123-45CA-8222-BBBEE8114ED7}" srcId="{427B98C7-D590-48BB-9602-9A3064C3A7BF}" destId="{C733906E-B267-4055-BF6F-4F03FC23D884}" srcOrd="2" destOrd="0" parTransId="{ACBAA563-ED10-498E-BE0A-168BA26AB413}" sibTransId="{A486C6A6-2BFF-4A59-9557-0E69EA7F19D3}"/>
    <dgm:cxn modelId="{E5CD12E7-97F5-4024-A3B4-0ECB436A5EF1}" srcId="{98A3368C-D9AF-4C73-8545-0B152045BE0D}" destId="{ECB092DE-ED17-407A-87C5-572D2781EF3C}" srcOrd="2" destOrd="0" parTransId="{FD52BC76-9743-4038-9313-9F296DCA6CF6}" sibTransId="{FAE384B9-1A8F-4B56-B82C-41475C19D4C8}"/>
    <dgm:cxn modelId="{D60ADC5D-366F-4677-AEB6-B1B7487A9723}" type="presOf" srcId="{EF9CFD03-5561-4938-8C08-36BB9927EF58}" destId="{B83ED5E9-BAC9-49B2-B63E-BF4C74D96604}" srcOrd="0" destOrd="0" presId="urn:microsoft.com/office/officeart/2005/8/layout/orgChart1"/>
    <dgm:cxn modelId="{59422F9C-C49B-44C4-AB4F-FB903E077DA7}" type="presOf" srcId="{418CA420-56B5-46B5-95AC-9A181338CD6E}" destId="{342DBBA5-ACA5-45A5-9B16-12C6EF7BC378}" srcOrd="0" destOrd="0" presId="urn:microsoft.com/office/officeart/2005/8/layout/orgChart1"/>
    <dgm:cxn modelId="{2FC0BF9B-D160-4232-8B06-693B7BF0F702}" type="presOf" srcId="{773A196C-4B3E-494F-9B4B-061BFE54089F}" destId="{0D6980A6-FB38-4098-9A3B-F21187327499}" srcOrd="0" destOrd="0" presId="urn:microsoft.com/office/officeart/2005/8/layout/orgChart1"/>
    <dgm:cxn modelId="{15E558BD-780A-49A9-83DD-C5FC2BCFF361}" type="presOf" srcId="{6B62EA0F-3D3B-428B-AFA6-CA732CAA6DB9}" destId="{FB52736B-2CB4-4DAC-94B5-EEB2FACB7BF4}" srcOrd="0" destOrd="0" presId="urn:microsoft.com/office/officeart/2005/8/layout/orgChart1"/>
    <dgm:cxn modelId="{F24520FE-603F-4725-A08D-F166AB9661B0}" srcId="{427B98C7-D590-48BB-9602-9A3064C3A7BF}" destId="{25B0E2FF-CC1B-4729-998E-1511A9604C34}" srcOrd="3" destOrd="0" parTransId="{EB3F79C9-0C04-4768-98FD-014D3FC90F4D}" sibTransId="{DAD0AB82-6ECA-40B8-9B6B-87EB2F46EC41}"/>
    <dgm:cxn modelId="{C7968D4E-7E2C-48CA-9C13-B56BDA777210}" type="presOf" srcId="{41DAE244-5E80-4615-AD97-C7384E5CC944}" destId="{8DA01E84-0E2A-4E7D-A934-DFA94F3F4174}" srcOrd="0" destOrd="0" presId="urn:microsoft.com/office/officeart/2005/8/layout/orgChart1"/>
    <dgm:cxn modelId="{B013D012-8AFC-4A35-AD02-7DD4EFE88BC1}" type="presOf" srcId="{9159982C-FE73-4BC8-B6D7-F3749E8D64CB}" destId="{3698C6FE-ED6C-41BB-911F-2AA6B13635C7}" srcOrd="0" destOrd="0" presId="urn:microsoft.com/office/officeart/2005/8/layout/orgChart1"/>
    <dgm:cxn modelId="{0F08DFAB-FB38-4B40-A25F-5B86E68A9561}" srcId="{1CA1AFC3-7AF6-4252-AC40-C87445697458}" destId="{418CA420-56B5-46B5-95AC-9A181338CD6E}" srcOrd="3" destOrd="0" parTransId="{501DB02B-DDCC-4AFB-8B47-36DC5361E7EF}" sibTransId="{7B7E3C1E-6E8C-474B-80F8-DBBA886A976F}"/>
    <dgm:cxn modelId="{57E1BA88-669C-4260-84CB-E40F46B9EB08}" type="presOf" srcId="{19CFADAC-7CDB-4FB8-8339-7819F0D5E4D5}" destId="{A1CFFD84-34D4-4E9E-9812-EB68DC173F3F}" srcOrd="0" destOrd="0" presId="urn:microsoft.com/office/officeart/2005/8/layout/orgChart1"/>
    <dgm:cxn modelId="{BD97069F-3F78-4181-827D-AA6C8293BB0D}" type="presOf" srcId="{501DB02B-DDCC-4AFB-8B47-36DC5361E7EF}" destId="{F6DBA417-8265-4679-B4E9-FCC49C946636}" srcOrd="0" destOrd="0" presId="urn:microsoft.com/office/officeart/2005/8/layout/orgChart1"/>
    <dgm:cxn modelId="{FA446B75-9004-42BC-B751-059A3077A7EA}" type="presOf" srcId="{ECB092DE-ED17-407A-87C5-572D2781EF3C}" destId="{7F7EC894-C120-41FF-9936-CB6D1E4F9C08}" srcOrd="1" destOrd="0" presId="urn:microsoft.com/office/officeart/2005/8/layout/orgChart1"/>
    <dgm:cxn modelId="{39F6C875-B13A-481E-844B-25A565640558}" type="presOf" srcId="{7E73A14C-C0BF-4B19-86AF-C682AB485730}" destId="{30D7D698-A975-4479-8574-0B61FD548338}" srcOrd="1" destOrd="0" presId="urn:microsoft.com/office/officeart/2005/8/layout/orgChart1"/>
    <dgm:cxn modelId="{A8BFB71C-C9CF-42E8-8712-9C5EABEBD543}" type="presOf" srcId="{7ED171B8-2ECD-4FE9-8A0B-D632371D5FE4}" destId="{C2C6EED9-3CA6-425E-AD27-E20A7886B2DB}" srcOrd="1" destOrd="0" presId="urn:microsoft.com/office/officeart/2005/8/layout/orgChart1"/>
    <dgm:cxn modelId="{15F8C800-F74B-4D83-B619-E572F63157BF}" type="presOf" srcId="{FD52BC76-9743-4038-9313-9F296DCA6CF6}" destId="{D8DA4BDC-AA5E-4F76-B9FB-443C6FA4BD97}" srcOrd="0" destOrd="0" presId="urn:microsoft.com/office/officeart/2005/8/layout/orgChart1"/>
    <dgm:cxn modelId="{DBEECB12-5319-48B0-918E-AA019717FF54}" type="presOf" srcId="{773A196C-4B3E-494F-9B4B-061BFE54089F}" destId="{1ACE607F-C991-4BFD-86FA-DD1C428C2761}" srcOrd="1" destOrd="0" presId="urn:microsoft.com/office/officeart/2005/8/layout/orgChart1"/>
    <dgm:cxn modelId="{1F0D73C6-7397-48EA-9DCA-ECF06A929B57}" type="presOf" srcId="{CEB90BAC-C00A-41BE-B5AB-0CFEA1EF8B77}" destId="{D36C3452-CFE0-4EC9-A7E3-5915FAEEEDC0}" srcOrd="1" destOrd="0" presId="urn:microsoft.com/office/officeart/2005/8/layout/orgChart1"/>
    <dgm:cxn modelId="{3E41E551-2D2B-4509-A1E6-E8A2A5C13C14}" type="presOf" srcId="{359B1967-528D-43D7-A633-B7CFBF8710E1}" destId="{965F97FD-BE9C-4461-8EDF-035A3993CB08}" srcOrd="0" destOrd="0" presId="urn:microsoft.com/office/officeart/2005/8/layout/orgChart1"/>
    <dgm:cxn modelId="{A517A6AD-704C-4B84-ADF4-E6C2365A92BD}" type="presOf" srcId="{2B61069A-349F-4E92-866B-6ABD7ABE8AB9}" destId="{D2B8350F-75C9-42A2-85D4-F93411AE1F85}" srcOrd="1" destOrd="0" presId="urn:microsoft.com/office/officeart/2005/8/layout/orgChart1"/>
    <dgm:cxn modelId="{41C5F687-DDF4-4EA2-8FE7-256C450972E3}" type="presOf" srcId="{1CA1AFC3-7AF6-4252-AC40-C87445697458}" destId="{808AD4BE-1459-4A09-80C0-228BB9A63F66}" srcOrd="0" destOrd="0" presId="urn:microsoft.com/office/officeart/2005/8/layout/orgChart1"/>
    <dgm:cxn modelId="{D6D2EB16-EED9-415E-830C-D197D98C1E34}" type="presOf" srcId="{876EA13C-A295-4E44-BC77-660500233CD5}" destId="{86D2E2A3-BD7B-41CA-9667-EB2EB68E2F7F}" srcOrd="0" destOrd="0" presId="urn:microsoft.com/office/officeart/2005/8/layout/orgChart1"/>
    <dgm:cxn modelId="{C7BBBAB6-A8B1-47A2-A84F-6FCEF124BA11}" type="presOf" srcId="{52AC3602-508C-46DE-9FE3-8725E707B57E}" destId="{3527F6F3-F2A4-4DC9-8670-A240103168C1}" srcOrd="0" destOrd="0" presId="urn:microsoft.com/office/officeart/2005/8/layout/orgChart1"/>
    <dgm:cxn modelId="{E70F83B2-5FE4-4735-BFAE-BDB374C6AA74}" type="presOf" srcId="{768CD9D1-CF5E-4911-84DB-11B9E6365740}" destId="{14228E83-3DA3-49F4-9EFE-3CEA7F45D629}" srcOrd="0" destOrd="0" presId="urn:microsoft.com/office/officeart/2005/8/layout/orgChart1"/>
    <dgm:cxn modelId="{516AA9CC-DC80-4BDE-BE9C-666FD989AE1F}" type="presOf" srcId="{BD1DA71C-18A7-4F96-8F6A-27FCCCDB0E96}" destId="{DC52DE07-A141-4308-83AB-6D444687BDFE}" srcOrd="0" destOrd="0" presId="urn:microsoft.com/office/officeart/2005/8/layout/orgChart1"/>
    <dgm:cxn modelId="{83F07554-5E73-4962-BEC0-4DCA0935F788}" type="presOf" srcId="{52C8C37E-4A13-49BF-8664-3EF21862F90E}" destId="{13A65216-54E9-472D-9531-365A573687B5}" srcOrd="0" destOrd="0" presId="urn:microsoft.com/office/officeart/2005/8/layout/orgChart1"/>
    <dgm:cxn modelId="{C656CC00-BA5B-484D-BE22-F7BE813E64EB}" type="presOf" srcId="{94170E5B-FF26-4538-BF66-1D3DCBA39799}" destId="{C41B7B04-4884-4DB5-8560-D9542836A35D}" srcOrd="0" destOrd="0" presId="urn:microsoft.com/office/officeart/2005/8/layout/orgChart1"/>
    <dgm:cxn modelId="{1D5C7B47-9D0D-4B0C-A075-1E23EAD010B0}" type="presOf" srcId="{EB3F79C9-0C04-4768-98FD-014D3FC90F4D}" destId="{B28C87C1-1368-4E3F-B65B-CCEF4F31C304}" srcOrd="0" destOrd="0" presId="urn:microsoft.com/office/officeart/2005/8/layout/orgChart1"/>
    <dgm:cxn modelId="{20399CC4-0A53-42BD-8256-B763FFC3C923}" type="presOf" srcId="{EA20C937-4408-4FF0-A334-59461D54C365}" destId="{3C357E23-BB7B-4BB0-91D2-FF3B38A22FDA}" srcOrd="1" destOrd="0" presId="urn:microsoft.com/office/officeart/2005/8/layout/orgChart1"/>
    <dgm:cxn modelId="{EC3765AF-D10F-43E1-8E7B-9A41BAA4730F}" srcId="{427B98C7-D590-48BB-9602-9A3064C3A7BF}" destId="{6B62EA0F-3D3B-428B-AFA6-CA732CAA6DB9}" srcOrd="5" destOrd="0" parTransId="{41DAE244-5E80-4615-AD97-C7384E5CC944}" sibTransId="{145D648C-F903-4747-893A-C32807549C63}"/>
    <dgm:cxn modelId="{0B4310FD-FFC8-45D3-B526-F5A5CA81AADD}" type="presOf" srcId="{7E73A14C-C0BF-4B19-86AF-C682AB485730}" destId="{9CF73E14-9859-4592-A9F2-887DD49C53AA}" srcOrd="0" destOrd="0" presId="urn:microsoft.com/office/officeart/2005/8/layout/orgChart1"/>
    <dgm:cxn modelId="{D7FA65D6-7FF9-403B-86CF-CA61E7453359}" type="presOf" srcId="{2B7413EE-9E75-4963-96B5-A4836876BDD3}" destId="{D7879BB9-C240-4BFC-8401-855620E50207}" srcOrd="0" destOrd="0" presId="urn:microsoft.com/office/officeart/2005/8/layout/orgChart1"/>
    <dgm:cxn modelId="{F2997672-575C-4EDF-A768-6097106A5827}" type="presOf" srcId="{91D4436F-0913-4D8C-8214-E90E1D208947}" destId="{80B95278-2354-46D0-BD50-5AD13968AA23}" srcOrd="0" destOrd="0" presId="urn:microsoft.com/office/officeart/2005/8/layout/orgChart1"/>
    <dgm:cxn modelId="{8FA4E4E7-EE43-451C-B478-95E0DB4229FD}" srcId="{2B61069A-349F-4E92-866B-6ABD7ABE8AB9}" destId="{F1F507C7-7205-44FB-8A96-44F219EF80DB}" srcOrd="0" destOrd="0" parTransId="{19CFADAC-7CDB-4FB8-8339-7819F0D5E4D5}" sibTransId="{4B8D4953-C2CF-4FED-BB3A-ED9D20A7BB55}"/>
    <dgm:cxn modelId="{ADF09777-C2C6-480B-8905-D4B6E7EB6D17}" type="presOf" srcId="{768CD9D1-CF5E-4911-84DB-11B9E6365740}" destId="{6DFBFE7D-A28D-4493-BFB2-7A14F056E948}" srcOrd="1" destOrd="0" presId="urn:microsoft.com/office/officeart/2005/8/layout/orgChart1"/>
    <dgm:cxn modelId="{16ED32D0-07B5-48CA-8CB8-68CA7AB97B30}" srcId="{5DED029C-7CA1-4FB0-A3AC-D9A615710EB6}" destId="{6BF5640A-A5AD-4D3B-BB63-E113507B38E7}" srcOrd="0" destOrd="0" parTransId="{0269972B-C5CE-4C22-8FC8-08783403611F}" sibTransId="{A49A209F-A8AF-45CB-BD36-4D8F28A875AD}"/>
    <dgm:cxn modelId="{FD10F698-31AA-4961-BD7E-7BC4399CE08A}" srcId="{15F79410-7809-484A-B184-E7B3DBD68F71}" destId="{7E73A14C-C0BF-4B19-86AF-C682AB485730}" srcOrd="0" destOrd="0" parTransId="{2B7413EE-9E75-4963-96B5-A4836876BDD3}" sibTransId="{D173C493-EA73-4A47-B215-0332CAD432DF}"/>
    <dgm:cxn modelId="{0CE38CA8-32E6-414C-9C0C-0DE8B3138757}" type="presOf" srcId="{ECB092DE-ED17-407A-87C5-572D2781EF3C}" destId="{AA56EBBD-8D90-4C94-BCF3-0B313FA0BDE2}" srcOrd="0" destOrd="0" presId="urn:microsoft.com/office/officeart/2005/8/layout/orgChart1"/>
    <dgm:cxn modelId="{B66A058E-4E8E-4EB6-ABCE-82922B5F76D0}" type="presOf" srcId="{63502E82-2937-4ABE-8827-0AAF82F0039E}" destId="{EB6AC8BA-BF9C-4A29-9A1A-87F3689BEA7B}" srcOrd="1" destOrd="0" presId="urn:microsoft.com/office/officeart/2005/8/layout/orgChart1"/>
    <dgm:cxn modelId="{343742F0-7B69-4CF6-802E-5003194927C4}" type="presOf" srcId="{E8F5535F-4995-45E4-B5FE-0B05821B3CD1}" destId="{F807FDF7-3D14-47A3-902D-D9266FCFDCD4}" srcOrd="0" destOrd="0" presId="urn:microsoft.com/office/officeart/2005/8/layout/orgChart1"/>
    <dgm:cxn modelId="{7FAF2E8E-E264-44B6-80B7-74EAC653B080}" type="presOf" srcId="{5E3E7BF4-BD56-4D23-8DEA-7D4EB6F85F9B}" destId="{17F6039B-CF8A-46C3-8BAB-5405481C13DA}" srcOrd="0" destOrd="0" presId="urn:microsoft.com/office/officeart/2005/8/layout/orgChart1"/>
    <dgm:cxn modelId="{7723BF40-DA14-46DB-BBD4-AC0D054C0B69}" type="presOf" srcId="{0490D325-4F92-4806-BE66-91ABD4773C56}" destId="{98D8F266-ED08-4F7E-A040-51FD1D455A81}" srcOrd="1" destOrd="0" presId="urn:microsoft.com/office/officeart/2005/8/layout/orgChart1"/>
    <dgm:cxn modelId="{93BB3F38-74CD-4949-A7EB-1CE76DB7B6EA}" type="presOf" srcId="{0490D325-4F92-4806-BE66-91ABD4773C56}" destId="{460EB0A2-0C43-42DC-B144-3C6A56B11F27}" srcOrd="0" destOrd="0" presId="urn:microsoft.com/office/officeart/2005/8/layout/orgChart1"/>
    <dgm:cxn modelId="{8DFE86CD-CF72-43B3-BEE3-B10935FE8F35}" srcId="{7E73A14C-C0BF-4B19-86AF-C682AB485730}" destId="{2B61069A-349F-4E92-866B-6ABD7ABE8AB9}" srcOrd="5" destOrd="0" parTransId="{DE71ECAE-CE0F-465C-83EF-9CD0D0271801}" sibTransId="{D780B5BA-6410-4B54-8D89-68F91753889E}"/>
    <dgm:cxn modelId="{C5E0C551-E60E-4FC5-8613-1CA0EB7C0014}" type="presOf" srcId="{5DED029C-7CA1-4FB0-A3AC-D9A615710EB6}" destId="{843E358C-1B1E-4D3E-981F-768E2F3280DC}" srcOrd="1" destOrd="0" presId="urn:microsoft.com/office/officeart/2005/8/layout/orgChart1"/>
    <dgm:cxn modelId="{AAC8F879-F22E-496C-A033-D1C843479B04}" type="presOf" srcId="{0F62E89B-2514-4648-85DF-35AC3A278DC5}" destId="{817E45F8-E58B-4E07-804B-62C3E466B6C0}" srcOrd="0" destOrd="0" presId="urn:microsoft.com/office/officeart/2005/8/layout/orgChart1"/>
    <dgm:cxn modelId="{F73D5EDC-5BD2-4CA9-B41E-F88BE345E65A}" type="presOf" srcId="{1814CC54-005E-4C93-A453-6BB54837969D}" destId="{60C801B6-1759-4A70-8011-B6C7D2CB973F}" srcOrd="0" destOrd="0" presId="urn:microsoft.com/office/officeart/2005/8/layout/orgChart1"/>
    <dgm:cxn modelId="{3A668ED1-1F10-420C-A770-10375ADC7D92}" type="presOf" srcId="{4558E181-DC93-4DBE-853B-46C9F2995370}" destId="{9A6CA648-5DA5-4CC9-B4FF-985FD088ABB9}" srcOrd="1" destOrd="0" presId="urn:microsoft.com/office/officeart/2005/8/layout/orgChart1"/>
    <dgm:cxn modelId="{7DCFC2AE-7CA8-4BCA-8A7E-BF2D6F080181}" type="presOf" srcId="{A51F7218-D0CB-4350-8858-AF98288A4A60}" destId="{1CA47B1B-BCB6-4BA7-A0BB-ED0D7093AE97}" srcOrd="1" destOrd="0" presId="urn:microsoft.com/office/officeart/2005/8/layout/orgChart1"/>
    <dgm:cxn modelId="{5AA673F1-F021-4C9E-B0DB-513648F004C1}" srcId="{1CA1AFC3-7AF6-4252-AC40-C87445697458}" destId="{7ED171B8-2ECD-4FE9-8A0B-D632371D5FE4}" srcOrd="2" destOrd="0" parTransId="{91D4436F-0913-4D8C-8214-E90E1D208947}" sibTransId="{8FA222BF-B5A3-44B5-834E-42A7BF791895}"/>
    <dgm:cxn modelId="{E5324A66-EAF5-4E45-B501-8F161B03163F}" type="presOf" srcId="{25B0E2FF-CC1B-4729-998E-1511A9604C34}" destId="{7A1C28EC-C974-42C8-98AA-8FA5ABF1EA44}" srcOrd="0" destOrd="0" presId="urn:microsoft.com/office/officeart/2005/8/layout/orgChart1"/>
    <dgm:cxn modelId="{FF25BEB3-AADC-4A74-86B2-3BF47739C968}" type="presOf" srcId="{5DED029C-7CA1-4FB0-A3AC-D9A615710EB6}" destId="{95AA5ADE-72D6-4064-98B7-2C36A75D0524}" srcOrd="0" destOrd="0" presId="urn:microsoft.com/office/officeart/2005/8/layout/orgChart1"/>
    <dgm:cxn modelId="{9ED6A388-0870-4EC6-8FAE-AB8252D89790}" type="presOf" srcId="{1814CC54-005E-4C93-A453-6BB54837969D}" destId="{F4E11AB8-21F9-4572-9A5A-0D2AB60CCC2F}" srcOrd="1" destOrd="0" presId="urn:microsoft.com/office/officeart/2005/8/layout/orgChart1"/>
    <dgm:cxn modelId="{FE5DD364-7350-4452-95C7-E29BE2124F3C}" type="presOf" srcId="{9F7F1266-D0C9-477F-B4A1-C3F1F245F133}" destId="{CBDF45D1-C134-4AFF-BCA9-409214750FFD}" srcOrd="0" destOrd="0" presId="urn:microsoft.com/office/officeart/2005/8/layout/orgChart1"/>
    <dgm:cxn modelId="{473CCCCA-FF30-4EE0-B24F-F1313648F244}" type="presOf" srcId="{6B7A45DD-8E1D-4E40-A370-A07240934A1E}" destId="{C4A4E4A6-7AFB-489B-8FBF-13226B10D918}" srcOrd="0" destOrd="0" presId="urn:microsoft.com/office/officeart/2005/8/layout/orgChart1"/>
    <dgm:cxn modelId="{B4DCBAFB-B483-49C0-8CF1-4D4BE728D73B}" type="presOf" srcId="{ACBAA563-ED10-498E-BE0A-168BA26AB413}" destId="{38BB5A44-9548-4D3F-B7A3-C55D5B825B59}" srcOrd="0" destOrd="0" presId="urn:microsoft.com/office/officeart/2005/8/layout/orgChart1"/>
    <dgm:cxn modelId="{4E0B964B-055F-4AE9-87BD-F62181DD4982}" type="presOf" srcId="{F1F507C7-7205-44FB-8A96-44F219EF80DB}" destId="{84F82CE4-887F-40B0-A834-ECFE284F2CDD}" srcOrd="1" destOrd="0" presId="urn:microsoft.com/office/officeart/2005/8/layout/orgChart1"/>
    <dgm:cxn modelId="{A7057F41-0DA2-42F1-B6AF-4530CE4E52E0}" type="presOf" srcId="{06DF7F31-DEA2-4A7B-9150-4D866E0C94E7}" destId="{E2C6AABC-2E89-47EE-B33C-AD5C2E8CB122}" srcOrd="0" destOrd="0" presId="urn:microsoft.com/office/officeart/2005/8/layout/orgChart1"/>
    <dgm:cxn modelId="{55540552-1016-4CF4-8C3C-EDC2A4C6348D}" type="presOf" srcId="{0269972B-C5CE-4C22-8FC8-08783403611F}" destId="{FA830605-F19B-46B7-95E5-1956C09EB4AA}" srcOrd="0" destOrd="0" presId="urn:microsoft.com/office/officeart/2005/8/layout/orgChart1"/>
    <dgm:cxn modelId="{57F16524-41A9-482B-A36C-AA9BBD51362E}" type="presOf" srcId="{6BF5640A-A5AD-4D3B-BB63-E113507B38E7}" destId="{F42F1E96-B00C-4462-9C2B-F10F02B97B0E}" srcOrd="0" destOrd="0" presId="urn:microsoft.com/office/officeart/2005/8/layout/orgChart1"/>
    <dgm:cxn modelId="{1E22C463-A574-49A1-948E-162CF79E8081}" type="presOf" srcId="{0B2DF61D-389F-4012-AC95-A206A99114CC}" destId="{299238C8-7290-443B-8705-5AD59678BDFD}" srcOrd="0" destOrd="0" presId="urn:microsoft.com/office/officeart/2005/8/layout/orgChart1"/>
    <dgm:cxn modelId="{3894514A-14CF-4394-8B25-D1717B136211}" srcId="{98A3368C-D9AF-4C73-8545-0B152045BE0D}" destId="{0490D325-4F92-4806-BE66-91ABD4773C56}" srcOrd="1" destOrd="0" parTransId="{52C8C37E-4A13-49BF-8664-3EF21862F90E}" sibTransId="{9A793410-4C70-4CC5-8270-6AE810E13452}"/>
    <dgm:cxn modelId="{9D367CB5-3287-4B47-A9E4-C4B7386D2B63}" srcId="{98A3368C-D9AF-4C73-8545-0B152045BE0D}" destId="{EA20C937-4408-4FF0-A334-59461D54C365}" srcOrd="0" destOrd="0" parTransId="{0B2DF61D-389F-4012-AC95-A206A99114CC}" sibTransId="{5B1B151D-3931-4029-A8C1-E1D6132B2B9F}"/>
    <dgm:cxn modelId="{06DC4EE7-4F63-4E21-A9B2-7992AB439164}" type="presOf" srcId="{418CA420-56B5-46B5-95AC-9A181338CD6E}" destId="{A271F578-6F89-4A95-B8F1-4DFE3072E52F}" srcOrd="1" destOrd="0" presId="urn:microsoft.com/office/officeart/2005/8/layout/orgChart1"/>
    <dgm:cxn modelId="{46C20963-4236-49A2-92D7-59B0FFC939AA}" type="presOf" srcId="{BDA1404D-FF7D-4471-8BC0-F9C094029CE8}" destId="{1A1D532C-BB14-4DCF-84E7-F918D463731A}" srcOrd="0" destOrd="0" presId="urn:microsoft.com/office/officeart/2005/8/layout/orgChart1"/>
    <dgm:cxn modelId="{53962E70-63BE-435E-A865-F42761E90669}" type="presOf" srcId="{A51F7218-D0CB-4350-8858-AF98288A4A60}" destId="{B137BAC0-F614-4E38-A9E2-F5455D679B52}" srcOrd="0" destOrd="0" presId="urn:microsoft.com/office/officeart/2005/8/layout/orgChart1"/>
    <dgm:cxn modelId="{6AD096DE-14D7-4BFE-9E86-707C0A7113A0}" type="presOf" srcId="{945CEEA3-EE42-4982-9B10-D0A7B6943FBE}" destId="{C8B1541B-94C2-47B4-8234-BC1C71F5A509}" srcOrd="0" destOrd="0" presId="urn:microsoft.com/office/officeart/2005/8/layout/orgChart1"/>
    <dgm:cxn modelId="{0C59DBE7-07B0-4B52-88AD-7EE7E40494CF}" type="presOf" srcId="{CA8E231E-A63D-4F32-9404-AE4720406393}" destId="{0B07F789-0100-4F9E-A177-3305E4E7C594}" srcOrd="0" destOrd="0" presId="urn:microsoft.com/office/officeart/2005/8/layout/orgChart1"/>
    <dgm:cxn modelId="{3D928C8A-763D-4C4E-A44E-C94B0DC461FB}" srcId="{2B61069A-349F-4E92-866B-6ABD7ABE8AB9}" destId="{CCFAF0EB-EEF6-4CBB-85C3-BE313E656771}" srcOrd="3" destOrd="0" parTransId="{CA8E231E-A63D-4F32-9404-AE4720406393}" sibTransId="{6A40EF6E-4DD8-4986-B671-0FD41D02A853}"/>
    <dgm:cxn modelId="{6C722BB0-A322-42B9-91C4-35D6926EED43}" type="presOf" srcId="{6C9218A9-AB53-4442-8204-686BC3DE39C2}" destId="{AC0DD9E9-26D9-4221-9801-190DAEDD3D33}" srcOrd="0" destOrd="0" presId="urn:microsoft.com/office/officeart/2005/8/layout/orgChart1"/>
    <dgm:cxn modelId="{E24495CF-E37F-460E-A0AE-64F6DBE5D016}" type="presOf" srcId="{7ED171B8-2ECD-4FE9-8A0B-D632371D5FE4}" destId="{8E68D6AB-2E79-4320-B711-FB520DF664C9}" srcOrd="0" destOrd="0" presId="urn:microsoft.com/office/officeart/2005/8/layout/orgChart1"/>
    <dgm:cxn modelId="{E22F8424-C45D-4C2D-83C4-0D1765337110}" type="presOf" srcId="{F6DBD174-25A2-4AEF-B755-5821FBCFC92C}" destId="{047CC63D-BCAC-4244-B6EE-A6EF13F5BEF9}" srcOrd="0" destOrd="0" presId="urn:microsoft.com/office/officeart/2005/8/layout/orgChart1"/>
    <dgm:cxn modelId="{10D9C36F-B603-414D-911C-E0B0E5B59FA9}" srcId="{7E73A14C-C0BF-4B19-86AF-C682AB485730}" destId="{98A3368C-D9AF-4C73-8545-0B152045BE0D}" srcOrd="0" destOrd="0" parTransId="{F6DBD174-25A2-4AEF-B755-5821FBCFC92C}" sibTransId="{EA6B4F43-6B1A-4CF9-9393-5CC0B612B941}"/>
    <dgm:cxn modelId="{1BDFF5F6-B63A-4D92-938B-8CC2A17431BF}" type="presOf" srcId="{820B6BE8-B40F-4F8F-A7FC-BCBF680D9A96}" destId="{2503CA26-3883-406B-B48B-11B450612030}" srcOrd="0" destOrd="0" presId="urn:microsoft.com/office/officeart/2005/8/layout/orgChart1"/>
    <dgm:cxn modelId="{F3B4B300-F2B5-44FA-8CF2-45A6D0635875}" type="presOf" srcId="{BAC4DC0D-9602-4868-B3B5-DA4254E00C19}" destId="{15B7191D-C5A8-4DE1-AB19-B13FC02D3566}" srcOrd="0" destOrd="0" presId="urn:microsoft.com/office/officeart/2005/8/layout/orgChart1"/>
    <dgm:cxn modelId="{3567E102-1DCA-4842-8B4E-CD376AADFE8D}" type="presOf" srcId="{2CCF22E7-FD22-4C73-A028-962E7312D951}" destId="{1DBBBF19-E70E-4A67-A54F-815F0C4738B4}" srcOrd="0" destOrd="0" presId="urn:microsoft.com/office/officeart/2005/8/layout/orgChart1"/>
    <dgm:cxn modelId="{FF1EE32D-7FCF-456C-ADFF-E632DA5D35AD}" type="presOf" srcId="{EA20C937-4408-4FF0-A334-59461D54C365}" destId="{5E4FB601-8997-4221-BAAE-8CE49F34873A}" srcOrd="0" destOrd="0" presId="urn:microsoft.com/office/officeart/2005/8/layout/orgChart1"/>
    <dgm:cxn modelId="{E175588D-F994-443F-A5C7-57A78CB9731B}" type="presOf" srcId="{CCFAF0EB-EEF6-4CBB-85C3-BE313E656771}" destId="{6D892A6C-C96A-44E0-88B7-DFAC32FBB70B}" srcOrd="0" destOrd="0" presId="urn:microsoft.com/office/officeart/2005/8/layout/orgChart1"/>
    <dgm:cxn modelId="{BD50F680-0E1B-4BAE-A6A3-3E8D458CFF94}" type="presOf" srcId="{15F79410-7809-484A-B184-E7B3DBD68F71}" destId="{6E67E141-E0DC-4EEF-89C9-C2D26CE0FBE0}" srcOrd="1" destOrd="0" presId="urn:microsoft.com/office/officeart/2005/8/layout/orgChart1"/>
    <dgm:cxn modelId="{554AD5E1-3A79-4211-9897-B177FF833821}" type="presOf" srcId="{25B0E2FF-CC1B-4729-998E-1511A9604C34}" destId="{9EB0A39C-5F27-4605-877A-73B8BA5FA143}" srcOrd="1" destOrd="0" presId="urn:microsoft.com/office/officeart/2005/8/layout/orgChart1"/>
    <dgm:cxn modelId="{2BF1DD13-FF41-40F4-A12B-8913CF2AF10B}" srcId="{427B98C7-D590-48BB-9602-9A3064C3A7BF}" destId="{6B7A45DD-8E1D-4E40-A370-A07240934A1E}" srcOrd="4" destOrd="0" parTransId="{820B6BE8-B40F-4F8F-A7FC-BCBF680D9A96}" sibTransId="{4CA81187-A228-41F9-8765-845834AB4CFA}"/>
    <dgm:cxn modelId="{872C6D78-5504-4C2C-9984-5C1CB98D3B3A}" type="presOf" srcId="{BAC4DC0D-9602-4868-B3B5-DA4254E00C19}" destId="{B4FE8A39-C147-4D33-85FF-C0C9295140D0}" srcOrd="1" destOrd="0" presId="urn:microsoft.com/office/officeart/2005/8/layout/orgChart1"/>
    <dgm:cxn modelId="{D6DEB8FE-79E1-4B85-AB81-C81772E80552}" type="presOf" srcId="{DE71ECAE-CE0F-465C-83EF-9CD0D0271801}" destId="{DBB35726-BF8E-4F76-8BCE-8BDAF43F4E91}" srcOrd="0" destOrd="0" presId="urn:microsoft.com/office/officeart/2005/8/layout/orgChart1"/>
    <dgm:cxn modelId="{C8BAE206-4A83-4392-9394-2CFC634718C5}" type="presOf" srcId="{9F7F1266-D0C9-477F-B4A1-C3F1F245F133}" destId="{35C4FE16-E962-4B6A-B5E2-A78AF7C777F4}" srcOrd="1" destOrd="0" presId="urn:microsoft.com/office/officeart/2005/8/layout/orgChart1"/>
    <dgm:cxn modelId="{5873D7AE-AE19-496C-BD9D-34FE17FA8A13}" type="presOf" srcId="{98A3368C-D9AF-4C73-8545-0B152045BE0D}" destId="{E5BE3C0B-AA32-4174-9ACB-A0596726BE64}" srcOrd="1" destOrd="0" presId="urn:microsoft.com/office/officeart/2005/8/layout/orgChart1"/>
    <dgm:cxn modelId="{1A239365-69DC-41A3-931A-8AFF76B88DE5}" srcId="{7E73A14C-C0BF-4B19-86AF-C682AB485730}" destId="{1CA1AFC3-7AF6-4252-AC40-C87445697458}" srcOrd="4" destOrd="0" parTransId="{0F62E89B-2514-4648-85DF-35AC3A278DC5}" sibTransId="{E095B7E6-1ED6-4FBB-A083-851F774EC0D5}"/>
    <dgm:cxn modelId="{115EA016-4A4A-40AF-AD07-9039B7ACCB89}" type="presOf" srcId="{6B7A45DD-8E1D-4E40-A370-A07240934A1E}" destId="{30DDDAD0-DD4A-47EA-9D3D-6FFC925524AD}" srcOrd="1" destOrd="0" presId="urn:microsoft.com/office/officeart/2005/8/layout/orgChart1"/>
    <dgm:cxn modelId="{604A7FBB-B67B-4036-8C19-8206776061C3}" type="presOf" srcId="{CCFAF0EB-EEF6-4CBB-85C3-BE313E656771}" destId="{15B2BBB3-888A-4336-8CC3-0B9C5B02F5A9}" srcOrd="1" destOrd="0" presId="urn:microsoft.com/office/officeart/2005/8/layout/orgChart1"/>
    <dgm:cxn modelId="{3C94A8F4-BE02-4B82-BA78-06E306BDB636}" srcId="{9F7F1266-D0C9-477F-B4A1-C3F1F245F133}" destId="{DB6A7AFF-B94F-4683-B430-329124C462A5}" srcOrd="2" destOrd="0" parTransId="{BD1DA71C-18A7-4F96-8F6A-27FCCCDB0E96}" sibTransId="{1B92794C-243D-49C1-B3FE-9E4537F7F5A9}"/>
    <dgm:cxn modelId="{D58952DE-67F5-4BA0-8266-891A391576AA}" type="presOf" srcId="{359B1967-528D-43D7-A633-B7CFBF8710E1}" destId="{56FA0067-451A-4EEA-8EF0-E220E6D347DD}" srcOrd="1" destOrd="0" presId="urn:microsoft.com/office/officeart/2005/8/layout/orgChart1"/>
    <dgm:cxn modelId="{07408807-9F7B-4B5F-906D-D7CA9A232D18}" srcId="{427B98C7-D590-48BB-9602-9A3064C3A7BF}" destId="{773A196C-4B3E-494F-9B4B-061BFE54089F}" srcOrd="1" destOrd="0" parTransId="{5E3E7BF4-BD56-4D23-8DEA-7D4EB6F85F9B}" sibTransId="{AFC3DDB9-487F-4F2D-AD1A-3E4F4B840CEE}"/>
    <dgm:cxn modelId="{42416906-4BA0-4875-B321-1B8B19280496}" srcId="{2B61069A-349F-4E92-866B-6ABD7ABE8AB9}" destId="{63502E82-2937-4ABE-8827-0AAF82F0039E}" srcOrd="1" destOrd="0" parTransId="{876EA13C-A295-4E44-BC77-660500233CD5}" sibTransId="{FB3400FD-EA42-4A9F-9AC2-05E978AF6B5D}"/>
    <dgm:cxn modelId="{C4C3F5B4-B46F-436A-BA5D-575B954CBC6A}" type="presOf" srcId="{54673BF4-DB1F-4A1A-B33B-0F581B642C9F}" destId="{7B65B525-BDC1-41DA-ABDB-14E2C603BF26}" srcOrd="0" destOrd="0" presId="urn:microsoft.com/office/officeart/2005/8/layout/orgChart1"/>
    <dgm:cxn modelId="{F371C927-4630-477F-8D9E-5FB8DE6A67C2}" type="presOf" srcId="{CEB90BAC-C00A-41BE-B5AB-0CFEA1EF8B77}" destId="{8F5B550A-742D-48DD-9E5A-6DD723F7AC55}" srcOrd="0" destOrd="0" presId="urn:microsoft.com/office/officeart/2005/8/layout/orgChart1"/>
    <dgm:cxn modelId="{59418A94-F075-4CB4-B2CE-BAF8C09093F8}" type="presOf" srcId="{9C343D05-A783-4895-AF0B-F3EB05DA9C0A}" destId="{AE3EFC6D-153A-4CEF-A0DA-A5035A6E32D0}" srcOrd="0" destOrd="0" presId="urn:microsoft.com/office/officeart/2005/8/layout/orgChart1"/>
    <dgm:cxn modelId="{933045B3-2E26-4CDF-8C6E-F5453BCB2331}" type="presOf" srcId="{C733906E-B267-4055-BF6F-4F03FC23D884}" destId="{968DEA78-9394-4176-83D0-E316C902B55F}" srcOrd="0" destOrd="0" presId="urn:microsoft.com/office/officeart/2005/8/layout/orgChart1"/>
    <dgm:cxn modelId="{167B5FE9-D22A-4E54-8E2F-DA543F1E1D1D}" type="presOf" srcId="{06DF7F31-DEA2-4A7B-9150-4D866E0C94E7}" destId="{6F852DE5-5357-4409-9A3E-DB6A5CF0111E}" srcOrd="1" destOrd="0" presId="urn:microsoft.com/office/officeart/2005/8/layout/orgChart1"/>
    <dgm:cxn modelId="{FA38D8C9-317D-42E1-BCAD-3060E69AE235}" type="presOf" srcId="{D78E1711-3A9F-46DC-A1A4-D4506C06E4F6}" destId="{6F6D6BE4-E118-4B2E-AA59-B6DFA87FE169}" srcOrd="0" destOrd="0" presId="urn:microsoft.com/office/officeart/2005/8/layout/orgChart1"/>
    <dgm:cxn modelId="{2A75CA65-F677-46DA-8499-1AA45CC8C62B}" type="presOf" srcId="{52AC3602-508C-46DE-9FE3-8725E707B57E}" destId="{7B52BC80-98FA-477B-90EB-BEEFBE4FF793}" srcOrd="1" destOrd="0" presId="urn:microsoft.com/office/officeart/2005/8/layout/orgChart1"/>
    <dgm:cxn modelId="{C42FEA27-2EA2-4B2D-A397-CE45BD7B5D55}" type="presOf" srcId="{C733906E-B267-4055-BF6F-4F03FC23D884}" destId="{BD8219FE-A51E-4FB9-ACC9-8CB3E7F8DE62}" srcOrd="1" destOrd="0" presId="urn:microsoft.com/office/officeart/2005/8/layout/orgChart1"/>
    <dgm:cxn modelId="{9D610B9D-2D16-4349-9A8A-2D7E2F859359}" type="presOf" srcId="{2740D336-1CB8-44BA-8351-7F391417387C}" destId="{4EC554A4-412A-4DF7-9111-1AB0147732A5}" srcOrd="0" destOrd="0" presId="urn:microsoft.com/office/officeart/2005/8/layout/orgChart1"/>
    <dgm:cxn modelId="{5C0DCDA4-9015-4C82-9BB2-25793E8C00E1}" srcId="{9F7F1266-D0C9-477F-B4A1-C3F1F245F133}" destId="{BAC4DC0D-9602-4868-B3B5-DA4254E00C19}" srcOrd="0" destOrd="0" parTransId="{D78E1711-3A9F-46DC-A1A4-D4506C06E4F6}" sibTransId="{54B282A0-A5AE-4614-A03F-F78E7A20D4E2}"/>
    <dgm:cxn modelId="{89FB295E-4429-48D3-A96A-50A47629BEA1}" type="presOf" srcId="{AF7EE67C-1908-4AC7-AA9F-EBA358EC7F50}" destId="{D65D3FDB-8150-4DE3-AD4A-C3365F11E281}" srcOrd="0" destOrd="0" presId="urn:microsoft.com/office/officeart/2005/8/layout/orgChart1"/>
    <dgm:cxn modelId="{E7DF81B8-711A-44EB-BFF6-E5035FA0A3AD}" type="presOf" srcId="{63502E82-2937-4ABE-8827-0AAF82F0039E}" destId="{4238F034-4C0A-4BE5-9396-CF2E14650158}" srcOrd="0" destOrd="0" presId="urn:microsoft.com/office/officeart/2005/8/layout/orgChart1"/>
    <dgm:cxn modelId="{05D0FA37-4AA0-49E7-9CD1-4CFF4E3E0141}" type="presOf" srcId="{DB6A7AFF-B94F-4683-B430-329124C462A5}" destId="{6FFC2306-A5B1-4B8A-9A91-6B25212E5236}" srcOrd="0" destOrd="0" presId="urn:microsoft.com/office/officeart/2005/8/layout/orgChart1"/>
    <dgm:cxn modelId="{14BBCCE2-1412-4FFA-8D36-72D31DE01015}" type="presOf" srcId="{6BF5640A-A5AD-4D3B-BB63-E113507B38E7}" destId="{36832EB8-F85E-4C0B-A9A8-4327F478C8D5}" srcOrd="1" destOrd="0" presId="urn:microsoft.com/office/officeart/2005/8/layout/orgChart1"/>
    <dgm:cxn modelId="{B75467F6-785B-478B-B6E4-23E10E18158A}" type="presOf" srcId="{98A3368C-D9AF-4C73-8545-0B152045BE0D}" destId="{4576980F-EB66-4C20-8325-9D67AFE942BE}" srcOrd="0" destOrd="0" presId="urn:microsoft.com/office/officeart/2005/8/layout/orgChart1"/>
    <dgm:cxn modelId="{B0C808BB-DFDD-42E5-BB30-F38DF44A3999}" srcId="{1CA1AFC3-7AF6-4252-AC40-C87445697458}" destId="{768CD9D1-CF5E-4911-84DB-11B9E6365740}" srcOrd="1" destOrd="0" parTransId="{54673BF4-DB1F-4A1A-B33B-0F581B642C9F}" sibTransId="{9538FC17-FB36-4347-8B68-68508943874B}"/>
    <dgm:cxn modelId="{B71CFFFD-0107-4C68-A263-41C5A67FE44F}" type="presOf" srcId="{4558E181-DC93-4DBE-853B-46C9F2995370}" destId="{65CCF97E-2D88-419D-A2C1-50E5CF391444}" srcOrd="0" destOrd="0" presId="urn:microsoft.com/office/officeart/2005/8/layout/orgChart1"/>
    <dgm:cxn modelId="{ECABE942-FA72-4870-BF3F-0010801E667E}" type="presOf" srcId="{427B98C7-D590-48BB-9602-9A3064C3A7BF}" destId="{A32C7333-C01C-4BD5-9A8C-217EA33DCE15}" srcOrd="1" destOrd="0" presId="urn:microsoft.com/office/officeart/2005/8/layout/orgChart1"/>
    <dgm:cxn modelId="{CBC6BBD7-46C6-40F1-80C8-3D2ADBFE9B51}" type="presOf" srcId="{DB6A7AFF-B94F-4683-B430-329124C462A5}" destId="{5884B734-887A-42D6-82DE-199623CBA7FD}" srcOrd="1" destOrd="0" presId="urn:microsoft.com/office/officeart/2005/8/layout/orgChart1"/>
    <dgm:cxn modelId="{43C394FD-712E-4717-98F2-5E1C1581E4B1}" type="presOf" srcId="{498BF184-2274-4A74-AE8A-C4FF46519172}" destId="{712BB259-EE17-4CE7-A70E-821D877690BD}" srcOrd="0" destOrd="0" presId="urn:microsoft.com/office/officeart/2005/8/layout/orgChart1"/>
    <dgm:cxn modelId="{9C949083-24E2-4461-A2CB-BFDD1A414A22}" srcId="{7E73A14C-C0BF-4B19-86AF-C682AB485730}" destId="{5DED029C-7CA1-4FB0-A3AC-D9A615710EB6}" srcOrd="3" destOrd="0" parTransId="{945CEEA3-EE42-4982-9B10-D0A7B6943FBE}" sibTransId="{B1313965-F4E9-4198-A288-89E982D6FD33}"/>
    <dgm:cxn modelId="{7B980711-B356-4BC6-A21A-E42382C8F149}" srcId="{0A9C48F2-D43E-4196-8C6F-1C3CE24BC2AF}" destId="{359B1967-528D-43D7-A633-B7CFBF8710E1}" srcOrd="1" destOrd="0" parTransId="{9C343D05-A783-4895-AF0B-F3EB05DA9C0A}" sibTransId="{9937260D-3E75-4524-B143-21D76AA74501}"/>
    <dgm:cxn modelId="{F9FA553B-36C1-4545-AF1B-C4CF8BEFF141}" type="presOf" srcId="{2B61069A-349F-4E92-866B-6ABD7ABE8AB9}" destId="{A3BEB6B1-CB92-4152-AC67-DD7D0C9A028A}" srcOrd="0" destOrd="0" presId="urn:microsoft.com/office/officeart/2005/8/layout/orgChart1"/>
    <dgm:cxn modelId="{797381E7-299E-4078-B6ED-49608A2B4F60}" type="presOf" srcId="{161CEBDF-67B6-4A76-B70E-BB984189F29D}" destId="{35C21669-192E-41BF-AC41-7103BBA0EB03}" srcOrd="0" destOrd="0" presId="urn:microsoft.com/office/officeart/2005/8/layout/orgChart1"/>
    <dgm:cxn modelId="{DD75F61E-969E-4721-A8BC-AD4E6483076F}" type="presOf" srcId="{6B62EA0F-3D3B-428B-AFA6-CA732CAA6DB9}" destId="{348E9771-F553-4BBF-9AA1-999C176CA0FF}" srcOrd="1" destOrd="0" presId="urn:microsoft.com/office/officeart/2005/8/layout/orgChart1"/>
    <dgm:cxn modelId="{ECAB0020-A6FB-4ECD-A76B-B766E9FA20C7}" srcId="{9F7F1266-D0C9-477F-B4A1-C3F1F245F133}" destId="{4558E181-DC93-4DBE-853B-46C9F2995370}" srcOrd="3" destOrd="0" parTransId="{498BF184-2274-4A74-AE8A-C4FF46519172}" sibTransId="{F9962F63-59AE-425E-B6E2-4B07CF6DBE43}"/>
    <dgm:cxn modelId="{8CC2D181-7D11-408B-8AB8-444A04BB0E72}" srcId="{427B98C7-D590-48BB-9602-9A3064C3A7BF}" destId="{1814CC54-005E-4C93-A453-6BB54837969D}" srcOrd="0" destOrd="0" parTransId="{2740D336-1CB8-44BA-8351-7F391417387C}" sibTransId="{04B2DCE5-C899-481A-B767-F5775E8FBC83}"/>
    <dgm:cxn modelId="{D4273B65-F4DD-4C32-BF28-BA70D761476A}" type="presOf" srcId="{1CA1AFC3-7AF6-4252-AC40-C87445697458}" destId="{E6F1D185-E1F9-4E71-BA5A-0BC9B02BA45E}" srcOrd="1" destOrd="0" presId="urn:microsoft.com/office/officeart/2005/8/layout/orgChart1"/>
    <dgm:cxn modelId="{E0D09E4C-1C8D-4F36-960E-CD7EE5683EAC}" type="presParOf" srcId="{F807FDF7-3D14-47A3-902D-D9266FCFDCD4}" destId="{D886CBD6-29C7-4420-8FEA-0B3F4386FE82}" srcOrd="0" destOrd="0" presId="urn:microsoft.com/office/officeart/2005/8/layout/orgChart1"/>
    <dgm:cxn modelId="{358DE221-58EB-4CE4-9DC8-AC36A4E3303F}" type="presParOf" srcId="{D886CBD6-29C7-4420-8FEA-0B3F4386FE82}" destId="{FB7FE789-839C-4F06-9ED8-9A00AC637D23}" srcOrd="0" destOrd="0" presId="urn:microsoft.com/office/officeart/2005/8/layout/orgChart1"/>
    <dgm:cxn modelId="{6F984A33-E1F5-4CF3-A945-BB98F21EF1C9}" type="presParOf" srcId="{FB7FE789-839C-4F06-9ED8-9A00AC637D23}" destId="{19F59A58-C7DB-401A-B460-8E3B9684E264}" srcOrd="0" destOrd="0" presId="urn:microsoft.com/office/officeart/2005/8/layout/orgChart1"/>
    <dgm:cxn modelId="{D79FE0D5-B0D0-44B8-A13D-3BEDA3F39B38}" type="presParOf" srcId="{FB7FE789-839C-4F06-9ED8-9A00AC637D23}" destId="{6E67E141-E0DC-4EEF-89C9-C2D26CE0FBE0}" srcOrd="1" destOrd="0" presId="urn:microsoft.com/office/officeart/2005/8/layout/orgChart1"/>
    <dgm:cxn modelId="{68AEC369-7A87-416B-823E-EFB499A7D472}" type="presParOf" srcId="{D886CBD6-29C7-4420-8FEA-0B3F4386FE82}" destId="{081F608C-C1F8-4E7F-9FF5-5B49B8892CD2}" srcOrd="1" destOrd="0" presId="urn:microsoft.com/office/officeart/2005/8/layout/orgChart1"/>
    <dgm:cxn modelId="{432A5F2A-0D6D-48F3-B407-6625A73FC638}" type="presParOf" srcId="{081F608C-C1F8-4E7F-9FF5-5B49B8892CD2}" destId="{D7879BB9-C240-4BFC-8401-855620E50207}" srcOrd="0" destOrd="0" presId="urn:microsoft.com/office/officeart/2005/8/layout/orgChart1"/>
    <dgm:cxn modelId="{3B11F74D-D356-4F22-9AB7-20A7C14B8B51}" type="presParOf" srcId="{081F608C-C1F8-4E7F-9FF5-5B49B8892CD2}" destId="{6478B1AC-C674-4954-880D-2297BB36B8BC}" srcOrd="1" destOrd="0" presId="urn:microsoft.com/office/officeart/2005/8/layout/orgChart1"/>
    <dgm:cxn modelId="{FC0F0244-BA62-4704-92A1-144BC0724E3E}" type="presParOf" srcId="{6478B1AC-C674-4954-880D-2297BB36B8BC}" destId="{012ACD94-6FBC-4198-970F-E97BD2EB0888}" srcOrd="0" destOrd="0" presId="urn:microsoft.com/office/officeart/2005/8/layout/orgChart1"/>
    <dgm:cxn modelId="{B27436A7-C61B-4726-8F5E-D20A600A84CB}" type="presParOf" srcId="{012ACD94-6FBC-4198-970F-E97BD2EB0888}" destId="{9CF73E14-9859-4592-A9F2-887DD49C53AA}" srcOrd="0" destOrd="0" presId="urn:microsoft.com/office/officeart/2005/8/layout/orgChart1"/>
    <dgm:cxn modelId="{34089BE8-FD9F-4F97-BFB0-8114F98B14AD}" type="presParOf" srcId="{012ACD94-6FBC-4198-970F-E97BD2EB0888}" destId="{30D7D698-A975-4479-8574-0B61FD548338}" srcOrd="1" destOrd="0" presId="urn:microsoft.com/office/officeart/2005/8/layout/orgChart1"/>
    <dgm:cxn modelId="{11EA1F7B-C47D-42F0-A1CB-B54F3E0C9204}" type="presParOf" srcId="{6478B1AC-C674-4954-880D-2297BB36B8BC}" destId="{7BC8FF1C-C3A5-403E-9E90-B3C2EA7999E7}" srcOrd="1" destOrd="0" presId="urn:microsoft.com/office/officeart/2005/8/layout/orgChart1"/>
    <dgm:cxn modelId="{FD182767-860F-408D-B49C-5C5D0955CB32}" type="presParOf" srcId="{7BC8FF1C-C3A5-403E-9E90-B3C2EA7999E7}" destId="{047CC63D-BCAC-4244-B6EE-A6EF13F5BEF9}" srcOrd="0" destOrd="0" presId="urn:microsoft.com/office/officeart/2005/8/layout/orgChart1"/>
    <dgm:cxn modelId="{EA3192FF-8393-47B9-A531-EE305B5CEC04}" type="presParOf" srcId="{7BC8FF1C-C3A5-403E-9E90-B3C2EA7999E7}" destId="{59FF5439-06BD-4A7F-A4EE-5214AACF576A}" srcOrd="1" destOrd="0" presId="urn:microsoft.com/office/officeart/2005/8/layout/orgChart1"/>
    <dgm:cxn modelId="{D174D12F-7CE9-4EBD-A484-23310FD537D3}" type="presParOf" srcId="{59FF5439-06BD-4A7F-A4EE-5214AACF576A}" destId="{613BB63D-DEB6-494F-B0FC-0AD1CBF0F5D6}" srcOrd="0" destOrd="0" presId="urn:microsoft.com/office/officeart/2005/8/layout/orgChart1"/>
    <dgm:cxn modelId="{D9526AE9-8935-42F1-9335-617A9912B5F3}" type="presParOf" srcId="{613BB63D-DEB6-494F-B0FC-0AD1CBF0F5D6}" destId="{4576980F-EB66-4C20-8325-9D67AFE942BE}" srcOrd="0" destOrd="0" presId="urn:microsoft.com/office/officeart/2005/8/layout/orgChart1"/>
    <dgm:cxn modelId="{AE9F32DF-B42F-4C47-B472-9AD80BB904B6}" type="presParOf" srcId="{613BB63D-DEB6-494F-B0FC-0AD1CBF0F5D6}" destId="{E5BE3C0B-AA32-4174-9ACB-A0596726BE64}" srcOrd="1" destOrd="0" presId="urn:microsoft.com/office/officeart/2005/8/layout/orgChart1"/>
    <dgm:cxn modelId="{0E3C0835-FD1B-4389-A0EC-B7F9C4E398D3}" type="presParOf" srcId="{59FF5439-06BD-4A7F-A4EE-5214AACF576A}" destId="{9E67BFAF-D856-435B-9E2D-B0D15C93701A}" srcOrd="1" destOrd="0" presId="urn:microsoft.com/office/officeart/2005/8/layout/orgChart1"/>
    <dgm:cxn modelId="{A09DB1E1-8BAC-4F66-BA94-7DED8C30270C}" type="presParOf" srcId="{9E67BFAF-D856-435B-9E2D-B0D15C93701A}" destId="{299238C8-7290-443B-8705-5AD59678BDFD}" srcOrd="0" destOrd="0" presId="urn:microsoft.com/office/officeart/2005/8/layout/orgChart1"/>
    <dgm:cxn modelId="{64D25F9C-5414-4E78-BEA9-87AFCE8A9308}" type="presParOf" srcId="{9E67BFAF-D856-435B-9E2D-B0D15C93701A}" destId="{FF670A15-FC5D-4069-BB62-1050CB815A76}" srcOrd="1" destOrd="0" presId="urn:microsoft.com/office/officeart/2005/8/layout/orgChart1"/>
    <dgm:cxn modelId="{3FF177A4-D3AA-48D7-A9C4-3A30C0166CC7}" type="presParOf" srcId="{FF670A15-FC5D-4069-BB62-1050CB815A76}" destId="{FD6F8ED0-1FC4-493C-B524-B5A8E4F89B13}" srcOrd="0" destOrd="0" presId="urn:microsoft.com/office/officeart/2005/8/layout/orgChart1"/>
    <dgm:cxn modelId="{8212AF12-F0F2-439E-8053-196E06E20DC0}" type="presParOf" srcId="{FD6F8ED0-1FC4-493C-B524-B5A8E4F89B13}" destId="{5E4FB601-8997-4221-BAAE-8CE49F34873A}" srcOrd="0" destOrd="0" presId="urn:microsoft.com/office/officeart/2005/8/layout/orgChart1"/>
    <dgm:cxn modelId="{09BDC990-D1FE-4A5A-807D-FDA65E879414}" type="presParOf" srcId="{FD6F8ED0-1FC4-493C-B524-B5A8E4F89B13}" destId="{3C357E23-BB7B-4BB0-91D2-FF3B38A22FDA}" srcOrd="1" destOrd="0" presId="urn:microsoft.com/office/officeart/2005/8/layout/orgChart1"/>
    <dgm:cxn modelId="{BB6FA37E-9064-4F51-BCC8-65BA2CDA94C7}" type="presParOf" srcId="{FF670A15-FC5D-4069-BB62-1050CB815A76}" destId="{EBC05DD2-80DB-4900-A980-710534EC51B0}" srcOrd="1" destOrd="0" presId="urn:microsoft.com/office/officeart/2005/8/layout/orgChart1"/>
    <dgm:cxn modelId="{765DB12F-00CF-4A7A-8C0F-1E4089E020C7}" type="presParOf" srcId="{FF670A15-FC5D-4069-BB62-1050CB815A76}" destId="{480557DE-555B-4B75-89E0-77454B45EFE8}" srcOrd="2" destOrd="0" presId="urn:microsoft.com/office/officeart/2005/8/layout/orgChart1"/>
    <dgm:cxn modelId="{65944E50-732C-4B11-AC81-17A09695ECA4}" type="presParOf" srcId="{9E67BFAF-D856-435B-9E2D-B0D15C93701A}" destId="{13A65216-54E9-472D-9531-365A573687B5}" srcOrd="2" destOrd="0" presId="urn:microsoft.com/office/officeart/2005/8/layout/orgChart1"/>
    <dgm:cxn modelId="{075F886C-E1FA-4437-B5C9-322242C43447}" type="presParOf" srcId="{9E67BFAF-D856-435B-9E2D-B0D15C93701A}" destId="{C004B8B6-B185-4BC4-94A7-EB85A0EC2520}" srcOrd="3" destOrd="0" presId="urn:microsoft.com/office/officeart/2005/8/layout/orgChart1"/>
    <dgm:cxn modelId="{A1DE348A-34AB-4CD8-B146-D9B8D384B2A6}" type="presParOf" srcId="{C004B8B6-B185-4BC4-94A7-EB85A0EC2520}" destId="{CF671022-B831-40D5-B10F-AED10745F96C}" srcOrd="0" destOrd="0" presId="urn:microsoft.com/office/officeart/2005/8/layout/orgChart1"/>
    <dgm:cxn modelId="{4C560B2E-F302-4AF8-A69A-DFFFC8DCDBBB}" type="presParOf" srcId="{CF671022-B831-40D5-B10F-AED10745F96C}" destId="{460EB0A2-0C43-42DC-B144-3C6A56B11F27}" srcOrd="0" destOrd="0" presId="urn:microsoft.com/office/officeart/2005/8/layout/orgChart1"/>
    <dgm:cxn modelId="{E424DEBD-8B18-4DD1-8650-3963A777F679}" type="presParOf" srcId="{CF671022-B831-40D5-B10F-AED10745F96C}" destId="{98D8F266-ED08-4F7E-A040-51FD1D455A81}" srcOrd="1" destOrd="0" presId="urn:microsoft.com/office/officeart/2005/8/layout/orgChart1"/>
    <dgm:cxn modelId="{2E6C08F4-2CDD-4F9B-A465-C5DB966FF626}" type="presParOf" srcId="{C004B8B6-B185-4BC4-94A7-EB85A0EC2520}" destId="{240384F1-67EC-48FC-8666-24F42D412490}" srcOrd="1" destOrd="0" presId="urn:microsoft.com/office/officeart/2005/8/layout/orgChart1"/>
    <dgm:cxn modelId="{86C74487-AE5C-4CB7-817C-69FBBF65FEDC}" type="presParOf" srcId="{C004B8B6-B185-4BC4-94A7-EB85A0EC2520}" destId="{0BFED4F0-87DB-40B6-AC89-75497D81CECF}" srcOrd="2" destOrd="0" presId="urn:microsoft.com/office/officeart/2005/8/layout/orgChart1"/>
    <dgm:cxn modelId="{A59E8696-8B23-4C7F-9E3E-97FFFDA8AEC0}" type="presParOf" srcId="{9E67BFAF-D856-435B-9E2D-B0D15C93701A}" destId="{D8DA4BDC-AA5E-4F76-B9FB-443C6FA4BD97}" srcOrd="4" destOrd="0" presId="urn:microsoft.com/office/officeart/2005/8/layout/orgChart1"/>
    <dgm:cxn modelId="{0F6E63C2-B4A2-4546-8A2F-8762A0E8035E}" type="presParOf" srcId="{9E67BFAF-D856-435B-9E2D-B0D15C93701A}" destId="{FE8D59B1-B1A6-4B04-8907-742327E74F24}" srcOrd="5" destOrd="0" presId="urn:microsoft.com/office/officeart/2005/8/layout/orgChart1"/>
    <dgm:cxn modelId="{DBED412B-8A8D-42F1-8E44-CDE345EA7710}" type="presParOf" srcId="{FE8D59B1-B1A6-4B04-8907-742327E74F24}" destId="{D550B4DB-527A-4930-93ED-9771A5949C97}" srcOrd="0" destOrd="0" presId="urn:microsoft.com/office/officeart/2005/8/layout/orgChart1"/>
    <dgm:cxn modelId="{DDED095E-0314-471F-851A-7748B47B8570}" type="presParOf" srcId="{D550B4DB-527A-4930-93ED-9771A5949C97}" destId="{AA56EBBD-8D90-4C94-BCF3-0B313FA0BDE2}" srcOrd="0" destOrd="0" presId="urn:microsoft.com/office/officeart/2005/8/layout/orgChart1"/>
    <dgm:cxn modelId="{028D6039-464C-47E6-9025-CA58FFB1FCEB}" type="presParOf" srcId="{D550B4DB-527A-4930-93ED-9771A5949C97}" destId="{7F7EC894-C120-41FF-9936-CB6D1E4F9C08}" srcOrd="1" destOrd="0" presId="urn:microsoft.com/office/officeart/2005/8/layout/orgChart1"/>
    <dgm:cxn modelId="{B907A0B5-3517-4FB7-9B31-B09961A4EED5}" type="presParOf" srcId="{FE8D59B1-B1A6-4B04-8907-742327E74F24}" destId="{D39E60F9-16DD-414F-AC64-237557C0A06B}" srcOrd="1" destOrd="0" presId="urn:microsoft.com/office/officeart/2005/8/layout/orgChart1"/>
    <dgm:cxn modelId="{B0E0B3E9-1ECA-44CB-89D6-A23EFF16DF31}" type="presParOf" srcId="{FE8D59B1-B1A6-4B04-8907-742327E74F24}" destId="{4AED338A-140B-4018-B3CE-CA0D87B16DF9}" srcOrd="2" destOrd="0" presId="urn:microsoft.com/office/officeart/2005/8/layout/orgChart1"/>
    <dgm:cxn modelId="{EC59F244-B6BD-43BE-8D8F-B97342640094}" type="presParOf" srcId="{59FF5439-06BD-4A7F-A4EE-5214AACF576A}" destId="{D9C127CC-3F20-49EA-A221-B21614F8829E}" srcOrd="2" destOrd="0" presId="urn:microsoft.com/office/officeart/2005/8/layout/orgChart1"/>
    <dgm:cxn modelId="{F71CB7EA-F3D9-4211-B1F0-0438101CF6A5}" type="presParOf" srcId="{7BC8FF1C-C3A5-403E-9E90-B3C2EA7999E7}" destId="{A2F3E972-A052-4D7A-934F-B8F6F54997AD}" srcOrd="2" destOrd="0" presId="urn:microsoft.com/office/officeart/2005/8/layout/orgChart1"/>
    <dgm:cxn modelId="{CD289851-FBF6-402E-8938-E4491759B6CE}" type="presParOf" srcId="{7BC8FF1C-C3A5-403E-9E90-B3C2EA7999E7}" destId="{70644B63-D385-476C-B900-D131F54CE074}" srcOrd="3" destOrd="0" presId="urn:microsoft.com/office/officeart/2005/8/layout/orgChart1"/>
    <dgm:cxn modelId="{7E47BA1A-84FF-4390-BEEA-9E8738F340DB}" type="presParOf" srcId="{70644B63-D385-476C-B900-D131F54CE074}" destId="{18F86B09-7C69-47A9-B32C-AB1079B9D7B7}" srcOrd="0" destOrd="0" presId="urn:microsoft.com/office/officeart/2005/8/layout/orgChart1"/>
    <dgm:cxn modelId="{9786462C-BB24-4E73-826B-C36D2813D6DA}" type="presParOf" srcId="{18F86B09-7C69-47A9-B32C-AB1079B9D7B7}" destId="{79B5A167-BEFD-4C71-ABB2-F11D46DF483A}" srcOrd="0" destOrd="0" presId="urn:microsoft.com/office/officeart/2005/8/layout/orgChart1"/>
    <dgm:cxn modelId="{018B5078-A81B-4166-B9DB-9D3B035478EE}" type="presParOf" srcId="{18F86B09-7C69-47A9-B32C-AB1079B9D7B7}" destId="{6FD22800-5A31-4D36-9D28-1B87817A45CE}" srcOrd="1" destOrd="0" presId="urn:microsoft.com/office/officeart/2005/8/layout/orgChart1"/>
    <dgm:cxn modelId="{1A6CD217-580E-47FB-AE9F-3F3869255ED0}" type="presParOf" srcId="{70644B63-D385-476C-B900-D131F54CE074}" destId="{D8FC9430-6DA9-4CAF-9C3E-83A1FE2531F2}" srcOrd="1" destOrd="0" presId="urn:microsoft.com/office/officeart/2005/8/layout/orgChart1"/>
    <dgm:cxn modelId="{CE621568-5B51-4FC4-B15D-2FC2D94E8070}" type="presParOf" srcId="{D8FC9430-6DA9-4CAF-9C3E-83A1FE2531F2}" destId="{3698C6FE-ED6C-41BB-911F-2AA6B13635C7}" srcOrd="0" destOrd="0" presId="urn:microsoft.com/office/officeart/2005/8/layout/orgChart1"/>
    <dgm:cxn modelId="{565B7015-BEDF-4B2A-9CD7-0E82607DF85B}" type="presParOf" srcId="{D8FC9430-6DA9-4CAF-9C3E-83A1FE2531F2}" destId="{1E4D5EA6-82CE-4323-80CB-ECEA5B0796FE}" srcOrd="1" destOrd="0" presId="urn:microsoft.com/office/officeart/2005/8/layout/orgChart1"/>
    <dgm:cxn modelId="{7169EF04-CD35-4EEF-81C4-B229F79D0048}" type="presParOf" srcId="{1E4D5EA6-82CE-4323-80CB-ECEA5B0796FE}" destId="{B874D45A-3A91-42AD-924D-EC1FEAF763C2}" srcOrd="0" destOrd="0" presId="urn:microsoft.com/office/officeart/2005/8/layout/orgChart1"/>
    <dgm:cxn modelId="{2C14486A-C67E-41AA-BF5C-D4BD356B8378}" type="presParOf" srcId="{B874D45A-3A91-42AD-924D-EC1FEAF763C2}" destId="{1A1D532C-BB14-4DCF-84E7-F918D463731A}" srcOrd="0" destOrd="0" presId="urn:microsoft.com/office/officeart/2005/8/layout/orgChart1"/>
    <dgm:cxn modelId="{094258A7-1F3D-460D-BA47-3D881B15C060}" type="presParOf" srcId="{B874D45A-3A91-42AD-924D-EC1FEAF763C2}" destId="{CE6A9250-E67E-43E0-9340-EF33FC5FBB65}" srcOrd="1" destOrd="0" presId="urn:microsoft.com/office/officeart/2005/8/layout/orgChart1"/>
    <dgm:cxn modelId="{698F7E0C-88A6-4EF0-A7AF-11A0799D643F}" type="presParOf" srcId="{1E4D5EA6-82CE-4323-80CB-ECEA5B0796FE}" destId="{99516763-A3F3-4442-8F6A-F634704894F1}" srcOrd="1" destOrd="0" presId="urn:microsoft.com/office/officeart/2005/8/layout/orgChart1"/>
    <dgm:cxn modelId="{097F756C-D144-4D2C-8181-3633BF5C49AC}" type="presParOf" srcId="{1E4D5EA6-82CE-4323-80CB-ECEA5B0796FE}" destId="{2A229933-28DC-4604-94B4-FF5866E3C298}" srcOrd="2" destOrd="0" presId="urn:microsoft.com/office/officeart/2005/8/layout/orgChart1"/>
    <dgm:cxn modelId="{A7F9AE6E-9FA1-486A-ACF8-6AB95FFCD658}" type="presParOf" srcId="{D8FC9430-6DA9-4CAF-9C3E-83A1FE2531F2}" destId="{AE3EFC6D-153A-4CEF-A0DA-A5035A6E32D0}" srcOrd="2" destOrd="0" presId="urn:microsoft.com/office/officeart/2005/8/layout/orgChart1"/>
    <dgm:cxn modelId="{C3E970D1-7BAA-4632-BE52-B4C625BEB293}" type="presParOf" srcId="{D8FC9430-6DA9-4CAF-9C3E-83A1FE2531F2}" destId="{560CEF6D-3EB6-4CBD-A3C3-E1EA52665E47}" srcOrd="3" destOrd="0" presId="urn:microsoft.com/office/officeart/2005/8/layout/orgChart1"/>
    <dgm:cxn modelId="{B8CB2A86-0C93-4183-A55C-C2B84B9F9E3E}" type="presParOf" srcId="{560CEF6D-3EB6-4CBD-A3C3-E1EA52665E47}" destId="{DDF6CA9D-7569-4611-B630-5CFDBDECB090}" srcOrd="0" destOrd="0" presId="urn:microsoft.com/office/officeart/2005/8/layout/orgChart1"/>
    <dgm:cxn modelId="{758418BE-B145-4838-A7EA-C865DB9E4B18}" type="presParOf" srcId="{DDF6CA9D-7569-4611-B630-5CFDBDECB090}" destId="{965F97FD-BE9C-4461-8EDF-035A3993CB08}" srcOrd="0" destOrd="0" presId="urn:microsoft.com/office/officeart/2005/8/layout/orgChart1"/>
    <dgm:cxn modelId="{C7A73DB0-94DB-44D0-8E03-3546E7D65EE8}" type="presParOf" srcId="{DDF6CA9D-7569-4611-B630-5CFDBDECB090}" destId="{56FA0067-451A-4EEA-8EF0-E220E6D347DD}" srcOrd="1" destOrd="0" presId="urn:microsoft.com/office/officeart/2005/8/layout/orgChart1"/>
    <dgm:cxn modelId="{D26B836D-6510-4B03-A79A-514E0BECFB53}" type="presParOf" srcId="{560CEF6D-3EB6-4CBD-A3C3-E1EA52665E47}" destId="{AE0168FF-3F5D-43D8-AFEC-3A9431F809CB}" srcOrd="1" destOrd="0" presId="urn:microsoft.com/office/officeart/2005/8/layout/orgChart1"/>
    <dgm:cxn modelId="{D1F97E9E-DDF1-4FBE-8A0F-C3C91447A247}" type="presParOf" srcId="{560CEF6D-3EB6-4CBD-A3C3-E1EA52665E47}" destId="{D4B6946C-8F94-4D3C-A2E4-FA484A5BF98A}" srcOrd="2" destOrd="0" presId="urn:microsoft.com/office/officeart/2005/8/layout/orgChart1"/>
    <dgm:cxn modelId="{738791DF-EE70-4C5D-9D31-B5209ECFDB33}" type="presParOf" srcId="{70644B63-D385-476C-B900-D131F54CE074}" destId="{BA8AD202-637B-46FD-A1C2-8A5AE0E1E20C}" srcOrd="2" destOrd="0" presId="urn:microsoft.com/office/officeart/2005/8/layout/orgChart1"/>
    <dgm:cxn modelId="{503DC955-FE9A-45DD-97E9-3B83EB72F8D7}" type="presParOf" srcId="{7BC8FF1C-C3A5-403E-9E90-B3C2EA7999E7}" destId="{1DBBBF19-E70E-4A67-A54F-815F0C4738B4}" srcOrd="4" destOrd="0" presId="urn:microsoft.com/office/officeart/2005/8/layout/orgChart1"/>
    <dgm:cxn modelId="{9988C579-9919-44C2-ABD7-77D421D6149A}" type="presParOf" srcId="{7BC8FF1C-C3A5-403E-9E90-B3C2EA7999E7}" destId="{3991C03C-303B-4948-AA5C-F8574009DCB8}" srcOrd="5" destOrd="0" presId="urn:microsoft.com/office/officeart/2005/8/layout/orgChart1"/>
    <dgm:cxn modelId="{1489D440-3C7E-42E7-81D4-92D85BA842DF}" type="presParOf" srcId="{3991C03C-303B-4948-AA5C-F8574009DCB8}" destId="{9706B8D0-2BE5-49F7-ABB3-313A60CB68C2}" srcOrd="0" destOrd="0" presId="urn:microsoft.com/office/officeart/2005/8/layout/orgChart1"/>
    <dgm:cxn modelId="{4FFFF7DE-7121-4BAD-A7C3-DF2E900158AC}" type="presParOf" srcId="{9706B8D0-2BE5-49F7-ABB3-313A60CB68C2}" destId="{7277ACEA-1F76-4716-8556-C213030F94D1}" srcOrd="0" destOrd="0" presId="urn:microsoft.com/office/officeart/2005/8/layout/orgChart1"/>
    <dgm:cxn modelId="{8257FDA6-8EDE-452B-A6E8-153ADB216630}" type="presParOf" srcId="{9706B8D0-2BE5-49F7-ABB3-313A60CB68C2}" destId="{A32C7333-C01C-4BD5-9A8C-217EA33DCE15}" srcOrd="1" destOrd="0" presId="urn:microsoft.com/office/officeart/2005/8/layout/orgChart1"/>
    <dgm:cxn modelId="{DDD3BAED-EDC9-4C83-83AC-9292E6422C36}" type="presParOf" srcId="{3991C03C-303B-4948-AA5C-F8574009DCB8}" destId="{CA322750-5A1F-4E8F-A013-7F745215D7B7}" srcOrd="1" destOrd="0" presId="urn:microsoft.com/office/officeart/2005/8/layout/orgChart1"/>
    <dgm:cxn modelId="{7E950AE2-B298-4C75-82FE-EA409B18EE57}" type="presParOf" srcId="{CA322750-5A1F-4E8F-A013-7F745215D7B7}" destId="{4EC554A4-412A-4DF7-9111-1AB0147732A5}" srcOrd="0" destOrd="0" presId="urn:microsoft.com/office/officeart/2005/8/layout/orgChart1"/>
    <dgm:cxn modelId="{DC0F1ABD-DF56-4F0D-A88F-04884C260F87}" type="presParOf" srcId="{CA322750-5A1F-4E8F-A013-7F745215D7B7}" destId="{9CD6D381-4EAC-44D5-ADD2-6F5257AA9740}" srcOrd="1" destOrd="0" presId="urn:microsoft.com/office/officeart/2005/8/layout/orgChart1"/>
    <dgm:cxn modelId="{6E8BAE5D-19BD-41AA-B0CA-EA2775A19494}" type="presParOf" srcId="{9CD6D381-4EAC-44D5-ADD2-6F5257AA9740}" destId="{52F52AA6-97A2-4F46-8B1E-39D8D9343016}" srcOrd="0" destOrd="0" presId="urn:microsoft.com/office/officeart/2005/8/layout/orgChart1"/>
    <dgm:cxn modelId="{FDAA4E6F-AA87-48CC-8F4E-DA8A57DEE23B}" type="presParOf" srcId="{52F52AA6-97A2-4F46-8B1E-39D8D9343016}" destId="{60C801B6-1759-4A70-8011-B6C7D2CB973F}" srcOrd="0" destOrd="0" presId="urn:microsoft.com/office/officeart/2005/8/layout/orgChart1"/>
    <dgm:cxn modelId="{AED8B45E-9532-4003-84C1-747D2DABBC37}" type="presParOf" srcId="{52F52AA6-97A2-4F46-8B1E-39D8D9343016}" destId="{F4E11AB8-21F9-4572-9A5A-0D2AB60CCC2F}" srcOrd="1" destOrd="0" presId="urn:microsoft.com/office/officeart/2005/8/layout/orgChart1"/>
    <dgm:cxn modelId="{993548B7-C2B8-4743-90F6-35FE1D2442F3}" type="presParOf" srcId="{9CD6D381-4EAC-44D5-ADD2-6F5257AA9740}" destId="{AA4A0C0A-7899-4CDB-BB99-F3002E6580DA}" srcOrd="1" destOrd="0" presId="urn:microsoft.com/office/officeart/2005/8/layout/orgChart1"/>
    <dgm:cxn modelId="{511AB514-83DE-403E-9CDF-410F2A9DE038}" type="presParOf" srcId="{9CD6D381-4EAC-44D5-ADD2-6F5257AA9740}" destId="{0E50DBE5-C6FC-487F-A3B4-C99721827168}" srcOrd="2" destOrd="0" presId="urn:microsoft.com/office/officeart/2005/8/layout/orgChart1"/>
    <dgm:cxn modelId="{55FF9D8C-8989-4692-849E-98F64E8E2B80}" type="presParOf" srcId="{CA322750-5A1F-4E8F-A013-7F745215D7B7}" destId="{17F6039B-CF8A-46C3-8BAB-5405481C13DA}" srcOrd="2" destOrd="0" presId="urn:microsoft.com/office/officeart/2005/8/layout/orgChart1"/>
    <dgm:cxn modelId="{601657CC-886C-46DB-A710-CFFD31E7A937}" type="presParOf" srcId="{CA322750-5A1F-4E8F-A013-7F745215D7B7}" destId="{B452EE49-4F0E-4F46-92C3-98F1A94FCA7E}" srcOrd="3" destOrd="0" presId="urn:microsoft.com/office/officeart/2005/8/layout/orgChart1"/>
    <dgm:cxn modelId="{5C0BC456-5898-49BD-A59D-E9504121D3D9}" type="presParOf" srcId="{B452EE49-4F0E-4F46-92C3-98F1A94FCA7E}" destId="{5D197C0C-DD0B-45D1-94B0-CF0AE476F662}" srcOrd="0" destOrd="0" presId="urn:microsoft.com/office/officeart/2005/8/layout/orgChart1"/>
    <dgm:cxn modelId="{C94AA74E-17A1-4D1F-8A0F-70C92799AB8D}" type="presParOf" srcId="{5D197C0C-DD0B-45D1-94B0-CF0AE476F662}" destId="{0D6980A6-FB38-4098-9A3B-F21187327499}" srcOrd="0" destOrd="0" presId="urn:microsoft.com/office/officeart/2005/8/layout/orgChart1"/>
    <dgm:cxn modelId="{2DBEBC58-AAFF-4458-BFB2-AE08F61924B8}" type="presParOf" srcId="{5D197C0C-DD0B-45D1-94B0-CF0AE476F662}" destId="{1ACE607F-C991-4BFD-86FA-DD1C428C2761}" srcOrd="1" destOrd="0" presId="urn:microsoft.com/office/officeart/2005/8/layout/orgChart1"/>
    <dgm:cxn modelId="{14036356-00FA-4E53-89B0-CAF06EA02852}" type="presParOf" srcId="{B452EE49-4F0E-4F46-92C3-98F1A94FCA7E}" destId="{652A19A1-0AFD-4C36-B4F8-7AF8966C21F5}" srcOrd="1" destOrd="0" presId="urn:microsoft.com/office/officeart/2005/8/layout/orgChart1"/>
    <dgm:cxn modelId="{F0527BE8-38B8-48BE-80EB-0AAD6EB2A18B}" type="presParOf" srcId="{B452EE49-4F0E-4F46-92C3-98F1A94FCA7E}" destId="{7A782A9E-E48A-4FA6-8691-9F28F3B081B3}" srcOrd="2" destOrd="0" presId="urn:microsoft.com/office/officeart/2005/8/layout/orgChart1"/>
    <dgm:cxn modelId="{5005EF3D-316B-455C-8A9B-349B4579AAA8}" type="presParOf" srcId="{CA322750-5A1F-4E8F-A013-7F745215D7B7}" destId="{38BB5A44-9548-4D3F-B7A3-C55D5B825B59}" srcOrd="4" destOrd="0" presId="urn:microsoft.com/office/officeart/2005/8/layout/orgChart1"/>
    <dgm:cxn modelId="{8888CCDD-A3E8-47FD-AF29-33058A1185A5}" type="presParOf" srcId="{CA322750-5A1F-4E8F-A013-7F745215D7B7}" destId="{67CEAF0B-9F2A-4AE3-999D-08BE25194643}" srcOrd="5" destOrd="0" presId="urn:microsoft.com/office/officeart/2005/8/layout/orgChart1"/>
    <dgm:cxn modelId="{240648E3-5C64-46F6-A3AC-EB4C40315C68}" type="presParOf" srcId="{67CEAF0B-9F2A-4AE3-999D-08BE25194643}" destId="{17E327C4-A89F-43F6-A289-3D4B48736299}" srcOrd="0" destOrd="0" presId="urn:microsoft.com/office/officeart/2005/8/layout/orgChart1"/>
    <dgm:cxn modelId="{22C862D3-4403-49A5-B51A-4E180064548D}" type="presParOf" srcId="{17E327C4-A89F-43F6-A289-3D4B48736299}" destId="{968DEA78-9394-4176-83D0-E316C902B55F}" srcOrd="0" destOrd="0" presId="urn:microsoft.com/office/officeart/2005/8/layout/orgChart1"/>
    <dgm:cxn modelId="{B57A564B-3339-41B9-A520-9421C617B1DF}" type="presParOf" srcId="{17E327C4-A89F-43F6-A289-3D4B48736299}" destId="{BD8219FE-A51E-4FB9-ACC9-8CB3E7F8DE62}" srcOrd="1" destOrd="0" presId="urn:microsoft.com/office/officeart/2005/8/layout/orgChart1"/>
    <dgm:cxn modelId="{9029E7C2-71CB-44EE-9EB6-B9B0D2053186}" type="presParOf" srcId="{67CEAF0B-9F2A-4AE3-999D-08BE25194643}" destId="{665005FB-97CD-41BC-9D8B-EAA08FF7B560}" srcOrd="1" destOrd="0" presId="urn:microsoft.com/office/officeart/2005/8/layout/orgChart1"/>
    <dgm:cxn modelId="{3DD7886D-E68C-41EC-ABB6-83678EA22E6D}" type="presParOf" srcId="{67CEAF0B-9F2A-4AE3-999D-08BE25194643}" destId="{D73F9EB1-21FF-4803-8BFD-41CB2C3C62EC}" srcOrd="2" destOrd="0" presId="urn:microsoft.com/office/officeart/2005/8/layout/orgChart1"/>
    <dgm:cxn modelId="{98A61BD7-E306-4355-9982-EB0C1EFD1217}" type="presParOf" srcId="{CA322750-5A1F-4E8F-A013-7F745215D7B7}" destId="{B28C87C1-1368-4E3F-B65B-CCEF4F31C304}" srcOrd="6" destOrd="0" presId="urn:microsoft.com/office/officeart/2005/8/layout/orgChart1"/>
    <dgm:cxn modelId="{EAA6C6DC-6FCB-493B-9008-AE29632B120D}" type="presParOf" srcId="{CA322750-5A1F-4E8F-A013-7F745215D7B7}" destId="{A2B099CB-C8BF-4D49-AEFD-80CE134CA8DD}" srcOrd="7" destOrd="0" presId="urn:microsoft.com/office/officeart/2005/8/layout/orgChart1"/>
    <dgm:cxn modelId="{D157DCE9-8195-4F63-A597-E58B529754A1}" type="presParOf" srcId="{A2B099CB-C8BF-4D49-AEFD-80CE134CA8DD}" destId="{9C24FEAD-8116-49A3-BE59-69BB4E884A3E}" srcOrd="0" destOrd="0" presId="urn:microsoft.com/office/officeart/2005/8/layout/orgChart1"/>
    <dgm:cxn modelId="{D09B3782-B99D-4825-8A58-0C6F2DCA833A}" type="presParOf" srcId="{9C24FEAD-8116-49A3-BE59-69BB4E884A3E}" destId="{7A1C28EC-C974-42C8-98AA-8FA5ABF1EA44}" srcOrd="0" destOrd="0" presId="urn:microsoft.com/office/officeart/2005/8/layout/orgChart1"/>
    <dgm:cxn modelId="{A9596616-D923-4C79-8289-F50CDC5EB6A0}" type="presParOf" srcId="{9C24FEAD-8116-49A3-BE59-69BB4E884A3E}" destId="{9EB0A39C-5F27-4605-877A-73B8BA5FA143}" srcOrd="1" destOrd="0" presId="urn:microsoft.com/office/officeart/2005/8/layout/orgChart1"/>
    <dgm:cxn modelId="{95120CB8-1E82-4055-A911-7E8166D4701B}" type="presParOf" srcId="{A2B099CB-C8BF-4D49-AEFD-80CE134CA8DD}" destId="{A88A2309-11AD-4082-B216-944ACE4C649E}" srcOrd="1" destOrd="0" presId="urn:microsoft.com/office/officeart/2005/8/layout/orgChart1"/>
    <dgm:cxn modelId="{BDEE9405-3E94-4428-A5C8-08EBAC86B966}" type="presParOf" srcId="{A2B099CB-C8BF-4D49-AEFD-80CE134CA8DD}" destId="{4B94E6D4-3830-4B3A-8651-7C0C1A43D99E}" srcOrd="2" destOrd="0" presId="urn:microsoft.com/office/officeart/2005/8/layout/orgChart1"/>
    <dgm:cxn modelId="{5F06A15E-8390-4648-9268-FAFC9DA2DEB0}" type="presParOf" srcId="{CA322750-5A1F-4E8F-A013-7F745215D7B7}" destId="{2503CA26-3883-406B-B48B-11B450612030}" srcOrd="8" destOrd="0" presId="urn:microsoft.com/office/officeart/2005/8/layout/orgChart1"/>
    <dgm:cxn modelId="{24FBFED9-2647-42B8-A33E-A613D503F871}" type="presParOf" srcId="{CA322750-5A1F-4E8F-A013-7F745215D7B7}" destId="{49BF328F-B9E3-4A48-A6EB-802FA9B689B1}" srcOrd="9" destOrd="0" presId="urn:microsoft.com/office/officeart/2005/8/layout/orgChart1"/>
    <dgm:cxn modelId="{F59AA5FE-8114-4BA6-AF69-45A45819760C}" type="presParOf" srcId="{49BF328F-B9E3-4A48-A6EB-802FA9B689B1}" destId="{F3462CC4-5CDE-42E0-917C-0501C29CB1FD}" srcOrd="0" destOrd="0" presId="urn:microsoft.com/office/officeart/2005/8/layout/orgChart1"/>
    <dgm:cxn modelId="{CCF7C924-E969-4B98-8A3C-410E5D8F4793}" type="presParOf" srcId="{F3462CC4-5CDE-42E0-917C-0501C29CB1FD}" destId="{C4A4E4A6-7AFB-489B-8FBF-13226B10D918}" srcOrd="0" destOrd="0" presId="urn:microsoft.com/office/officeart/2005/8/layout/orgChart1"/>
    <dgm:cxn modelId="{04DB2F68-3F08-4F5E-876C-FD4FA4625DC7}" type="presParOf" srcId="{F3462CC4-5CDE-42E0-917C-0501C29CB1FD}" destId="{30DDDAD0-DD4A-47EA-9D3D-6FFC925524AD}" srcOrd="1" destOrd="0" presId="urn:microsoft.com/office/officeart/2005/8/layout/orgChart1"/>
    <dgm:cxn modelId="{91C34179-CCD1-45BA-967C-B8988F3EB7B2}" type="presParOf" srcId="{49BF328F-B9E3-4A48-A6EB-802FA9B689B1}" destId="{30E182F3-E5A8-4AAA-B04E-DD53F3260D13}" srcOrd="1" destOrd="0" presId="urn:microsoft.com/office/officeart/2005/8/layout/orgChart1"/>
    <dgm:cxn modelId="{190EEF05-E73B-49E3-8806-5C6866B449E5}" type="presParOf" srcId="{49BF328F-B9E3-4A48-A6EB-802FA9B689B1}" destId="{7704C90B-ADFE-4E38-BF75-6A3857710625}" srcOrd="2" destOrd="0" presId="urn:microsoft.com/office/officeart/2005/8/layout/orgChart1"/>
    <dgm:cxn modelId="{4493351E-7ECD-4B44-A363-27C47BE17AF7}" type="presParOf" srcId="{CA322750-5A1F-4E8F-A013-7F745215D7B7}" destId="{8DA01E84-0E2A-4E7D-A934-DFA94F3F4174}" srcOrd="10" destOrd="0" presId="urn:microsoft.com/office/officeart/2005/8/layout/orgChart1"/>
    <dgm:cxn modelId="{36FF35B2-1A05-4118-9918-0C12A7DE419D}" type="presParOf" srcId="{CA322750-5A1F-4E8F-A013-7F745215D7B7}" destId="{BA87DE4A-9977-4237-A588-6AAC96D0594A}" srcOrd="11" destOrd="0" presId="urn:microsoft.com/office/officeart/2005/8/layout/orgChart1"/>
    <dgm:cxn modelId="{434BE3F0-CD21-4325-99F9-3A6C9B74E68B}" type="presParOf" srcId="{BA87DE4A-9977-4237-A588-6AAC96D0594A}" destId="{77F2FDCE-EB44-43AC-AD54-EB4F45B811C9}" srcOrd="0" destOrd="0" presId="urn:microsoft.com/office/officeart/2005/8/layout/orgChart1"/>
    <dgm:cxn modelId="{76AECEBF-4792-429C-A961-4CB5B04CCED7}" type="presParOf" srcId="{77F2FDCE-EB44-43AC-AD54-EB4F45B811C9}" destId="{FB52736B-2CB4-4DAC-94B5-EEB2FACB7BF4}" srcOrd="0" destOrd="0" presId="urn:microsoft.com/office/officeart/2005/8/layout/orgChart1"/>
    <dgm:cxn modelId="{A46D93A2-5C2C-4B51-B814-0273861401CE}" type="presParOf" srcId="{77F2FDCE-EB44-43AC-AD54-EB4F45B811C9}" destId="{348E9771-F553-4BBF-9AA1-999C176CA0FF}" srcOrd="1" destOrd="0" presId="urn:microsoft.com/office/officeart/2005/8/layout/orgChart1"/>
    <dgm:cxn modelId="{1CCE66EC-D420-484D-B756-F21BDBD18B50}" type="presParOf" srcId="{BA87DE4A-9977-4237-A588-6AAC96D0594A}" destId="{CE60B4AF-BAAE-40EA-A6CD-167C008517B5}" srcOrd="1" destOrd="0" presId="urn:microsoft.com/office/officeart/2005/8/layout/orgChart1"/>
    <dgm:cxn modelId="{F96D7EA4-F13E-468A-AFA0-D49267149094}" type="presParOf" srcId="{BA87DE4A-9977-4237-A588-6AAC96D0594A}" destId="{70EA4CE4-094B-4E73-9ADC-28735DE09A05}" srcOrd="2" destOrd="0" presId="urn:microsoft.com/office/officeart/2005/8/layout/orgChart1"/>
    <dgm:cxn modelId="{548977E6-1951-49DB-A87F-338451E08C2A}" type="presParOf" srcId="{3991C03C-303B-4948-AA5C-F8574009DCB8}" destId="{8B4DB475-BCB4-4585-9742-F023B58B9B00}" srcOrd="2" destOrd="0" presId="urn:microsoft.com/office/officeart/2005/8/layout/orgChart1"/>
    <dgm:cxn modelId="{CD7F923B-8F57-44A2-83DE-14F78348C1D1}" type="presParOf" srcId="{7BC8FF1C-C3A5-403E-9E90-B3C2EA7999E7}" destId="{C8B1541B-94C2-47B4-8234-BC1C71F5A509}" srcOrd="6" destOrd="0" presId="urn:microsoft.com/office/officeart/2005/8/layout/orgChart1"/>
    <dgm:cxn modelId="{D24B8E0A-22B1-4AD7-BB47-A8B792BBA089}" type="presParOf" srcId="{7BC8FF1C-C3A5-403E-9E90-B3C2EA7999E7}" destId="{3EDEAE80-446E-4998-85E5-22279815668E}" srcOrd="7" destOrd="0" presId="urn:microsoft.com/office/officeart/2005/8/layout/orgChart1"/>
    <dgm:cxn modelId="{AAD7F9B5-24B5-419E-AD8F-B88D8186FA20}" type="presParOf" srcId="{3EDEAE80-446E-4998-85E5-22279815668E}" destId="{A7EBC1CD-3E2B-4C09-87C5-10F7DA7352CE}" srcOrd="0" destOrd="0" presId="urn:microsoft.com/office/officeart/2005/8/layout/orgChart1"/>
    <dgm:cxn modelId="{C88B8C79-D83C-40FF-97F7-F32CA6F62149}" type="presParOf" srcId="{A7EBC1CD-3E2B-4C09-87C5-10F7DA7352CE}" destId="{95AA5ADE-72D6-4064-98B7-2C36A75D0524}" srcOrd="0" destOrd="0" presId="urn:microsoft.com/office/officeart/2005/8/layout/orgChart1"/>
    <dgm:cxn modelId="{5C6604E5-4276-447E-AB16-8B9A668B617C}" type="presParOf" srcId="{A7EBC1CD-3E2B-4C09-87C5-10F7DA7352CE}" destId="{843E358C-1B1E-4D3E-981F-768E2F3280DC}" srcOrd="1" destOrd="0" presId="urn:microsoft.com/office/officeart/2005/8/layout/orgChart1"/>
    <dgm:cxn modelId="{02F51D9A-EE4F-4C8A-A50F-470EC6F02DFD}" type="presParOf" srcId="{3EDEAE80-446E-4998-85E5-22279815668E}" destId="{98BACB15-FF24-495F-8B29-74DB08EB4806}" srcOrd="1" destOrd="0" presId="urn:microsoft.com/office/officeart/2005/8/layout/orgChart1"/>
    <dgm:cxn modelId="{882FED9A-C139-4DE8-9598-0C794032977D}" type="presParOf" srcId="{98BACB15-FF24-495F-8B29-74DB08EB4806}" destId="{FA830605-F19B-46B7-95E5-1956C09EB4AA}" srcOrd="0" destOrd="0" presId="urn:microsoft.com/office/officeart/2005/8/layout/orgChart1"/>
    <dgm:cxn modelId="{B41E13D9-129A-4C26-A8EC-701FD990EE47}" type="presParOf" srcId="{98BACB15-FF24-495F-8B29-74DB08EB4806}" destId="{7E2F6623-D56B-4B1A-AD8C-83096F6834C5}" srcOrd="1" destOrd="0" presId="urn:microsoft.com/office/officeart/2005/8/layout/orgChart1"/>
    <dgm:cxn modelId="{71953E7E-23B2-408F-BBBC-166BAABB6D7F}" type="presParOf" srcId="{7E2F6623-D56B-4B1A-AD8C-83096F6834C5}" destId="{DBD65600-A112-4AAA-A99F-A0CD38060294}" srcOrd="0" destOrd="0" presId="urn:microsoft.com/office/officeart/2005/8/layout/orgChart1"/>
    <dgm:cxn modelId="{02EB9C6C-AC95-4847-BD19-25CBAE6B6208}" type="presParOf" srcId="{DBD65600-A112-4AAA-A99F-A0CD38060294}" destId="{F42F1E96-B00C-4462-9C2B-F10F02B97B0E}" srcOrd="0" destOrd="0" presId="urn:microsoft.com/office/officeart/2005/8/layout/orgChart1"/>
    <dgm:cxn modelId="{F9F78B7C-D22E-466A-89F8-01DC5C30A62E}" type="presParOf" srcId="{DBD65600-A112-4AAA-A99F-A0CD38060294}" destId="{36832EB8-F85E-4C0B-A9A8-4327F478C8D5}" srcOrd="1" destOrd="0" presId="urn:microsoft.com/office/officeart/2005/8/layout/orgChart1"/>
    <dgm:cxn modelId="{21EC5A6D-26AE-4B5C-93E0-38608598D096}" type="presParOf" srcId="{7E2F6623-D56B-4B1A-AD8C-83096F6834C5}" destId="{F1B7A791-3F53-4AFD-B600-82A503256CDF}" srcOrd="1" destOrd="0" presId="urn:microsoft.com/office/officeart/2005/8/layout/orgChart1"/>
    <dgm:cxn modelId="{2D60070F-9D8D-46A5-A2EF-F04FBBC7FFE7}" type="presParOf" srcId="{7E2F6623-D56B-4B1A-AD8C-83096F6834C5}" destId="{E9D07961-3061-4648-90EF-39E43D960F1F}" srcOrd="2" destOrd="0" presId="urn:microsoft.com/office/officeart/2005/8/layout/orgChart1"/>
    <dgm:cxn modelId="{D1976691-2700-499E-A96D-C1D116FA64F4}" type="presParOf" srcId="{98BACB15-FF24-495F-8B29-74DB08EB4806}" destId="{B83ED5E9-BAC9-49B2-B63E-BF4C74D96604}" srcOrd="2" destOrd="0" presId="urn:microsoft.com/office/officeart/2005/8/layout/orgChart1"/>
    <dgm:cxn modelId="{AFE050C9-8D5F-45A1-AF5F-307750888AFA}" type="presParOf" srcId="{98BACB15-FF24-495F-8B29-74DB08EB4806}" destId="{9EE36A18-4DC7-4B99-A0DA-BDD9CDDE5693}" srcOrd="3" destOrd="0" presId="urn:microsoft.com/office/officeart/2005/8/layout/orgChart1"/>
    <dgm:cxn modelId="{B69D30E5-7CB4-4BA9-93B3-5852B73BD03C}" type="presParOf" srcId="{9EE36A18-4DC7-4B99-A0DA-BDD9CDDE5693}" destId="{9B5F76EE-9541-44F0-8740-607A0DE7314D}" srcOrd="0" destOrd="0" presId="urn:microsoft.com/office/officeart/2005/8/layout/orgChart1"/>
    <dgm:cxn modelId="{B5046EAC-D4D3-41CC-8FBC-CF57F67B64C3}" type="presParOf" srcId="{9B5F76EE-9541-44F0-8740-607A0DE7314D}" destId="{B137BAC0-F614-4E38-A9E2-F5455D679B52}" srcOrd="0" destOrd="0" presId="urn:microsoft.com/office/officeart/2005/8/layout/orgChart1"/>
    <dgm:cxn modelId="{BFA1133F-F106-4CF7-850B-2E3A51588A69}" type="presParOf" srcId="{9B5F76EE-9541-44F0-8740-607A0DE7314D}" destId="{1CA47B1B-BCB6-4BA7-A0BB-ED0D7093AE97}" srcOrd="1" destOrd="0" presId="urn:microsoft.com/office/officeart/2005/8/layout/orgChart1"/>
    <dgm:cxn modelId="{A4F354A2-50F8-4EAD-A95F-8178A30234AD}" type="presParOf" srcId="{9EE36A18-4DC7-4B99-A0DA-BDD9CDDE5693}" destId="{2D959919-E639-416F-865D-B0006C4401C3}" srcOrd="1" destOrd="0" presId="urn:microsoft.com/office/officeart/2005/8/layout/orgChart1"/>
    <dgm:cxn modelId="{3295E68B-6459-40E6-A795-FEA4382956C5}" type="presParOf" srcId="{9EE36A18-4DC7-4B99-A0DA-BDD9CDDE5693}" destId="{9C565CA5-2F35-4474-B261-906CE3BF4E2E}" srcOrd="2" destOrd="0" presId="urn:microsoft.com/office/officeart/2005/8/layout/orgChart1"/>
    <dgm:cxn modelId="{167830D0-F9B7-48B9-81E5-BB6FEB085471}" type="presParOf" srcId="{3EDEAE80-446E-4998-85E5-22279815668E}" destId="{499AAEFC-FA1C-4DD7-8798-3B2DA96D754F}" srcOrd="2" destOrd="0" presId="urn:microsoft.com/office/officeart/2005/8/layout/orgChart1"/>
    <dgm:cxn modelId="{49809AF0-6AFA-4936-83B9-F9E70A455E25}" type="presParOf" srcId="{7BC8FF1C-C3A5-403E-9E90-B3C2EA7999E7}" destId="{817E45F8-E58B-4E07-804B-62C3E466B6C0}" srcOrd="8" destOrd="0" presId="urn:microsoft.com/office/officeart/2005/8/layout/orgChart1"/>
    <dgm:cxn modelId="{F2B6384B-F195-4702-ABA8-FF5555A70453}" type="presParOf" srcId="{7BC8FF1C-C3A5-403E-9E90-B3C2EA7999E7}" destId="{484D7D32-20B4-42B5-BBF3-450C09793DEC}" srcOrd="9" destOrd="0" presId="urn:microsoft.com/office/officeart/2005/8/layout/orgChart1"/>
    <dgm:cxn modelId="{F24D29EA-4157-4DAF-8DBC-4A3CEA479E04}" type="presParOf" srcId="{484D7D32-20B4-42B5-BBF3-450C09793DEC}" destId="{5E156B90-9988-426B-9282-C157849DCD39}" srcOrd="0" destOrd="0" presId="urn:microsoft.com/office/officeart/2005/8/layout/orgChart1"/>
    <dgm:cxn modelId="{58F1CA68-90CD-42A4-8858-1764411A3109}" type="presParOf" srcId="{5E156B90-9988-426B-9282-C157849DCD39}" destId="{808AD4BE-1459-4A09-80C0-228BB9A63F66}" srcOrd="0" destOrd="0" presId="urn:microsoft.com/office/officeart/2005/8/layout/orgChart1"/>
    <dgm:cxn modelId="{FE58A343-E8AE-490F-AEB6-AC9BC00CD343}" type="presParOf" srcId="{5E156B90-9988-426B-9282-C157849DCD39}" destId="{E6F1D185-E1F9-4E71-BA5A-0BC9B02BA45E}" srcOrd="1" destOrd="0" presId="urn:microsoft.com/office/officeart/2005/8/layout/orgChart1"/>
    <dgm:cxn modelId="{DBE1A250-2D60-42C2-A001-3440CC327737}" type="presParOf" srcId="{484D7D32-20B4-42B5-BBF3-450C09793DEC}" destId="{016D5B25-563B-4E86-B708-E99F811157AA}" srcOrd="1" destOrd="0" presId="urn:microsoft.com/office/officeart/2005/8/layout/orgChart1"/>
    <dgm:cxn modelId="{4C0C84AB-D4E4-4E13-82D3-2503DA591164}" type="presParOf" srcId="{016D5B25-563B-4E86-B708-E99F811157AA}" destId="{C41B7B04-4884-4DB5-8560-D9542836A35D}" srcOrd="0" destOrd="0" presId="urn:microsoft.com/office/officeart/2005/8/layout/orgChart1"/>
    <dgm:cxn modelId="{8948BBA1-1E18-407A-A2F9-1E1DFD8F1E6D}" type="presParOf" srcId="{016D5B25-563B-4E86-B708-E99F811157AA}" destId="{303CB7A1-3EB8-4125-8DA9-CCAB071F221D}" srcOrd="1" destOrd="0" presId="urn:microsoft.com/office/officeart/2005/8/layout/orgChart1"/>
    <dgm:cxn modelId="{12DD1AAB-5912-48A9-B35B-DCE129D6470B}" type="presParOf" srcId="{303CB7A1-3EB8-4125-8DA9-CCAB071F221D}" destId="{CBBE333C-0D56-4A69-B60B-9EC0FF269058}" srcOrd="0" destOrd="0" presId="urn:microsoft.com/office/officeart/2005/8/layout/orgChart1"/>
    <dgm:cxn modelId="{FB91E37B-CCC3-468B-B122-8E4D50D002C6}" type="presParOf" srcId="{CBBE333C-0D56-4A69-B60B-9EC0FF269058}" destId="{3527F6F3-F2A4-4DC9-8670-A240103168C1}" srcOrd="0" destOrd="0" presId="urn:microsoft.com/office/officeart/2005/8/layout/orgChart1"/>
    <dgm:cxn modelId="{5EC669E8-25F3-4E0E-80FF-494F449855E3}" type="presParOf" srcId="{CBBE333C-0D56-4A69-B60B-9EC0FF269058}" destId="{7B52BC80-98FA-477B-90EB-BEEFBE4FF793}" srcOrd="1" destOrd="0" presId="urn:microsoft.com/office/officeart/2005/8/layout/orgChart1"/>
    <dgm:cxn modelId="{C8A9D92B-6521-4AE7-BE77-BAADA2D0FC0F}" type="presParOf" srcId="{303CB7A1-3EB8-4125-8DA9-CCAB071F221D}" destId="{E733137B-BE9E-4797-B9A2-D10B28562831}" srcOrd="1" destOrd="0" presId="urn:microsoft.com/office/officeart/2005/8/layout/orgChart1"/>
    <dgm:cxn modelId="{36B9F086-E0AF-4EAE-8931-329017CDF151}" type="presParOf" srcId="{303CB7A1-3EB8-4125-8DA9-CCAB071F221D}" destId="{7D4570AF-7AC7-4DFF-B4C9-EFF1E5240DA7}" srcOrd="2" destOrd="0" presId="urn:microsoft.com/office/officeart/2005/8/layout/orgChart1"/>
    <dgm:cxn modelId="{4FCEA496-8E0F-4056-9D93-D6563F631834}" type="presParOf" srcId="{016D5B25-563B-4E86-B708-E99F811157AA}" destId="{7B65B525-BDC1-41DA-ABDB-14E2C603BF26}" srcOrd="2" destOrd="0" presId="urn:microsoft.com/office/officeart/2005/8/layout/orgChart1"/>
    <dgm:cxn modelId="{341E301F-1490-4D91-B089-6DB84D502F25}" type="presParOf" srcId="{016D5B25-563B-4E86-B708-E99F811157AA}" destId="{A8CE02B1-1B7B-46DE-BDBA-2CFDB2B5023F}" srcOrd="3" destOrd="0" presId="urn:microsoft.com/office/officeart/2005/8/layout/orgChart1"/>
    <dgm:cxn modelId="{0E9DA548-8081-46E6-AD9F-4B0A85A9D8A1}" type="presParOf" srcId="{A8CE02B1-1B7B-46DE-BDBA-2CFDB2B5023F}" destId="{4180A19B-6850-4EE1-AC0A-896D2189E2FC}" srcOrd="0" destOrd="0" presId="urn:microsoft.com/office/officeart/2005/8/layout/orgChart1"/>
    <dgm:cxn modelId="{A7E49C48-7A84-486A-8C30-8F52359652F2}" type="presParOf" srcId="{4180A19B-6850-4EE1-AC0A-896D2189E2FC}" destId="{14228E83-3DA3-49F4-9EFE-3CEA7F45D629}" srcOrd="0" destOrd="0" presId="urn:microsoft.com/office/officeart/2005/8/layout/orgChart1"/>
    <dgm:cxn modelId="{32A66598-78DA-4F65-97B4-A6F5D87F3A21}" type="presParOf" srcId="{4180A19B-6850-4EE1-AC0A-896D2189E2FC}" destId="{6DFBFE7D-A28D-4493-BFB2-7A14F056E948}" srcOrd="1" destOrd="0" presId="urn:microsoft.com/office/officeart/2005/8/layout/orgChart1"/>
    <dgm:cxn modelId="{C34CF9A8-27A9-46B7-A9C8-E78ACC7B3F3E}" type="presParOf" srcId="{A8CE02B1-1B7B-46DE-BDBA-2CFDB2B5023F}" destId="{4EBC035F-C396-4935-A32B-ED3B47019FC6}" srcOrd="1" destOrd="0" presId="urn:microsoft.com/office/officeart/2005/8/layout/orgChart1"/>
    <dgm:cxn modelId="{F8C046AF-9F7A-4A1D-8F39-268F859D4A4A}" type="presParOf" srcId="{A8CE02B1-1B7B-46DE-BDBA-2CFDB2B5023F}" destId="{D872768D-ED8A-456D-AC51-2A5697C946FC}" srcOrd="2" destOrd="0" presId="urn:microsoft.com/office/officeart/2005/8/layout/orgChart1"/>
    <dgm:cxn modelId="{908471E9-9A7A-4925-9ACB-7420452430C8}" type="presParOf" srcId="{016D5B25-563B-4E86-B708-E99F811157AA}" destId="{80B95278-2354-46D0-BD50-5AD13968AA23}" srcOrd="4" destOrd="0" presId="urn:microsoft.com/office/officeart/2005/8/layout/orgChart1"/>
    <dgm:cxn modelId="{95C3D42B-B3FE-41F2-B2BB-D08816C93391}" type="presParOf" srcId="{016D5B25-563B-4E86-B708-E99F811157AA}" destId="{3AC5522D-6B61-4CEA-8E54-C4FB210C03E6}" srcOrd="5" destOrd="0" presId="urn:microsoft.com/office/officeart/2005/8/layout/orgChart1"/>
    <dgm:cxn modelId="{0B5752E3-2A4D-4B2D-80D1-3448C46109C3}" type="presParOf" srcId="{3AC5522D-6B61-4CEA-8E54-C4FB210C03E6}" destId="{1D90B524-C96C-4B85-9CE0-201E82CE59FF}" srcOrd="0" destOrd="0" presId="urn:microsoft.com/office/officeart/2005/8/layout/orgChart1"/>
    <dgm:cxn modelId="{4EE82E98-3EC2-45D8-A3A8-14BC3158C4C1}" type="presParOf" srcId="{1D90B524-C96C-4B85-9CE0-201E82CE59FF}" destId="{8E68D6AB-2E79-4320-B711-FB520DF664C9}" srcOrd="0" destOrd="0" presId="urn:microsoft.com/office/officeart/2005/8/layout/orgChart1"/>
    <dgm:cxn modelId="{4BA8FC32-0CB7-4A22-8591-935D12193C34}" type="presParOf" srcId="{1D90B524-C96C-4B85-9CE0-201E82CE59FF}" destId="{C2C6EED9-3CA6-425E-AD27-E20A7886B2DB}" srcOrd="1" destOrd="0" presId="urn:microsoft.com/office/officeart/2005/8/layout/orgChart1"/>
    <dgm:cxn modelId="{4F075023-0E1F-4A8B-BBA7-538CF15C7F6F}" type="presParOf" srcId="{3AC5522D-6B61-4CEA-8E54-C4FB210C03E6}" destId="{3B925744-9CC4-473E-902B-D69ACEFBAE98}" srcOrd="1" destOrd="0" presId="urn:microsoft.com/office/officeart/2005/8/layout/orgChart1"/>
    <dgm:cxn modelId="{C5A64F39-8D57-43B1-A811-37EA9A2692B5}" type="presParOf" srcId="{3AC5522D-6B61-4CEA-8E54-C4FB210C03E6}" destId="{09BC21D5-D278-4C98-BA00-D7D9BB0D4E0C}" srcOrd="2" destOrd="0" presId="urn:microsoft.com/office/officeart/2005/8/layout/orgChart1"/>
    <dgm:cxn modelId="{6E939070-38BE-46BE-96B1-54228C3A3BA8}" type="presParOf" srcId="{016D5B25-563B-4E86-B708-E99F811157AA}" destId="{F6DBA417-8265-4679-B4E9-FCC49C946636}" srcOrd="6" destOrd="0" presId="urn:microsoft.com/office/officeart/2005/8/layout/orgChart1"/>
    <dgm:cxn modelId="{584C3BAD-EC64-49D0-84C0-3D2EC10170FB}" type="presParOf" srcId="{016D5B25-563B-4E86-B708-E99F811157AA}" destId="{F757658D-9AD4-42B3-AA08-134CED8CCA53}" srcOrd="7" destOrd="0" presId="urn:microsoft.com/office/officeart/2005/8/layout/orgChart1"/>
    <dgm:cxn modelId="{9A4B675D-3F99-4333-8A8B-3F0C65386765}" type="presParOf" srcId="{F757658D-9AD4-42B3-AA08-134CED8CCA53}" destId="{9621632C-A494-48F0-B200-E6AC2E44CA13}" srcOrd="0" destOrd="0" presId="urn:microsoft.com/office/officeart/2005/8/layout/orgChart1"/>
    <dgm:cxn modelId="{697B0523-DE96-48C4-810D-D7980774601D}" type="presParOf" srcId="{9621632C-A494-48F0-B200-E6AC2E44CA13}" destId="{342DBBA5-ACA5-45A5-9B16-12C6EF7BC378}" srcOrd="0" destOrd="0" presId="urn:microsoft.com/office/officeart/2005/8/layout/orgChart1"/>
    <dgm:cxn modelId="{61761207-054F-486A-B4EB-3EF369ECCD4D}" type="presParOf" srcId="{9621632C-A494-48F0-B200-E6AC2E44CA13}" destId="{A271F578-6F89-4A95-B8F1-4DFE3072E52F}" srcOrd="1" destOrd="0" presId="urn:microsoft.com/office/officeart/2005/8/layout/orgChart1"/>
    <dgm:cxn modelId="{6A87AAB0-075E-4047-955D-A6B3E437C8C5}" type="presParOf" srcId="{F757658D-9AD4-42B3-AA08-134CED8CCA53}" destId="{C5A93A70-D79A-4764-83C3-2EA08B7DF962}" srcOrd="1" destOrd="0" presId="urn:microsoft.com/office/officeart/2005/8/layout/orgChart1"/>
    <dgm:cxn modelId="{1B896190-C442-4A6C-B5F4-BE6A45981043}" type="presParOf" srcId="{F757658D-9AD4-42B3-AA08-134CED8CCA53}" destId="{A180C9C3-0623-49EB-8F86-883F4FAD2EAA}" srcOrd="2" destOrd="0" presId="urn:microsoft.com/office/officeart/2005/8/layout/orgChart1"/>
    <dgm:cxn modelId="{2E00C5E3-3A01-4ED8-AF51-0C90253A2389}" type="presParOf" srcId="{484D7D32-20B4-42B5-BBF3-450C09793DEC}" destId="{C72D6A70-3209-42FA-A9B8-E0198543DCDC}" srcOrd="2" destOrd="0" presId="urn:microsoft.com/office/officeart/2005/8/layout/orgChart1"/>
    <dgm:cxn modelId="{C8CCC9B7-D7E2-47F6-9639-EEA94ACE8A96}" type="presParOf" srcId="{7BC8FF1C-C3A5-403E-9E90-B3C2EA7999E7}" destId="{DBB35726-BF8E-4F76-8BCE-8BDAF43F4E91}" srcOrd="10" destOrd="0" presId="urn:microsoft.com/office/officeart/2005/8/layout/orgChart1"/>
    <dgm:cxn modelId="{8395F7F6-8DB1-4556-AFB3-2D01EF018619}" type="presParOf" srcId="{7BC8FF1C-C3A5-403E-9E90-B3C2EA7999E7}" destId="{BAA1ADD1-438A-4CF6-967C-AD105F6172E7}" srcOrd="11" destOrd="0" presId="urn:microsoft.com/office/officeart/2005/8/layout/orgChart1"/>
    <dgm:cxn modelId="{497E5B98-71D2-4C37-BB25-621A9E61B45B}" type="presParOf" srcId="{BAA1ADD1-438A-4CF6-967C-AD105F6172E7}" destId="{0586BA7D-CBC3-4A92-81A0-F819FE6B6F54}" srcOrd="0" destOrd="0" presId="urn:microsoft.com/office/officeart/2005/8/layout/orgChart1"/>
    <dgm:cxn modelId="{4B878742-4030-44F4-A880-8F24CEB8955C}" type="presParOf" srcId="{0586BA7D-CBC3-4A92-81A0-F819FE6B6F54}" destId="{A3BEB6B1-CB92-4152-AC67-DD7D0C9A028A}" srcOrd="0" destOrd="0" presId="urn:microsoft.com/office/officeart/2005/8/layout/orgChart1"/>
    <dgm:cxn modelId="{C1757A00-BB73-446C-A9DC-ACECD2446982}" type="presParOf" srcId="{0586BA7D-CBC3-4A92-81A0-F819FE6B6F54}" destId="{D2B8350F-75C9-42A2-85D4-F93411AE1F85}" srcOrd="1" destOrd="0" presId="urn:microsoft.com/office/officeart/2005/8/layout/orgChart1"/>
    <dgm:cxn modelId="{68069571-4AEE-4003-862F-A7438DE05B8A}" type="presParOf" srcId="{BAA1ADD1-438A-4CF6-967C-AD105F6172E7}" destId="{B9F02A4B-3A35-47CA-917C-06BC96C7ADD5}" srcOrd="1" destOrd="0" presId="urn:microsoft.com/office/officeart/2005/8/layout/orgChart1"/>
    <dgm:cxn modelId="{D7D12CF8-BC87-430F-AC86-213A34B00FDC}" type="presParOf" srcId="{B9F02A4B-3A35-47CA-917C-06BC96C7ADD5}" destId="{A1CFFD84-34D4-4E9E-9812-EB68DC173F3F}" srcOrd="0" destOrd="0" presId="urn:microsoft.com/office/officeart/2005/8/layout/orgChart1"/>
    <dgm:cxn modelId="{AA870BE1-D7C4-42A8-8949-3BF1C23D4716}" type="presParOf" srcId="{B9F02A4B-3A35-47CA-917C-06BC96C7ADD5}" destId="{C0B5251A-BA5A-4AEA-BAF4-951D351721F8}" srcOrd="1" destOrd="0" presId="urn:microsoft.com/office/officeart/2005/8/layout/orgChart1"/>
    <dgm:cxn modelId="{3F737402-C40E-4177-98A6-4F773BA09E27}" type="presParOf" srcId="{C0B5251A-BA5A-4AEA-BAF4-951D351721F8}" destId="{E6ED38A6-0AB2-4729-93E3-D8211F0E15D0}" srcOrd="0" destOrd="0" presId="urn:microsoft.com/office/officeart/2005/8/layout/orgChart1"/>
    <dgm:cxn modelId="{D3BF756B-A66A-4D2F-A774-4B5B67106E00}" type="presParOf" srcId="{E6ED38A6-0AB2-4729-93E3-D8211F0E15D0}" destId="{CF4BE0B8-C821-4D84-BDA9-51B8C43D12BB}" srcOrd="0" destOrd="0" presId="urn:microsoft.com/office/officeart/2005/8/layout/orgChart1"/>
    <dgm:cxn modelId="{30DB5FF5-F1DD-41F9-B35A-FE1E57CE9C29}" type="presParOf" srcId="{E6ED38A6-0AB2-4729-93E3-D8211F0E15D0}" destId="{84F82CE4-887F-40B0-A834-ECFE284F2CDD}" srcOrd="1" destOrd="0" presId="urn:microsoft.com/office/officeart/2005/8/layout/orgChart1"/>
    <dgm:cxn modelId="{461B066B-E70A-4992-A031-459C315D807A}" type="presParOf" srcId="{C0B5251A-BA5A-4AEA-BAF4-951D351721F8}" destId="{35376F63-21FD-42E1-90AF-4452EEDE5856}" srcOrd="1" destOrd="0" presId="urn:microsoft.com/office/officeart/2005/8/layout/orgChart1"/>
    <dgm:cxn modelId="{0127AEE7-0B71-41A6-AB68-126CDACF52A2}" type="presParOf" srcId="{C0B5251A-BA5A-4AEA-BAF4-951D351721F8}" destId="{A274C03B-0E18-415F-87A9-C94261813B90}" srcOrd="2" destOrd="0" presId="urn:microsoft.com/office/officeart/2005/8/layout/orgChart1"/>
    <dgm:cxn modelId="{FFF21239-EDFF-4464-BE9D-FF848F5384DB}" type="presParOf" srcId="{B9F02A4B-3A35-47CA-917C-06BC96C7ADD5}" destId="{86D2E2A3-BD7B-41CA-9667-EB2EB68E2F7F}" srcOrd="2" destOrd="0" presId="urn:microsoft.com/office/officeart/2005/8/layout/orgChart1"/>
    <dgm:cxn modelId="{9F1B0FE2-B94F-411C-A8C2-C664C0DCFF98}" type="presParOf" srcId="{B9F02A4B-3A35-47CA-917C-06BC96C7ADD5}" destId="{46239C69-CF5F-42D8-BFE9-F41A2C8F708E}" srcOrd="3" destOrd="0" presId="urn:microsoft.com/office/officeart/2005/8/layout/orgChart1"/>
    <dgm:cxn modelId="{5841E363-F43F-4F51-9EE0-F8404870FAFA}" type="presParOf" srcId="{46239C69-CF5F-42D8-BFE9-F41A2C8F708E}" destId="{8629BD05-5CC1-4F2C-8995-0C3DB440E260}" srcOrd="0" destOrd="0" presId="urn:microsoft.com/office/officeart/2005/8/layout/orgChart1"/>
    <dgm:cxn modelId="{43F19EFB-99ED-4ECA-8D7C-0291F29183C3}" type="presParOf" srcId="{8629BD05-5CC1-4F2C-8995-0C3DB440E260}" destId="{4238F034-4C0A-4BE5-9396-CF2E14650158}" srcOrd="0" destOrd="0" presId="urn:microsoft.com/office/officeart/2005/8/layout/orgChart1"/>
    <dgm:cxn modelId="{1CE15F36-5D58-487D-A4DE-B7217110EAAA}" type="presParOf" srcId="{8629BD05-5CC1-4F2C-8995-0C3DB440E260}" destId="{EB6AC8BA-BF9C-4A29-9A1A-87F3689BEA7B}" srcOrd="1" destOrd="0" presId="urn:microsoft.com/office/officeart/2005/8/layout/orgChart1"/>
    <dgm:cxn modelId="{5B229ECA-A4B5-43D8-A109-4258F7FA4251}" type="presParOf" srcId="{46239C69-CF5F-42D8-BFE9-F41A2C8F708E}" destId="{5001DAD7-1CB7-44C1-ACF2-478419C218B6}" srcOrd="1" destOrd="0" presId="urn:microsoft.com/office/officeart/2005/8/layout/orgChart1"/>
    <dgm:cxn modelId="{4E8B0EDB-683E-4F25-98C1-DD04B77E3215}" type="presParOf" srcId="{46239C69-CF5F-42D8-BFE9-F41A2C8F708E}" destId="{0969E171-3C32-4F8E-9DB0-065FDF9B90D5}" srcOrd="2" destOrd="0" presId="urn:microsoft.com/office/officeart/2005/8/layout/orgChart1"/>
    <dgm:cxn modelId="{A54F3BFA-5221-47C3-B4D9-F08EAE2F598D}" type="presParOf" srcId="{B9F02A4B-3A35-47CA-917C-06BC96C7ADD5}" destId="{AC0DD9E9-26D9-4221-9801-190DAEDD3D33}" srcOrd="4" destOrd="0" presId="urn:microsoft.com/office/officeart/2005/8/layout/orgChart1"/>
    <dgm:cxn modelId="{CAAA6E77-01D4-46E6-B9A3-90E6531453D8}" type="presParOf" srcId="{B9F02A4B-3A35-47CA-917C-06BC96C7ADD5}" destId="{57CE8BF2-CB70-4131-BA0F-BACAF303F2A4}" srcOrd="5" destOrd="0" presId="urn:microsoft.com/office/officeart/2005/8/layout/orgChart1"/>
    <dgm:cxn modelId="{2A296432-7BC9-4A66-819D-DF75D89011D9}" type="presParOf" srcId="{57CE8BF2-CB70-4131-BA0F-BACAF303F2A4}" destId="{089369EF-EF83-42B4-9FEC-FD816C408714}" srcOrd="0" destOrd="0" presId="urn:microsoft.com/office/officeart/2005/8/layout/orgChart1"/>
    <dgm:cxn modelId="{4C25D707-DAD7-4922-BD16-E7D45F16FB45}" type="presParOf" srcId="{089369EF-EF83-42B4-9FEC-FD816C408714}" destId="{8F5B550A-742D-48DD-9E5A-6DD723F7AC55}" srcOrd="0" destOrd="0" presId="urn:microsoft.com/office/officeart/2005/8/layout/orgChart1"/>
    <dgm:cxn modelId="{2F4E30A0-1521-4F89-82D9-F5CB5816FAF8}" type="presParOf" srcId="{089369EF-EF83-42B4-9FEC-FD816C408714}" destId="{D36C3452-CFE0-4EC9-A7E3-5915FAEEEDC0}" srcOrd="1" destOrd="0" presId="urn:microsoft.com/office/officeart/2005/8/layout/orgChart1"/>
    <dgm:cxn modelId="{1AFBE237-05E1-4E79-8AAF-8B787D9BF81F}" type="presParOf" srcId="{57CE8BF2-CB70-4131-BA0F-BACAF303F2A4}" destId="{A374252F-AF12-4C1F-9C48-992926E5F4FF}" srcOrd="1" destOrd="0" presId="urn:microsoft.com/office/officeart/2005/8/layout/orgChart1"/>
    <dgm:cxn modelId="{7DE2C7F4-6E99-411B-9A55-152D98797966}" type="presParOf" srcId="{57CE8BF2-CB70-4131-BA0F-BACAF303F2A4}" destId="{DFD83A55-0718-44DA-B42A-975FF2A80312}" srcOrd="2" destOrd="0" presId="urn:microsoft.com/office/officeart/2005/8/layout/orgChart1"/>
    <dgm:cxn modelId="{60373E3A-9688-481C-9787-0BC564CC6119}" type="presParOf" srcId="{B9F02A4B-3A35-47CA-917C-06BC96C7ADD5}" destId="{0B07F789-0100-4F9E-A177-3305E4E7C594}" srcOrd="6" destOrd="0" presId="urn:microsoft.com/office/officeart/2005/8/layout/orgChart1"/>
    <dgm:cxn modelId="{2D84152F-8F84-4054-925F-386BDA2582D2}" type="presParOf" srcId="{B9F02A4B-3A35-47CA-917C-06BC96C7ADD5}" destId="{F4185690-E0CE-4A39-B089-2CB41836AA6B}" srcOrd="7" destOrd="0" presId="urn:microsoft.com/office/officeart/2005/8/layout/orgChart1"/>
    <dgm:cxn modelId="{31DB2A6C-E38E-4370-B194-EA516DCF9548}" type="presParOf" srcId="{F4185690-E0CE-4A39-B089-2CB41836AA6B}" destId="{90BA2941-31F7-4AB3-B273-2A7465678D2C}" srcOrd="0" destOrd="0" presId="urn:microsoft.com/office/officeart/2005/8/layout/orgChart1"/>
    <dgm:cxn modelId="{AE21E988-37B9-4D10-AF6B-85EB9FA9708A}" type="presParOf" srcId="{90BA2941-31F7-4AB3-B273-2A7465678D2C}" destId="{6D892A6C-C96A-44E0-88B7-DFAC32FBB70B}" srcOrd="0" destOrd="0" presId="urn:microsoft.com/office/officeart/2005/8/layout/orgChart1"/>
    <dgm:cxn modelId="{0C112EBA-8BF1-4803-AF55-1FE7768F2A38}" type="presParOf" srcId="{90BA2941-31F7-4AB3-B273-2A7465678D2C}" destId="{15B2BBB3-888A-4336-8CC3-0B9C5B02F5A9}" srcOrd="1" destOrd="0" presId="urn:microsoft.com/office/officeart/2005/8/layout/orgChart1"/>
    <dgm:cxn modelId="{8A7CC10A-707F-44E8-B880-0315BA8443A8}" type="presParOf" srcId="{F4185690-E0CE-4A39-B089-2CB41836AA6B}" destId="{153B63E7-AC1D-48A6-806D-4C3593726F6F}" srcOrd="1" destOrd="0" presId="urn:microsoft.com/office/officeart/2005/8/layout/orgChart1"/>
    <dgm:cxn modelId="{7F0A3219-3903-444F-A183-D93AE78FCDD6}" type="presParOf" srcId="{F4185690-E0CE-4A39-B089-2CB41836AA6B}" destId="{F9412C3F-64D7-42CD-91BC-8CFFDC4EEEFD}" srcOrd="2" destOrd="0" presId="urn:microsoft.com/office/officeart/2005/8/layout/orgChart1"/>
    <dgm:cxn modelId="{90627231-64B6-4C5A-BE83-F3CEBED1C772}" type="presParOf" srcId="{BAA1ADD1-438A-4CF6-967C-AD105F6172E7}" destId="{86DB2B00-C969-4D08-9DC7-6CC7847F131D}" srcOrd="2" destOrd="0" presId="urn:microsoft.com/office/officeart/2005/8/layout/orgChart1"/>
    <dgm:cxn modelId="{25EB8920-9377-4675-AF25-9AF289DE802A}" type="presParOf" srcId="{7BC8FF1C-C3A5-403E-9E90-B3C2EA7999E7}" destId="{D65D3FDB-8150-4DE3-AD4A-C3365F11E281}" srcOrd="12" destOrd="0" presId="urn:microsoft.com/office/officeart/2005/8/layout/orgChart1"/>
    <dgm:cxn modelId="{D0E3738F-8224-45F7-B141-F1D8A9925607}" type="presParOf" srcId="{7BC8FF1C-C3A5-403E-9E90-B3C2EA7999E7}" destId="{76894245-6909-4468-963F-E2D1547FE89F}" srcOrd="13" destOrd="0" presId="urn:microsoft.com/office/officeart/2005/8/layout/orgChart1"/>
    <dgm:cxn modelId="{BC4033AB-B5C7-4E51-AB8D-622ABCB12FE7}" type="presParOf" srcId="{76894245-6909-4468-963F-E2D1547FE89F}" destId="{2BDC04C1-F8D5-4A38-A476-45466E8E2824}" srcOrd="0" destOrd="0" presId="urn:microsoft.com/office/officeart/2005/8/layout/orgChart1"/>
    <dgm:cxn modelId="{D73591BE-6BA8-4022-91B1-C0E7CA5D71FE}" type="presParOf" srcId="{2BDC04C1-F8D5-4A38-A476-45466E8E2824}" destId="{CBDF45D1-C134-4AFF-BCA9-409214750FFD}" srcOrd="0" destOrd="0" presId="urn:microsoft.com/office/officeart/2005/8/layout/orgChart1"/>
    <dgm:cxn modelId="{E13EF4BF-4316-491B-A102-0EC3CB1DDA72}" type="presParOf" srcId="{2BDC04C1-F8D5-4A38-A476-45466E8E2824}" destId="{35C4FE16-E962-4B6A-B5E2-A78AF7C777F4}" srcOrd="1" destOrd="0" presId="urn:microsoft.com/office/officeart/2005/8/layout/orgChart1"/>
    <dgm:cxn modelId="{237F94A7-3DBE-473F-A5DD-CCD657C784DC}" type="presParOf" srcId="{76894245-6909-4468-963F-E2D1547FE89F}" destId="{3C03743B-5C19-4EDC-B4A6-4968F05D65A2}" srcOrd="1" destOrd="0" presId="urn:microsoft.com/office/officeart/2005/8/layout/orgChart1"/>
    <dgm:cxn modelId="{EFA8256D-51EA-4724-9F2E-9B40EA0FF62F}" type="presParOf" srcId="{3C03743B-5C19-4EDC-B4A6-4968F05D65A2}" destId="{6F6D6BE4-E118-4B2E-AA59-B6DFA87FE169}" srcOrd="0" destOrd="0" presId="urn:microsoft.com/office/officeart/2005/8/layout/orgChart1"/>
    <dgm:cxn modelId="{549881E5-BC82-43B7-A8E3-BE26D234191B}" type="presParOf" srcId="{3C03743B-5C19-4EDC-B4A6-4968F05D65A2}" destId="{7633D482-C4D2-417D-9E38-626E68F7BEEC}" srcOrd="1" destOrd="0" presId="urn:microsoft.com/office/officeart/2005/8/layout/orgChart1"/>
    <dgm:cxn modelId="{4E034E55-4356-48FB-8E8A-4D1BBFB5AD25}" type="presParOf" srcId="{7633D482-C4D2-417D-9E38-626E68F7BEEC}" destId="{655470AB-0171-4B29-8003-A910454C84B6}" srcOrd="0" destOrd="0" presId="urn:microsoft.com/office/officeart/2005/8/layout/orgChart1"/>
    <dgm:cxn modelId="{C82DBB72-2237-4E98-9934-DC3000D28708}" type="presParOf" srcId="{655470AB-0171-4B29-8003-A910454C84B6}" destId="{15B7191D-C5A8-4DE1-AB19-B13FC02D3566}" srcOrd="0" destOrd="0" presId="urn:microsoft.com/office/officeart/2005/8/layout/orgChart1"/>
    <dgm:cxn modelId="{C88C25C1-4540-485F-9E44-C71E1C3EDE7F}" type="presParOf" srcId="{655470AB-0171-4B29-8003-A910454C84B6}" destId="{B4FE8A39-C147-4D33-85FF-C0C9295140D0}" srcOrd="1" destOrd="0" presId="urn:microsoft.com/office/officeart/2005/8/layout/orgChart1"/>
    <dgm:cxn modelId="{D5FC6DB1-E084-4F1B-B6B6-8C96CAE65CFB}" type="presParOf" srcId="{7633D482-C4D2-417D-9E38-626E68F7BEEC}" destId="{B2F779A5-7FAE-44E9-8B1F-A45DEB78F981}" srcOrd="1" destOrd="0" presId="urn:microsoft.com/office/officeart/2005/8/layout/orgChart1"/>
    <dgm:cxn modelId="{CA87C93B-7734-439B-BC00-3259F992A6A3}" type="presParOf" srcId="{7633D482-C4D2-417D-9E38-626E68F7BEEC}" destId="{90FB44FE-9844-43C8-9B91-9F931AEB643E}" srcOrd="2" destOrd="0" presId="urn:microsoft.com/office/officeart/2005/8/layout/orgChart1"/>
    <dgm:cxn modelId="{589AC56C-41A7-4B21-8136-59DD337BAD9C}" type="presParOf" srcId="{3C03743B-5C19-4EDC-B4A6-4968F05D65A2}" destId="{35C21669-192E-41BF-AC41-7103BBA0EB03}" srcOrd="2" destOrd="0" presId="urn:microsoft.com/office/officeart/2005/8/layout/orgChart1"/>
    <dgm:cxn modelId="{73D50B7D-65E8-43A5-A706-22BEF353E4C7}" type="presParOf" srcId="{3C03743B-5C19-4EDC-B4A6-4968F05D65A2}" destId="{E7D2AD45-2362-4617-9733-2B2F1FB6340D}" srcOrd="3" destOrd="0" presId="urn:microsoft.com/office/officeart/2005/8/layout/orgChart1"/>
    <dgm:cxn modelId="{62FD96CB-4362-4165-8950-174364C13028}" type="presParOf" srcId="{E7D2AD45-2362-4617-9733-2B2F1FB6340D}" destId="{BAE08E9C-EEAA-43C6-B545-1272B7A143A2}" srcOrd="0" destOrd="0" presId="urn:microsoft.com/office/officeart/2005/8/layout/orgChart1"/>
    <dgm:cxn modelId="{1E8E0B54-7AD8-4DE6-A5E9-9496D20FDA99}" type="presParOf" srcId="{BAE08E9C-EEAA-43C6-B545-1272B7A143A2}" destId="{E2C6AABC-2E89-47EE-B33C-AD5C2E8CB122}" srcOrd="0" destOrd="0" presId="urn:microsoft.com/office/officeart/2005/8/layout/orgChart1"/>
    <dgm:cxn modelId="{35255C40-D450-4701-85AB-36B328B230B1}" type="presParOf" srcId="{BAE08E9C-EEAA-43C6-B545-1272B7A143A2}" destId="{6F852DE5-5357-4409-9A3E-DB6A5CF0111E}" srcOrd="1" destOrd="0" presId="urn:microsoft.com/office/officeart/2005/8/layout/orgChart1"/>
    <dgm:cxn modelId="{0475A2FC-DECA-4390-B149-EAB692BFBE50}" type="presParOf" srcId="{E7D2AD45-2362-4617-9733-2B2F1FB6340D}" destId="{61475324-3704-4F34-B9B0-DCAF4D947448}" srcOrd="1" destOrd="0" presId="urn:microsoft.com/office/officeart/2005/8/layout/orgChart1"/>
    <dgm:cxn modelId="{3B4FF27F-148F-4642-84C0-0A30B553E1B5}" type="presParOf" srcId="{E7D2AD45-2362-4617-9733-2B2F1FB6340D}" destId="{D86A6E7B-5EFF-46F0-9AE7-D3C4E57B08EB}" srcOrd="2" destOrd="0" presId="urn:microsoft.com/office/officeart/2005/8/layout/orgChart1"/>
    <dgm:cxn modelId="{CF9E99BA-7FBE-4B74-BA42-A401421145A8}" type="presParOf" srcId="{3C03743B-5C19-4EDC-B4A6-4968F05D65A2}" destId="{DC52DE07-A141-4308-83AB-6D444687BDFE}" srcOrd="4" destOrd="0" presId="urn:microsoft.com/office/officeart/2005/8/layout/orgChart1"/>
    <dgm:cxn modelId="{59AAC004-3AD5-47FC-A2E6-9D2CC8FA69DA}" type="presParOf" srcId="{3C03743B-5C19-4EDC-B4A6-4968F05D65A2}" destId="{906FC5B6-BCA3-4363-B842-4B5C2A27E6E0}" srcOrd="5" destOrd="0" presId="urn:microsoft.com/office/officeart/2005/8/layout/orgChart1"/>
    <dgm:cxn modelId="{4FEF9EB9-438E-4DA8-9DC3-9335C6DDA4ED}" type="presParOf" srcId="{906FC5B6-BCA3-4363-B842-4B5C2A27E6E0}" destId="{59A6AC7B-A1FA-41F6-A5D0-C795501CC6FD}" srcOrd="0" destOrd="0" presId="urn:microsoft.com/office/officeart/2005/8/layout/orgChart1"/>
    <dgm:cxn modelId="{BB9FF2C8-180E-4731-B7D9-CBB88C5AEDEE}" type="presParOf" srcId="{59A6AC7B-A1FA-41F6-A5D0-C795501CC6FD}" destId="{6FFC2306-A5B1-4B8A-9A91-6B25212E5236}" srcOrd="0" destOrd="0" presId="urn:microsoft.com/office/officeart/2005/8/layout/orgChart1"/>
    <dgm:cxn modelId="{8F19A356-1A7D-4643-B6D4-F460857B6AD9}" type="presParOf" srcId="{59A6AC7B-A1FA-41F6-A5D0-C795501CC6FD}" destId="{5884B734-887A-42D6-82DE-199623CBA7FD}" srcOrd="1" destOrd="0" presId="urn:microsoft.com/office/officeart/2005/8/layout/orgChart1"/>
    <dgm:cxn modelId="{BB467C2F-85A7-446B-A745-B393A7A5E2B9}" type="presParOf" srcId="{906FC5B6-BCA3-4363-B842-4B5C2A27E6E0}" destId="{8FFD6F4E-D765-4C21-B13F-2E35AAFDA305}" srcOrd="1" destOrd="0" presId="urn:microsoft.com/office/officeart/2005/8/layout/orgChart1"/>
    <dgm:cxn modelId="{DEFA16E6-0AA0-43D9-9BFB-130AE11EEE9E}" type="presParOf" srcId="{906FC5B6-BCA3-4363-B842-4B5C2A27E6E0}" destId="{183DD5C3-A14C-4E14-A07C-04AFDB4E3D0B}" srcOrd="2" destOrd="0" presId="urn:microsoft.com/office/officeart/2005/8/layout/orgChart1"/>
    <dgm:cxn modelId="{C9EB4EED-FCA6-4663-8B9A-FA091B971744}" type="presParOf" srcId="{3C03743B-5C19-4EDC-B4A6-4968F05D65A2}" destId="{712BB259-EE17-4CE7-A70E-821D877690BD}" srcOrd="6" destOrd="0" presId="urn:microsoft.com/office/officeart/2005/8/layout/orgChart1"/>
    <dgm:cxn modelId="{B5B3BA66-B1B8-4556-91D6-468F4104F2AB}" type="presParOf" srcId="{3C03743B-5C19-4EDC-B4A6-4968F05D65A2}" destId="{586340B9-B4EF-44BA-9059-7E2AE517BBB5}" srcOrd="7" destOrd="0" presId="urn:microsoft.com/office/officeart/2005/8/layout/orgChart1"/>
    <dgm:cxn modelId="{25F05A5C-E7C3-4250-B1DC-E36BD0F4FAA6}" type="presParOf" srcId="{586340B9-B4EF-44BA-9059-7E2AE517BBB5}" destId="{AD29A450-AAB0-49F7-B1EE-9820FB347232}" srcOrd="0" destOrd="0" presId="urn:microsoft.com/office/officeart/2005/8/layout/orgChart1"/>
    <dgm:cxn modelId="{82A7BFF7-C670-472E-9E30-CD71ABEE7155}" type="presParOf" srcId="{AD29A450-AAB0-49F7-B1EE-9820FB347232}" destId="{65CCF97E-2D88-419D-A2C1-50E5CF391444}" srcOrd="0" destOrd="0" presId="urn:microsoft.com/office/officeart/2005/8/layout/orgChart1"/>
    <dgm:cxn modelId="{9E391FB9-0715-47E8-9FC1-5DF8E21D694E}" type="presParOf" srcId="{AD29A450-AAB0-49F7-B1EE-9820FB347232}" destId="{9A6CA648-5DA5-4CC9-B4FF-985FD088ABB9}" srcOrd="1" destOrd="0" presId="urn:microsoft.com/office/officeart/2005/8/layout/orgChart1"/>
    <dgm:cxn modelId="{1434CE46-7DD6-4C1E-90BA-86D2C33AC700}" type="presParOf" srcId="{586340B9-B4EF-44BA-9059-7E2AE517BBB5}" destId="{D142F537-2016-4A05-BDB4-8D9D70D7BFC0}" srcOrd="1" destOrd="0" presId="urn:microsoft.com/office/officeart/2005/8/layout/orgChart1"/>
    <dgm:cxn modelId="{5B282327-A010-402D-837D-9588E9E713C5}" type="presParOf" srcId="{586340B9-B4EF-44BA-9059-7E2AE517BBB5}" destId="{53A94FF7-277C-4A51-8048-ADED4C51C931}" srcOrd="2" destOrd="0" presId="urn:microsoft.com/office/officeart/2005/8/layout/orgChart1"/>
    <dgm:cxn modelId="{C08B7BC4-60C9-4C91-BF68-D91F4B8162E0}" type="presParOf" srcId="{76894245-6909-4468-963F-E2D1547FE89F}" destId="{03619814-5517-45D4-9D3C-9322C7A5375A}" srcOrd="2" destOrd="0" presId="urn:microsoft.com/office/officeart/2005/8/layout/orgChart1"/>
    <dgm:cxn modelId="{652E26C8-B922-45BF-87CD-8321F777D257}" type="presParOf" srcId="{6478B1AC-C674-4954-880D-2297BB36B8BC}" destId="{0595566C-40DA-4751-8957-8CFE9FE11558}" srcOrd="2" destOrd="0" presId="urn:microsoft.com/office/officeart/2005/8/layout/orgChart1"/>
    <dgm:cxn modelId="{42C0ED3F-BD67-4583-8E61-6D28689D979B}" type="presParOf" srcId="{D886CBD6-29C7-4420-8FEA-0B3F4386FE82}" destId="{1C4464BF-25AE-410E-A73B-DBF1DC85320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8F5535F-4995-45E4-B5FE-0B05821B3CD1}" type="doc">
      <dgm:prSet loTypeId="urn:microsoft.com/office/officeart/2005/8/layout/orgChart1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3297673E-EA12-425F-9AD4-D9107DA73931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账户中心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EA4C061-9B64-470D-8646-407BBEE3E8B9}" type="parTrans" cxnId="{E9C8DA08-8C38-45E3-A8B8-974CDC09F48B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584B4B5E-17D9-4F5D-BD8D-76853B97DC27}" type="sibTrans" cxnId="{E9C8DA08-8C38-45E3-A8B8-974CDC09F48B}">
      <dgm:prSet/>
      <dgm:spPr/>
      <dgm:t>
        <a:bodyPr/>
        <a:lstStyle/>
        <a:p>
          <a:endParaRPr lang="zh-CN" altLang="en-US"/>
        </a:p>
      </dgm:t>
    </dgm:pt>
    <dgm:pt modelId="{CAEC5021-C436-4D06-A168-7C6D9C9086BA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钱包账户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7C870A-1177-4246-98C5-10466CBD2326}" type="parTrans" cxnId="{DBF1B86D-08A8-4352-858D-A66DABCE1665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2800"/>
        </a:p>
      </dgm:t>
    </dgm:pt>
    <dgm:pt modelId="{F9F90C64-8E35-41DE-BD0D-6AB717447CD3}" type="sibTrans" cxnId="{DBF1B86D-08A8-4352-858D-A66DABCE1665}">
      <dgm:prSet/>
      <dgm:spPr/>
      <dgm:t>
        <a:bodyPr/>
        <a:lstStyle/>
        <a:p>
          <a:endParaRPr lang="zh-CN" altLang="en-US"/>
        </a:p>
      </dgm:t>
    </dgm:pt>
    <dgm:pt modelId="{8988B35E-BAD3-436E-8CD4-1095B0D8E0DF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积分账户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55D882-7E21-49C4-9665-F849D89FAF3C}" type="parTrans" cxnId="{2C9D41E1-9C5A-4F13-96C7-4DA85540659E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2800"/>
        </a:p>
      </dgm:t>
    </dgm:pt>
    <dgm:pt modelId="{C6499335-0E00-4A52-8990-B75D29EC4F9C}" type="sibTrans" cxnId="{2C9D41E1-9C5A-4F13-96C7-4DA85540659E}">
      <dgm:prSet/>
      <dgm:spPr/>
      <dgm:t>
        <a:bodyPr/>
        <a:lstStyle/>
        <a:p>
          <a:endParaRPr lang="zh-CN" altLang="en-US"/>
        </a:p>
      </dgm:t>
    </dgm:pt>
    <dgm:pt modelId="{EB60B489-B0D9-4249-BC19-1623F163CB35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网吧会员账户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1E0D0E-B36B-4C88-A578-28317F2C1D42}" type="parTrans" cxnId="{C7F11DD0-8F40-4DF8-8584-31C24FEAC060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2800"/>
        </a:p>
      </dgm:t>
    </dgm:pt>
    <dgm:pt modelId="{AFCC8B2F-7E98-4125-BEAB-A45D873E905F}" type="sibTrans" cxnId="{C7F11DD0-8F40-4DF8-8584-31C24FEAC060}">
      <dgm:prSet/>
      <dgm:spPr/>
      <dgm:t>
        <a:bodyPr/>
        <a:lstStyle/>
        <a:p>
          <a:endParaRPr lang="zh-CN" altLang="en-US"/>
        </a:p>
      </dgm:t>
    </dgm:pt>
    <dgm:pt modelId="{D67841EA-4860-49AF-8FC0-A25E32432EBE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购买积分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90BFD9-6C89-4514-B537-90E7879AD59B}" type="parTrans" cxnId="{1DD6E7BC-ADA6-4DE7-AF73-FF36C1CDBC77}">
      <dgm:prSet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800"/>
        </a:p>
      </dgm:t>
    </dgm:pt>
    <dgm:pt modelId="{8D0B5DF1-98BA-4264-B97F-5D86B66CB58F}" type="sibTrans" cxnId="{1DD6E7BC-ADA6-4DE7-AF73-FF36C1CDBC77}">
      <dgm:prSet/>
      <dgm:spPr/>
      <dgm:t>
        <a:bodyPr/>
        <a:lstStyle/>
        <a:p>
          <a:endParaRPr lang="zh-CN" altLang="en-US"/>
        </a:p>
      </dgm:t>
    </dgm:pt>
    <dgm:pt modelId="{AE234EF2-C872-4BE1-87C8-EBCC5ABE9E14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余额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FD3D58-F890-4EA0-95E4-19489B54DB9C}" type="parTrans" cxnId="{FC57230D-07EB-4EE6-B8D0-D6B41CD2128B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2800"/>
        </a:p>
      </dgm:t>
    </dgm:pt>
    <dgm:pt modelId="{F41CBB2A-2187-4FD9-B696-FB118252B808}" type="sibTrans" cxnId="{FC57230D-07EB-4EE6-B8D0-D6B41CD2128B}">
      <dgm:prSet/>
      <dgm:spPr/>
      <dgm:t>
        <a:bodyPr/>
        <a:lstStyle/>
        <a:p>
          <a:endParaRPr lang="zh-CN" altLang="en-US"/>
        </a:p>
      </dgm:t>
    </dgm:pt>
    <dgm:pt modelId="{55DB0CA2-1825-4D9E-9EF3-4BE85A56EFA0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充值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6CF243-CB65-49A4-9671-37E8F12A4BE1}" type="parTrans" cxnId="{73AFAB56-8A32-4CCA-AF36-FBDCF530C7F9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2800"/>
        </a:p>
      </dgm:t>
    </dgm:pt>
    <dgm:pt modelId="{62404145-7419-4F8E-9285-023808FFDBE0}" type="sibTrans" cxnId="{73AFAB56-8A32-4CCA-AF36-FBDCF530C7F9}">
      <dgm:prSet/>
      <dgm:spPr/>
      <dgm:t>
        <a:bodyPr/>
        <a:lstStyle/>
        <a:p>
          <a:endParaRPr lang="zh-CN" altLang="en-US"/>
        </a:p>
      </dgm:t>
    </dgm:pt>
    <dgm:pt modelId="{7F837C2F-9796-497F-A29A-A2241BEDE5D0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兑换商品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6A077A-9AE7-40B2-BB5C-C3D40C96CA06}" type="parTrans" cxnId="{10C55170-A4BC-47A1-B05E-3294730D711C}">
      <dgm:prSet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800"/>
        </a:p>
      </dgm:t>
    </dgm:pt>
    <dgm:pt modelId="{0424BAEF-0C37-4E73-BC8D-4544E76BA41B}" type="sibTrans" cxnId="{10C55170-A4BC-47A1-B05E-3294730D711C}">
      <dgm:prSet/>
      <dgm:spPr/>
      <dgm:t>
        <a:bodyPr/>
        <a:lstStyle/>
        <a:p>
          <a:endParaRPr lang="zh-CN" altLang="en-US"/>
        </a:p>
      </dgm:t>
    </dgm:pt>
    <dgm:pt modelId="{A22B1FC6-5CB9-4177-A164-DDF64D698BDE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积分余额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5AAD5F-F6C5-4015-9835-F3FD406E4139}" type="parTrans" cxnId="{C7F7107B-8D02-47B4-8DBC-265A3C4AF798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2800"/>
        </a:p>
      </dgm:t>
    </dgm:pt>
    <dgm:pt modelId="{F158908F-B1DE-4933-A097-71DC6612C2F0}" type="sibTrans" cxnId="{C7F7107B-8D02-47B4-8DBC-265A3C4AF798}">
      <dgm:prSet/>
      <dgm:spPr/>
      <dgm:t>
        <a:bodyPr/>
        <a:lstStyle/>
        <a:p>
          <a:endParaRPr lang="zh-CN" altLang="en-US"/>
        </a:p>
      </dgm:t>
    </dgm:pt>
    <dgm:pt modelId="{D5F2A1FF-2E02-4A76-B9B7-85647E24A4B8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余额获取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536A8A7-1190-4D93-A9CE-54633B8F5EE3}" type="parTrans" cxnId="{3B001AEF-0BFA-4689-909D-B21AFDDDA3FD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2800"/>
        </a:p>
      </dgm:t>
    </dgm:pt>
    <dgm:pt modelId="{FB947B6C-C018-4DFE-8DED-E055B6503298}" type="sibTrans" cxnId="{3B001AEF-0BFA-4689-909D-B21AFDDDA3FD}">
      <dgm:prSet/>
      <dgm:spPr/>
      <dgm:t>
        <a:bodyPr/>
        <a:lstStyle/>
        <a:p>
          <a:endParaRPr lang="zh-CN" altLang="en-US"/>
        </a:p>
      </dgm:t>
    </dgm:pt>
    <dgm:pt modelId="{D37A95E2-5646-4356-AA75-BE8C79848461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定期理财产品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859BF2F-7CC7-4E85-9886-B73385B74C95}" type="parTrans" cxnId="{E395E7EB-2D02-4F42-9558-DAC9FBA2DF11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2800"/>
        </a:p>
      </dgm:t>
    </dgm:pt>
    <dgm:pt modelId="{1E994101-F2F1-47B3-88F2-3E9CE93313D2}" type="sibTrans" cxnId="{E395E7EB-2D02-4F42-9558-DAC9FBA2DF11}">
      <dgm:prSet/>
      <dgm:spPr/>
      <dgm:t>
        <a:bodyPr/>
        <a:lstStyle/>
        <a:p>
          <a:endParaRPr lang="zh-CN" altLang="en-US"/>
        </a:p>
      </dgm:t>
    </dgm:pt>
    <dgm:pt modelId="{185FA3FF-3CEB-4074-AA5A-BB65E32EFD8D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消费结账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0EE9B2-35C4-4048-B887-8D3E6E600715}" type="parTrans" cxnId="{54091200-D7EA-46CF-9AE7-AD51FB74B9B9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2800"/>
        </a:p>
      </dgm:t>
    </dgm:pt>
    <dgm:pt modelId="{903E5138-7DB8-40CF-8418-55703F9D8C58}" type="sibTrans" cxnId="{54091200-D7EA-46CF-9AE7-AD51FB74B9B9}">
      <dgm:prSet/>
      <dgm:spPr/>
      <dgm:t>
        <a:bodyPr/>
        <a:lstStyle/>
        <a:p>
          <a:endParaRPr lang="zh-CN" altLang="en-US"/>
        </a:p>
      </dgm:t>
    </dgm:pt>
    <dgm:pt modelId="{276EC0D8-F327-4B10-B338-EA023D404A42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平台交易收入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48C475A-E67D-4F81-B232-F753D540588A}" type="parTrans" cxnId="{D6DD53F5-7EC4-47CD-80CB-888565FC2499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72240BAD-BB9A-48DC-91FF-1D4E2359AE4C}" type="sibTrans" cxnId="{D6DD53F5-7EC4-47CD-80CB-888565FC2499}">
      <dgm:prSet/>
      <dgm:spPr/>
      <dgm:t>
        <a:bodyPr/>
        <a:lstStyle/>
        <a:p>
          <a:endParaRPr lang="zh-CN" altLang="en-US"/>
        </a:p>
      </dgm:t>
    </dgm:pt>
    <dgm:pt modelId="{2EA74E07-4221-4E51-A99D-133AB9AA067D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购买授权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7AABF70-C4EF-4240-A933-6DC5883E61AD}" type="parTrans" cxnId="{AD84F80E-20A7-49AC-BC9C-E39FE31F49EC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DCEA47C-4519-4C41-A540-14DD1697344A}" type="sibTrans" cxnId="{AD84F80E-20A7-49AC-BC9C-E39FE31F49EC}">
      <dgm:prSet/>
      <dgm:spPr/>
      <dgm:t>
        <a:bodyPr/>
        <a:lstStyle/>
        <a:p>
          <a:endParaRPr lang="zh-CN" altLang="en-US"/>
        </a:p>
      </dgm:t>
    </dgm:pt>
    <dgm:pt modelId="{30FCB9C7-4E48-4D5D-8205-7C592025CBA0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取消授权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C748641-E466-477B-BDAA-79533DE6AE61}" type="parTrans" cxnId="{39CC0B22-F76A-43A4-A36F-67FC38C069C9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3DC17521-CE99-4DA3-ABFF-D0B916BB94AA}" type="sibTrans" cxnId="{39CC0B22-F76A-43A4-A36F-67FC38C069C9}">
      <dgm:prSet/>
      <dgm:spPr/>
      <dgm:t>
        <a:bodyPr/>
        <a:lstStyle/>
        <a:p>
          <a:endParaRPr lang="zh-CN" altLang="en-US"/>
        </a:p>
      </dgm:t>
    </dgm:pt>
    <dgm:pt modelId="{BF1423A6-E1A6-43BF-A393-DD2333CB5922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活动赠送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A54D7E-5987-4860-80F4-505D271315B6}" type="parTrans" cxnId="{E782DA6D-00D3-46C9-AC8B-F1088C618B6C}">
      <dgm:prSet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B08CE505-845D-4178-924B-274DEEC0351E}" type="sibTrans" cxnId="{E782DA6D-00D3-46C9-AC8B-F1088C618B6C}">
      <dgm:prSet/>
      <dgm:spPr/>
      <dgm:t>
        <a:bodyPr/>
        <a:lstStyle/>
        <a:p>
          <a:endParaRPr lang="zh-CN" altLang="en-US"/>
        </a:p>
      </dgm:t>
    </dgm:pt>
    <dgm:pt modelId="{AC3196B8-0C70-470B-9CD3-58C4E02E639A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充值账户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ACDBA59-8DE7-48D3-8EDB-1188F8E4A663}" type="parTrans" cxnId="{9C1ABF51-88E2-4B2E-B0F3-B5514388BE60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256DC8D5-1C0C-4E78-8D40-DBE91AF312C3}" type="sibTrans" cxnId="{9C1ABF51-88E2-4B2E-B0F3-B5514388BE60}">
      <dgm:prSet/>
      <dgm:spPr/>
      <dgm:t>
        <a:bodyPr/>
        <a:lstStyle/>
        <a:p>
          <a:endParaRPr lang="zh-CN" altLang="en-US"/>
        </a:p>
      </dgm:t>
    </dgm:pt>
    <dgm:pt modelId="{DB421CCC-8BC5-406B-8BEB-2377E6E3A64D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购买充值卡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615951-C402-4A43-A7F8-5BDF2D8F52E9}" type="parTrans" cxnId="{67CC4415-0B94-4EF7-B662-B55E5854AFD4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22E0D5B4-1EA2-4576-BFB5-095A3A59ECDA}" type="sibTrans" cxnId="{67CC4415-0B94-4EF7-B662-B55E5854AFD4}">
      <dgm:prSet/>
      <dgm:spPr/>
      <dgm:t>
        <a:bodyPr/>
        <a:lstStyle/>
        <a:p>
          <a:endParaRPr lang="zh-CN" altLang="en-US"/>
        </a:p>
      </dgm:t>
    </dgm:pt>
    <dgm:pt modelId="{BA9DA412-55B9-43EA-A321-BF0462A8A303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充值卡充值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63AD26-1D74-4773-BFBD-D1797938F9EF}" type="parTrans" cxnId="{447E6895-1CD0-4E44-BF0B-A519C6F59530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D0FF321E-46C6-419E-B0EC-C7A76527B953}" type="sibTrans" cxnId="{447E6895-1CD0-4E44-BF0B-A519C6F59530}">
      <dgm:prSet/>
      <dgm:spPr/>
      <dgm:t>
        <a:bodyPr/>
        <a:lstStyle/>
        <a:p>
          <a:endParaRPr lang="zh-CN" altLang="en-US"/>
        </a:p>
      </dgm:t>
    </dgm:pt>
    <dgm:pt modelId="{F61EC57B-9E85-4B1F-B059-A6A5B9EFF240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支付兑换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188BA4-20AC-46DD-A26F-67223918AAC4}" type="parTrans" cxnId="{D7AC7443-8394-4696-8284-10D25131B2E9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BB6E0ACA-0E71-4BAB-97B3-32205D9D838D}" type="sibTrans" cxnId="{D7AC7443-8394-4696-8284-10D25131B2E9}">
      <dgm:prSet/>
      <dgm:spPr/>
      <dgm:t>
        <a:bodyPr/>
        <a:lstStyle/>
        <a:p>
          <a:endParaRPr lang="zh-CN" altLang="en-US"/>
        </a:p>
      </dgm:t>
    </dgm:pt>
    <dgm:pt modelId="{69E76D8B-5DA8-4CFE-8810-E1227FFC668F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充值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C021A7-5E4B-4A8D-AEDB-95D01D6F0754}" type="parTrans" cxnId="{07628CCC-F5DE-4D0A-96E4-DAC29E3B6A99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1D7CFA34-F659-4A35-BF03-49F5B5E5B79A}" type="sibTrans" cxnId="{07628CCC-F5DE-4D0A-96E4-DAC29E3B6A99}">
      <dgm:prSet/>
      <dgm:spPr/>
      <dgm:t>
        <a:bodyPr/>
        <a:lstStyle/>
        <a:p>
          <a:endParaRPr lang="zh-CN" altLang="en-US"/>
        </a:p>
      </dgm:t>
    </dgm:pt>
    <dgm:pt modelId="{57575089-E47B-43F0-B0E3-570E41E09B8B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支付抵扣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DB27AA-98B7-437A-81B2-FBDE573FB416}" type="parTrans" cxnId="{C7A16644-8B4F-4212-B788-D634ADE1921A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A853D55E-438A-4077-92BC-5FE268C8D037}" type="sibTrans" cxnId="{C7A16644-8B4F-4212-B788-D634ADE1921A}">
      <dgm:prSet/>
      <dgm:spPr/>
      <dgm:t>
        <a:bodyPr/>
        <a:lstStyle/>
        <a:p>
          <a:endParaRPr lang="zh-CN" altLang="en-US"/>
        </a:p>
      </dgm:t>
    </dgm:pt>
    <dgm:pt modelId="{50E397CE-7E66-428E-9BDD-B468C2CC27F5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积分消费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24A0EB-8FB6-4D05-88EC-2AFBC3E87D45}" type="parTrans" cxnId="{D4922F9F-49E9-45C8-8CC7-E6F7ABDDD307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B85937F-E5D1-49B3-BB47-BD1050E1DAC6}" type="sibTrans" cxnId="{D4922F9F-49E9-45C8-8CC7-E6F7ABDDD307}">
      <dgm:prSet/>
      <dgm:spPr/>
      <dgm:t>
        <a:bodyPr/>
        <a:lstStyle/>
        <a:p>
          <a:endParaRPr lang="zh-CN" altLang="en-US"/>
        </a:p>
      </dgm:t>
    </dgm:pt>
    <dgm:pt modelId="{94D175E6-FAD1-4AF4-90A4-9F87380B0690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积分兑换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685CAED-DA72-4452-BF14-612DFA1B043E}" type="parTrans" cxnId="{CF99A3E9-687D-4043-A932-FEB49334AA08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B31E004D-CDC9-453D-B8EA-CAD2E76D1D3B}" type="sibTrans" cxnId="{CF99A3E9-687D-4043-A932-FEB49334AA08}">
      <dgm:prSet/>
      <dgm:spPr/>
      <dgm:t>
        <a:bodyPr/>
        <a:lstStyle/>
        <a:p>
          <a:endParaRPr lang="zh-CN" altLang="en-US"/>
        </a:p>
      </dgm:t>
    </dgm:pt>
    <dgm:pt modelId="{05E9AF27-C773-45E5-A998-BB53635EF782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支付抵扣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3F6B68-9BE7-42A3-B786-EB49D8334502}" type="parTrans" cxnId="{78BE996B-C2EC-4AF4-AEE8-3D3C97098A91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5F79CD66-B5D4-45C9-B2B1-F2678E6A470B}" type="sibTrans" cxnId="{78BE996B-C2EC-4AF4-AEE8-3D3C97098A91}">
      <dgm:prSet/>
      <dgm:spPr/>
      <dgm:t>
        <a:bodyPr/>
        <a:lstStyle/>
        <a:p>
          <a:endParaRPr lang="zh-CN" altLang="en-US"/>
        </a:p>
      </dgm:t>
    </dgm:pt>
    <dgm:pt modelId="{8FEDD845-2D39-4311-BD5F-712625E94C80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查看理财产品收益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E77EBEB-E102-4C10-8835-1D7A6315A8AB}" type="parTrans" cxnId="{EF8821DC-17A1-4F48-8BB0-6A5290D8E85C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181E3AA4-8152-491E-A801-1D463CED0768}" type="sibTrans" cxnId="{EF8821DC-17A1-4F48-8BB0-6A5290D8E85C}">
      <dgm:prSet/>
      <dgm:spPr/>
      <dgm:t>
        <a:bodyPr/>
        <a:lstStyle/>
        <a:p>
          <a:endParaRPr lang="zh-CN" altLang="en-US"/>
        </a:p>
      </dgm:t>
    </dgm:pt>
    <dgm:pt modelId="{A25B17A3-DD58-4304-BDE9-F5B355C40A82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运营策略配置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2BB643-96D5-48D1-82FC-26523E89CFC5}" type="parTrans" cxnId="{A747DA6C-72F3-4B2E-AA41-9A7F7AF5E707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2A218643-9D36-4C96-911A-48C88D1F801F}" type="sibTrans" cxnId="{A747DA6C-72F3-4B2E-AA41-9A7F7AF5E707}">
      <dgm:prSet/>
      <dgm:spPr/>
      <dgm:t>
        <a:bodyPr/>
        <a:lstStyle/>
        <a:p>
          <a:endParaRPr lang="zh-CN" altLang="en-US"/>
        </a:p>
      </dgm:t>
    </dgm:pt>
    <dgm:pt modelId="{2630E12E-DD59-4C86-85C3-93A10746D57B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定期理财产品配置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670C30-6371-4F08-924A-AF432C448505}" type="parTrans" cxnId="{8460AFD1-35F8-4DDF-85C3-70D4373A945A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9B36EFD4-84E9-41E4-8DA4-1FCD9555AB92}" type="sibTrans" cxnId="{8460AFD1-35F8-4DDF-85C3-70D4373A945A}">
      <dgm:prSet/>
      <dgm:spPr/>
      <dgm:t>
        <a:bodyPr/>
        <a:lstStyle/>
        <a:p>
          <a:endParaRPr lang="zh-CN" altLang="en-US"/>
        </a:p>
      </dgm:t>
    </dgm:pt>
    <dgm:pt modelId="{044E42A5-DDB1-457E-A72B-A5DEF7ABEE1B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余额使用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74EF87-0325-41E7-8E8E-3AEF669E3B06}" type="parTrans" cxnId="{DA7A51E5-6507-49FC-9B2A-5691C194190E}">
      <dgm:prSet/>
      <dgm:spPr/>
      <dgm:t>
        <a:bodyPr/>
        <a:lstStyle/>
        <a:p>
          <a:endParaRPr lang="zh-CN" altLang="en-US"/>
        </a:p>
      </dgm:t>
    </dgm:pt>
    <dgm:pt modelId="{0CCEF04B-3CA4-4D7B-B709-B63D1622166C}" type="sibTrans" cxnId="{DA7A51E5-6507-49FC-9B2A-5691C194190E}">
      <dgm:prSet/>
      <dgm:spPr/>
      <dgm:t>
        <a:bodyPr/>
        <a:lstStyle/>
        <a:p>
          <a:endParaRPr lang="zh-CN" altLang="en-US"/>
        </a:p>
      </dgm:t>
    </dgm:pt>
    <dgm:pt modelId="{2ED7A3C4-9814-4F61-8271-298865584089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提现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92C998-1EEC-4E54-A67D-4F5581948C41}" type="parTrans" cxnId="{6029157D-608F-44E5-8024-0BA6EE435244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D96647B3-0B8A-40BA-B78E-0171CDBA0561}" type="sibTrans" cxnId="{6029157D-608F-44E5-8024-0BA6EE435244}">
      <dgm:prSet/>
      <dgm:spPr/>
      <dgm:t>
        <a:bodyPr/>
        <a:lstStyle/>
        <a:p>
          <a:endParaRPr lang="zh-CN" altLang="en-US"/>
        </a:p>
      </dgm:t>
    </dgm:pt>
    <dgm:pt modelId="{228FC2BD-A3EF-4669-9CCA-51FE3259ADB9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钱包活期利率收益配置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649805-DAC0-42AC-9260-AD06E8128451}" type="parTrans" cxnId="{56FCFF7D-89A5-4505-A8D2-F7999CD7995D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55C0793C-861A-47C0-A7BF-9057939D0EEC}" type="sibTrans" cxnId="{56FCFF7D-89A5-4505-A8D2-F7999CD7995D}">
      <dgm:prSet/>
      <dgm:spPr/>
      <dgm:t>
        <a:bodyPr/>
        <a:lstStyle/>
        <a:p>
          <a:endParaRPr lang="zh-CN" altLang="en-US"/>
        </a:p>
      </dgm:t>
    </dgm:pt>
    <dgm:pt modelId="{CABF52B7-B216-4198-878B-167BC33E3B7D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平台交易手续费配置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A0B6C7-9F2F-4CCD-9D98-5B8BF2AE44A0}" type="parTrans" cxnId="{C55D4231-404A-4181-9CD4-6020752E1DFA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9B853130-CCF9-45A0-86CB-0CCC298EB826}" type="sibTrans" cxnId="{C55D4231-404A-4181-9CD4-6020752E1DFA}">
      <dgm:prSet/>
      <dgm:spPr/>
      <dgm:t>
        <a:bodyPr/>
        <a:lstStyle/>
        <a:p>
          <a:endParaRPr lang="zh-CN" altLang="en-US"/>
        </a:p>
      </dgm:t>
    </dgm:pt>
    <dgm:pt modelId="{CE65A8A6-9A5E-4852-853F-532E87C15B14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充值卡登记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75EF46-8AC9-4C7A-81BB-48007D3D1913}" type="parTrans" cxnId="{EE82146D-2550-45B4-AB4A-794471883433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9CEE0727-BCF5-43EA-AEEC-27FCBBD11A7E}" type="sibTrans" cxnId="{EE82146D-2550-45B4-AB4A-794471883433}">
      <dgm:prSet/>
      <dgm:spPr/>
      <dgm:t>
        <a:bodyPr/>
        <a:lstStyle/>
        <a:p>
          <a:endParaRPr lang="zh-CN" altLang="en-US"/>
        </a:p>
      </dgm:t>
    </dgm:pt>
    <dgm:pt modelId="{10070E35-6476-4997-AA22-6FFFB7174E9B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活动赠送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DFEA1C-1DD3-4C94-8224-CB1066ACF9CA}" type="parTrans" cxnId="{470B650D-CB89-4EEB-BA03-714D9BF7BA5B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7DB15F96-5F86-4E70-87AA-FB83C22622D9}" type="sibTrans" cxnId="{470B650D-CB89-4EEB-BA03-714D9BF7BA5B}">
      <dgm:prSet/>
      <dgm:spPr/>
      <dgm:t>
        <a:bodyPr/>
        <a:lstStyle/>
        <a:p>
          <a:endParaRPr lang="zh-CN" altLang="en-US"/>
        </a:p>
      </dgm:t>
    </dgm:pt>
    <dgm:pt modelId="{F715BC56-A579-4729-88E7-029A622DCDCB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活期利率收益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DC27CD-CF68-492A-986F-8FBDA747C480}" type="parTrans" cxnId="{5D1A9BBE-D2E7-473A-BD55-AC4156B4F403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00DDA5A9-881C-40DB-8BA0-94A1E508AFFF}" type="sibTrans" cxnId="{5D1A9BBE-D2E7-473A-BD55-AC4156B4F403}">
      <dgm:prSet/>
      <dgm:spPr/>
      <dgm:t>
        <a:bodyPr/>
        <a:lstStyle/>
        <a:p>
          <a:endParaRPr lang="zh-CN" altLang="en-US"/>
        </a:p>
      </dgm:t>
    </dgm:pt>
    <dgm:pt modelId="{FBDF953F-E3E0-4263-ADEF-99D487D91F42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支付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5C22D70-6A5D-4810-B425-60CFD7A10873}" type="parTrans" cxnId="{6DDD3537-E27B-4C10-BE34-F230C5EE6EF7}">
      <dgm:prSet/>
      <dgm:spPr>
        <a:ln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D1449663-1E46-4D91-9DF4-EC110C7E1700}" type="sibTrans" cxnId="{6DDD3537-E27B-4C10-BE34-F230C5EE6EF7}">
      <dgm:prSet/>
      <dgm:spPr/>
      <dgm:t>
        <a:bodyPr/>
        <a:lstStyle/>
        <a:p>
          <a:endParaRPr lang="zh-CN" altLang="en-US"/>
        </a:p>
      </dgm:t>
    </dgm:pt>
    <dgm:pt modelId="{41219135-40B0-486A-9BC7-4B90825212F4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赊账</a:t>
          </a:r>
          <a:r>
            <a: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分期支付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DF2221-92E6-4143-A6DD-2F1049EE8072}" type="parTrans" cxnId="{9C5ADA63-9881-4402-8C0E-2A9AC3F7D906}">
      <dgm:prSet/>
      <dgm:spPr/>
      <dgm:t>
        <a:bodyPr/>
        <a:lstStyle/>
        <a:p>
          <a:endParaRPr lang="zh-CN" altLang="en-US"/>
        </a:p>
      </dgm:t>
    </dgm:pt>
    <dgm:pt modelId="{0092610B-709A-44BB-A618-40E015466772}" type="sibTrans" cxnId="{9C5ADA63-9881-4402-8C0E-2A9AC3F7D906}">
      <dgm:prSet/>
      <dgm:spPr/>
      <dgm:t>
        <a:bodyPr/>
        <a:lstStyle/>
        <a:p>
          <a:endParaRPr lang="zh-CN" altLang="en-US"/>
        </a:p>
      </dgm:t>
    </dgm:pt>
    <dgm:pt modelId="{91548704-F191-4F6E-9650-76965A5C590E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银行卡绑定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5C7F88-7643-47CB-AC4A-1DB3E41AAE1E}" type="parTrans" cxnId="{94AE97E8-AB0E-4A88-9CB9-63C3ED110CB1}">
      <dgm:prSet/>
      <dgm:spPr/>
      <dgm:t>
        <a:bodyPr/>
        <a:lstStyle/>
        <a:p>
          <a:endParaRPr lang="zh-CN" altLang="en-US"/>
        </a:p>
      </dgm:t>
    </dgm:pt>
    <dgm:pt modelId="{3C8FD1A3-2A86-445B-A7D2-F723FAC7FF58}" type="sibTrans" cxnId="{94AE97E8-AB0E-4A88-9CB9-63C3ED110CB1}">
      <dgm:prSet/>
      <dgm:spPr/>
      <dgm:t>
        <a:bodyPr/>
        <a:lstStyle/>
        <a:p>
          <a:endParaRPr lang="zh-CN" altLang="en-US"/>
        </a:p>
      </dgm:t>
    </dgm:pt>
    <dgm:pt modelId="{4D3AB2F5-7E50-4A0B-9BA7-D4A11A996EBF}">
      <dgm:prSet phldrT="[文本]" custT="1"/>
      <dgm:spPr/>
      <dgm:t>
        <a:bodyPr/>
        <a:lstStyle/>
        <a:p>
          <a:r>
            <a: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运营中心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0FE5641-7124-4F44-9A04-B096FA836AC4}" type="parTrans" cxnId="{557586B1-C0AF-4BC4-8A8A-52653A594355}">
      <dgm:prSet/>
      <dgm:spPr/>
      <dgm:t>
        <a:bodyPr/>
        <a:lstStyle/>
        <a:p>
          <a:endParaRPr lang="zh-CN" altLang="en-US"/>
        </a:p>
      </dgm:t>
    </dgm:pt>
    <dgm:pt modelId="{16889EAE-5413-4DD2-97F0-55BAC1E05443}" type="sibTrans" cxnId="{557586B1-C0AF-4BC4-8A8A-52653A594355}">
      <dgm:prSet/>
      <dgm:spPr/>
      <dgm:t>
        <a:bodyPr/>
        <a:lstStyle/>
        <a:p>
          <a:endParaRPr lang="zh-CN" altLang="en-US"/>
        </a:p>
      </dgm:t>
    </dgm:pt>
    <dgm:pt modelId="{F807FDF7-3D14-47A3-902D-D9266FCFDCD4}" type="pres">
      <dgm:prSet presAssocID="{E8F5535F-4995-45E4-B5FE-0B05821B3C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7D3F565-B285-456D-BE56-C684E213F358}" type="pres">
      <dgm:prSet presAssocID="{4D3AB2F5-7E50-4A0B-9BA7-D4A11A996EBF}" presName="hierRoot1" presStyleCnt="0">
        <dgm:presLayoutVars>
          <dgm:hierBranch val="init"/>
        </dgm:presLayoutVars>
      </dgm:prSet>
      <dgm:spPr/>
    </dgm:pt>
    <dgm:pt modelId="{657B7376-A7BD-42E1-93E5-121B3119F413}" type="pres">
      <dgm:prSet presAssocID="{4D3AB2F5-7E50-4A0B-9BA7-D4A11A996EBF}" presName="rootComposite1" presStyleCnt="0"/>
      <dgm:spPr/>
    </dgm:pt>
    <dgm:pt modelId="{DBEE30F0-203F-4A40-9745-AFBBFD00710D}" type="pres">
      <dgm:prSet presAssocID="{4D3AB2F5-7E50-4A0B-9BA7-D4A11A996EB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25DA21-F7D0-4A67-A344-C6611790B624}" type="pres">
      <dgm:prSet presAssocID="{4D3AB2F5-7E50-4A0B-9BA7-D4A11A996EB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453E8C2D-5625-4F0C-8CD6-B620694F9EFE}" type="pres">
      <dgm:prSet presAssocID="{4D3AB2F5-7E50-4A0B-9BA7-D4A11A996EBF}" presName="hierChild2" presStyleCnt="0"/>
      <dgm:spPr/>
    </dgm:pt>
    <dgm:pt modelId="{558400A3-41F7-4B11-AA6A-EBC5C2ACB5C4}" type="pres">
      <dgm:prSet presAssocID="{2EA4C061-9B64-470D-8646-407BBEE3E8B9}" presName="Name37" presStyleLbl="parChTrans1D2" presStyleIdx="0" presStyleCnt="1"/>
      <dgm:spPr/>
      <dgm:t>
        <a:bodyPr/>
        <a:lstStyle/>
        <a:p>
          <a:endParaRPr lang="zh-CN" altLang="en-US"/>
        </a:p>
      </dgm:t>
    </dgm:pt>
    <dgm:pt modelId="{AC496781-472D-4A3C-AD16-28746648DED9}" type="pres">
      <dgm:prSet presAssocID="{3297673E-EA12-425F-9AD4-D9107DA73931}" presName="hierRoot2" presStyleCnt="0">
        <dgm:presLayoutVars>
          <dgm:hierBranch val="init"/>
        </dgm:presLayoutVars>
      </dgm:prSet>
      <dgm:spPr/>
    </dgm:pt>
    <dgm:pt modelId="{B556E91C-E859-4A91-B2EB-6C1862D55821}" type="pres">
      <dgm:prSet presAssocID="{3297673E-EA12-425F-9AD4-D9107DA73931}" presName="rootComposite" presStyleCnt="0"/>
      <dgm:spPr/>
    </dgm:pt>
    <dgm:pt modelId="{53734882-D44D-4C5C-B799-164923FDE517}" type="pres">
      <dgm:prSet presAssocID="{3297673E-EA12-425F-9AD4-D9107DA73931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8F9AE10-B0BB-46FA-B1EE-8C9175EF548D}" type="pres">
      <dgm:prSet presAssocID="{3297673E-EA12-425F-9AD4-D9107DA73931}" presName="rootConnector" presStyleLbl="node2" presStyleIdx="0" presStyleCnt="1"/>
      <dgm:spPr/>
      <dgm:t>
        <a:bodyPr/>
        <a:lstStyle/>
        <a:p>
          <a:endParaRPr lang="zh-CN" altLang="en-US"/>
        </a:p>
      </dgm:t>
    </dgm:pt>
    <dgm:pt modelId="{B3B4BADC-80D0-4481-97A2-427ACC3E25D2}" type="pres">
      <dgm:prSet presAssocID="{3297673E-EA12-425F-9AD4-D9107DA73931}" presName="hierChild4" presStyleCnt="0"/>
      <dgm:spPr/>
    </dgm:pt>
    <dgm:pt modelId="{845BCAC7-A9E2-4D17-B32C-FB37AD9A9350}" type="pres">
      <dgm:prSet presAssocID="{AF2BB643-96D5-48D1-82FC-26523E89CFC5}" presName="Name37" presStyleLbl="parChTrans1D3" presStyleIdx="0" presStyleCnt="5"/>
      <dgm:spPr/>
      <dgm:t>
        <a:bodyPr/>
        <a:lstStyle/>
        <a:p>
          <a:endParaRPr lang="zh-CN" altLang="en-US"/>
        </a:p>
      </dgm:t>
    </dgm:pt>
    <dgm:pt modelId="{92E53CE9-BA80-4190-BEDD-74F102493685}" type="pres">
      <dgm:prSet presAssocID="{A25B17A3-DD58-4304-BDE9-F5B355C40A82}" presName="hierRoot2" presStyleCnt="0">
        <dgm:presLayoutVars>
          <dgm:hierBranch val="init"/>
        </dgm:presLayoutVars>
      </dgm:prSet>
      <dgm:spPr/>
    </dgm:pt>
    <dgm:pt modelId="{A08ACD99-D813-436E-BF45-284A039612D0}" type="pres">
      <dgm:prSet presAssocID="{A25B17A3-DD58-4304-BDE9-F5B355C40A82}" presName="rootComposite" presStyleCnt="0"/>
      <dgm:spPr/>
    </dgm:pt>
    <dgm:pt modelId="{0FE8AA43-63E2-4E54-A011-5F09E65BFA11}" type="pres">
      <dgm:prSet presAssocID="{A25B17A3-DD58-4304-BDE9-F5B355C40A82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50128CD-9923-40D8-9ECB-634B7A17846F}" type="pres">
      <dgm:prSet presAssocID="{A25B17A3-DD58-4304-BDE9-F5B355C40A82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C767E118-4C39-4F45-B7AE-8A5F280C090F}" type="pres">
      <dgm:prSet presAssocID="{A25B17A3-DD58-4304-BDE9-F5B355C40A82}" presName="hierChild4" presStyleCnt="0"/>
      <dgm:spPr/>
    </dgm:pt>
    <dgm:pt modelId="{2B545EFD-4DEB-4A64-9127-7620BD63E3F2}" type="pres">
      <dgm:prSet presAssocID="{B1670C30-6371-4F08-924A-AF432C448505}" presName="Name37" presStyleLbl="parChTrans1D4" presStyleIdx="0" presStyleCnt="32"/>
      <dgm:spPr/>
      <dgm:t>
        <a:bodyPr/>
        <a:lstStyle/>
        <a:p>
          <a:endParaRPr lang="zh-CN" altLang="en-US"/>
        </a:p>
      </dgm:t>
    </dgm:pt>
    <dgm:pt modelId="{81700324-E681-4025-BB25-3B04B1EC32E3}" type="pres">
      <dgm:prSet presAssocID="{2630E12E-DD59-4C86-85C3-93A10746D57B}" presName="hierRoot2" presStyleCnt="0">
        <dgm:presLayoutVars>
          <dgm:hierBranch val="init"/>
        </dgm:presLayoutVars>
      </dgm:prSet>
      <dgm:spPr/>
    </dgm:pt>
    <dgm:pt modelId="{4AEEB057-9023-4FC5-9E3F-FDDA05062606}" type="pres">
      <dgm:prSet presAssocID="{2630E12E-DD59-4C86-85C3-93A10746D57B}" presName="rootComposite" presStyleCnt="0"/>
      <dgm:spPr/>
    </dgm:pt>
    <dgm:pt modelId="{B912FB23-C602-4BF8-BB3A-0D6BE2C49400}" type="pres">
      <dgm:prSet presAssocID="{2630E12E-DD59-4C86-85C3-93A10746D57B}" presName="rootText" presStyleLbl="node4" presStyleIdx="0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6C2E81-5D35-4FF4-A891-5C0237A2048F}" type="pres">
      <dgm:prSet presAssocID="{2630E12E-DD59-4C86-85C3-93A10746D57B}" presName="rootConnector" presStyleLbl="node4" presStyleIdx="0" presStyleCnt="32"/>
      <dgm:spPr/>
      <dgm:t>
        <a:bodyPr/>
        <a:lstStyle/>
        <a:p>
          <a:endParaRPr lang="zh-CN" altLang="en-US"/>
        </a:p>
      </dgm:t>
    </dgm:pt>
    <dgm:pt modelId="{03EB5B98-F0F2-4839-A9D6-8DD6BB2CBBFD}" type="pres">
      <dgm:prSet presAssocID="{2630E12E-DD59-4C86-85C3-93A10746D57B}" presName="hierChild4" presStyleCnt="0"/>
      <dgm:spPr/>
    </dgm:pt>
    <dgm:pt modelId="{FD48F7C6-8A36-4BEE-9F56-766E3340D903}" type="pres">
      <dgm:prSet presAssocID="{2630E12E-DD59-4C86-85C3-93A10746D57B}" presName="hierChild5" presStyleCnt="0"/>
      <dgm:spPr/>
    </dgm:pt>
    <dgm:pt modelId="{86EAA876-C9B6-43A2-A563-9E8ACB091A85}" type="pres">
      <dgm:prSet presAssocID="{33649805-DAC0-42AC-9260-AD06E8128451}" presName="Name37" presStyleLbl="parChTrans1D4" presStyleIdx="1" presStyleCnt="32"/>
      <dgm:spPr/>
      <dgm:t>
        <a:bodyPr/>
        <a:lstStyle/>
        <a:p>
          <a:endParaRPr lang="zh-CN" altLang="en-US"/>
        </a:p>
      </dgm:t>
    </dgm:pt>
    <dgm:pt modelId="{8F48C4E3-012F-4CFD-AD1E-290C4C6CA416}" type="pres">
      <dgm:prSet presAssocID="{228FC2BD-A3EF-4669-9CCA-51FE3259ADB9}" presName="hierRoot2" presStyleCnt="0">
        <dgm:presLayoutVars>
          <dgm:hierBranch val="init"/>
        </dgm:presLayoutVars>
      </dgm:prSet>
      <dgm:spPr/>
    </dgm:pt>
    <dgm:pt modelId="{3075804E-31D3-43AD-A938-A5E1CE0C1634}" type="pres">
      <dgm:prSet presAssocID="{228FC2BD-A3EF-4669-9CCA-51FE3259ADB9}" presName="rootComposite" presStyleCnt="0"/>
      <dgm:spPr/>
    </dgm:pt>
    <dgm:pt modelId="{AD83A335-DE43-4A17-AE3A-7DFDC13C0F61}" type="pres">
      <dgm:prSet presAssocID="{228FC2BD-A3EF-4669-9CCA-51FE3259ADB9}" presName="rootText" presStyleLbl="node4" presStyleIdx="1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2CECD7A-959B-46D6-A6C0-CF4C14945BE9}" type="pres">
      <dgm:prSet presAssocID="{228FC2BD-A3EF-4669-9CCA-51FE3259ADB9}" presName="rootConnector" presStyleLbl="node4" presStyleIdx="1" presStyleCnt="32"/>
      <dgm:spPr/>
      <dgm:t>
        <a:bodyPr/>
        <a:lstStyle/>
        <a:p>
          <a:endParaRPr lang="zh-CN" altLang="en-US"/>
        </a:p>
      </dgm:t>
    </dgm:pt>
    <dgm:pt modelId="{00465F96-8F4C-490A-A882-7A3B2DEBD7E2}" type="pres">
      <dgm:prSet presAssocID="{228FC2BD-A3EF-4669-9CCA-51FE3259ADB9}" presName="hierChild4" presStyleCnt="0"/>
      <dgm:spPr/>
    </dgm:pt>
    <dgm:pt modelId="{E5561347-E7D5-4B84-9CB7-6566DE51B861}" type="pres">
      <dgm:prSet presAssocID="{228FC2BD-A3EF-4669-9CCA-51FE3259ADB9}" presName="hierChild5" presStyleCnt="0"/>
      <dgm:spPr/>
    </dgm:pt>
    <dgm:pt modelId="{7FE5FA03-4337-45D2-A79B-409BECC7DBB2}" type="pres">
      <dgm:prSet presAssocID="{69A0B6C7-9F2F-4CCD-9D98-5B8BF2AE44A0}" presName="Name37" presStyleLbl="parChTrans1D4" presStyleIdx="2" presStyleCnt="32"/>
      <dgm:spPr/>
      <dgm:t>
        <a:bodyPr/>
        <a:lstStyle/>
        <a:p>
          <a:endParaRPr lang="zh-CN" altLang="en-US"/>
        </a:p>
      </dgm:t>
    </dgm:pt>
    <dgm:pt modelId="{7FC5FEF7-95FF-4C56-9B23-2F13E6112BC2}" type="pres">
      <dgm:prSet presAssocID="{CABF52B7-B216-4198-878B-167BC33E3B7D}" presName="hierRoot2" presStyleCnt="0">
        <dgm:presLayoutVars>
          <dgm:hierBranch val="init"/>
        </dgm:presLayoutVars>
      </dgm:prSet>
      <dgm:spPr/>
    </dgm:pt>
    <dgm:pt modelId="{6F0978C2-3407-4293-AE97-D82DBACB512E}" type="pres">
      <dgm:prSet presAssocID="{CABF52B7-B216-4198-878B-167BC33E3B7D}" presName="rootComposite" presStyleCnt="0"/>
      <dgm:spPr/>
    </dgm:pt>
    <dgm:pt modelId="{9222EC0D-6A52-48DC-8775-B1651F4F6FE6}" type="pres">
      <dgm:prSet presAssocID="{CABF52B7-B216-4198-878B-167BC33E3B7D}" presName="rootText" presStyleLbl="node4" presStyleIdx="2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54F1D6D-E86A-4589-84A6-CA5CDE4BDDD6}" type="pres">
      <dgm:prSet presAssocID="{CABF52B7-B216-4198-878B-167BC33E3B7D}" presName="rootConnector" presStyleLbl="node4" presStyleIdx="2" presStyleCnt="32"/>
      <dgm:spPr/>
      <dgm:t>
        <a:bodyPr/>
        <a:lstStyle/>
        <a:p>
          <a:endParaRPr lang="zh-CN" altLang="en-US"/>
        </a:p>
      </dgm:t>
    </dgm:pt>
    <dgm:pt modelId="{FEE21C3A-92C8-40FA-91C6-B826B56BE11B}" type="pres">
      <dgm:prSet presAssocID="{CABF52B7-B216-4198-878B-167BC33E3B7D}" presName="hierChild4" presStyleCnt="0"/>
      <dgm:spPr/>
    </dgm:pt>
    <dgm:pt modelId="{1A4FA29B-E0C1-4FBD-A42F-1E376C422E46}" type="pres">
      <dgm:prSet presAssocID="{CABF52B7-B216-4198-878B-167BC33E3B7D}" presName="hierChild5" presStyleCnt="0"/>
      <dgm:spPr/>
    </dgm:pt>
    <dgm:pt modelId="{36F131A4-CAC2-4214-9B94-2A4C772B5BA7}" type="pres">
      <dgm:prSet presAssocID="{9475EF46-8AC9-4C7A-81BB-48007D3D1913}" presName="Name37" presStyleLbl="parChTrans1D4" presStyleIdx="3" presStyleCnt="32"/>
      <dgm:spPr/>
      <dgm:t>
        <a:bodyPr/>
        <a:lstStyle/>
        <a:p>
          <a:endParaRPr lang="zh-CN" altLang="en-US"/>
        </a:p>
      </dgm:t>
    </dgm:pt>
    <dgm:pt modelId="{34645BC0-8EA7-4617-B051-4831884973DD}" type="pres">
      <dgm:prSet presAssocID="{CE65A8A6-9A5E-4852-853F-532E87C15B14}" presName="hierRoot2" presStyleCnt="0">
        <dgm:presLayoutVars>
          <dgm:hierBranch val="init"/>
        </dgm:presLayoutVars>
      </dgm:prSet>
      <dgm:spPr/>
    </dgm:pt>
    <dgm:pt modelId="{7950C831-EDE3-432C-A7C9-D88EBF07622F}" type="pres">
      <dgm:prSet presAssocID="{CE65A8A6-9A5E-4852-853F-532E87C15B14}" presName="rootComposite" presStyleCnt="0"/>
      <dgm:spPr/>
    </dgm:pt>
    <dgm:pt modelId="{CE0674C2-05D7-4DAC-ACEF-E2EF975BABF5}" type="pres">
      <dgm:prSet presAssocID="{CE65A8A6-9A5E-4852-853F-532E87C15B14}" presName="rootText" presStyleLbl="node4" presStyleIdx="3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DA4872E-D2D8-4918-8387-CB5751D3481C}" type="pres">
      <dgm:prSet presAssocID="{CE65A8A6-9A5E-4852-853F-532E87C15B14}" presName="rootConnector" presStyleLbl="node4" presStyleIdx="3" presStyleCnt="32"/>
      <dgm:spPr/>
      <dgm:t>
        <a:bodyPr/>
        <a:lstStyle/>
        <a:p>
          <a:endParaRPr lang="zh-CN" altLang="en-US"/>
        </a:p>
      </dgm:t>
    </dgm:pt>
    <dgm:pt modelId="{43EA2F50-13A6-487B-95C5-2BC2D5751272}" type="pres">
      <dgm:prSet presAssocID="{CE65A8A6-9A5E-4852-853F-532E87C15B14}" presName="hierChild4" presStyleCnt="0"/>
      <dgm:spPr/>
    </dgm:pt>
    <dgm:pt modelId="{28AE3D16-9FA5-4A80-B86C-C324595470E0}" type="pres">
      <dgm:prSet presAssocID="{CE65A8A6-9A5E-4852-853F-532E87C15B14}" presName="hierChild5" presStyleCnt="0"/>
      <dgm:spPr/>
    </dgm:pt>
    <dgm:pt modelId="{00DCFEEB-34A4-4B04-B41C-4AE524BF27BF}" type="pres">
      <dgm:prSet presAssocID="{A25B17A3-DD58-4304-BDE9-F5B355C40A82}" presName="hierChild5" presStyleCnt="0"/>
      <dgm:spPr/>
    </dgm:pt>
    <dgm:pt modelId="{AC9B1ABB-2437-4965-87EC-C8F7EAE28279}" type="pres">
      <dgm:prSet presAssocID="{297C870A-1177-4246-98C5-10466CBD2326}" presName="Name37" presStyleLbl="parChTrans1D3" presStyleIdx="1" presStyleCnt="5"/>
      <dgm:spPr/>
      <dgm:t>
        <a:bodyPr/>
        <a:lstStyle/>
        <a:p>
          <a:endParaRPr lang="zh-CN" altLang="en-US"/>
        </a:p>
      </dgm:t>
    </dgm:pt>
    <dgm:pt modelId="{D3ED0E5E-1721-4515-BB8D-8CB4C6DD8FF9}" type="pres">
      <dgm:prSet presAssocID="{CAEC5021-C436-4D06-A168-7C6D9C9086BA}" presName="hierRoot2" presStyleCnt="0">
        <dgm:presLayoutVars>
          <dgm:hierBranch val="init"/>
        </dgm:presLayoutVars>
      </dgm:prSet>
      <dgm:spPr/>
    </dgm:pt>
    <dgm:pt modelId="{D5D13E95-FB01-4DA7-95ED-8EFE3AD8A37A}" type="pres">
      <dgm:prSet presAssocID="{CAEC5021-C436-4D06-A168-7C6D9C9086BA}" presName="rootComposite" presStyleCnt="0"/>
      <dgm:spPr/>
    </dgm:pt>
    <dgm:pt modelId="{19AABAEF-1391-4556-AB2E-A9C0DA31370B}" type="pres">
      <dgm:prSet presAssocID="{CAEC5021-C436-4D06-A168-7C6D9C9086BA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D79D31-48B2-494C-BDCD-C46ABD0C5F30}" type="pres">
      <dgm:prSet presAssocID="{CAEC5021-C436-4D06-A168-7C6D9C9086BA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F04AC454-DEA7-426E-A50B-19AFF1C8C31E}" type="pres">
      <dgm:prSet presAssocID="{CAEC5021-C436-4D06-A168-7C6D9C9086BA}" presName="hierChild4" presStyleCnt="0"/>
      <dgm:spPr/>
    </dgm:pt>
    <dgm:pt modelId="{F1FBEB51-7149-4ED9-8895-22729B20F84A}" type="pres">
      <dgm:prSet presAssocID="{A536A8A7-1190-4D93-A9CE-54633B8F5EE3}" presName="Name37" presStyleLbl="parChTrans1D4" presStyleIdx="4" presStyleCnt="32"/>
      <dgm:spPr/>
      <dgm:t>
        <a:bodyPr/>
        <a:lstStyle/>
        <a:p>
          <a:endParaRPr lang="zh-CN" altLang="en-US"/>
        </a:p>
      </dgm:t>
    </dgm:pt>
    <dgm:pt modelId="{FD691F2C-FBDF-47E3-B953-28AB6F774FDD}" type="pres">
      <dgm:prSet presAssocID="{D5F2A1FF-2E02-4A76-B9B7-85647E24A4B8}" presName="hierRoot2" presStyleCnt="0">
        <dgm:presLayoutVars>
          <dgm:hierBranch val="init"/>
        </dgm:presLayoutVars>
      </dgm:prSet>
      <dgm:spPr/>
    </dgm:pt>
    <dgm:pt modelId="{9131E3D8-0E11-475B-82F7-66010213DDBA}" type="pres">
      <dgm:prSet presAssocID="{D5F2A1FF-2E02-4A76-B9B7-85647E24A4B8}" presName="rootComposite" presStyleCnt="0"/>
      <dgm:spPr/>
    </dgm:pt>
    <dgm:pt modelId="{62B93336-83D4-4AD5-A799-4E4EAE712D0D}" type="pres">
      <dgm:prSet presAssocID="{D5F2A1FF-2E02-4A76-B9B7-85647E24A4B8}" presName="rootText" presStyleLbl="node4" presStyleIdx="4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2118EB7-F9FC-40B6-8167-A14DF40FF840}" type="pres">
      <dgm:prSet presAssocID="{D5F2A1FF-2E02-4A76-B9B7-85647E24A4B8}" presName="rootConnector" presStyleLbl="node4" presStyleIdx="4" presStyleCnt="32"/>
      <dgm:spPr/>
      <dgm:t>
        <a:bodyPr/>
        <a:lstStyle/>
        <a:p>
          <a:endParaRPr lang="zh-CN" altLang="en-US"/>
        </a:p>
      </dgm:t>
    </dgm:pt>
    <dgm:pt modelId="{1E180A95-6CAC-4B21-AB62-FE03DE09EEA7}" type="pres">
      <dgm:prSet presAssocID="{D5F2A1FF-2E02-4A76-B9B7-85647E24A4B8}" presName="hierChild4" presStyleCnt="0"/>
      <dgm:spPr/>
    </dgm:pt>
    <dgm:pt modelId="{0660B2E0-0BF9-4C02-A1E3-8EAF05A4E669}" type="pres">
      <dgm:prSet presAssocID="{E48C475A-E67D-4F81-B232-F753D540588A}" presName="Name37" presStyleLbl="parChTrans1D4" presStyleIdx="5" presStyleCnt="32"/>
      <dgm:spPr/>
      <dgm:t>
        <a:bodyPr/>
        <a:lstStyle/>
        <a:p>
          <a:endParaRPr lang="zh-CN" altLang="en-US"/>
        </a:p>
      </dgm:t>
    </dgm:pt>
    <dgm:pt modelId="{C48D3593-1964-49CD-8BC4-4357D68AA017}" type="pres">
      <dgm:prSet presAssocID="{276EC0D8-F327-4B10-B338-EA023D404A42}" presName="hierRoot2" presStyleCnt="0">
        <dgm:presLayoutVars>
          <dgm:hierBranch val="init"/>
        </dgm:presLayoutVars>
      </dgm:prSet>
      <dgm:spPr/>
    </dgm:pt>
    <dgm:pt modelId="{18B51450-8F4E-4621-B2DE-5E97BAE096B3}" type="pres">
      <dgm:prSet presAssocID="{276EC0D8-F327-4B10-B338-EA023D404A42}" presName="rootComposite" presStyleCnt="0"/>
      <dgm:spPr/>
    </dgm:pt>
    <dgm:pt modelId="{A7F4E772-8585-4515-8721-1418F9EAB3EE}" type="pres">
      <dgm:prSet presAssocID="{276EC0D8-F327-4B10-B338-EA023D404A42}" presName="rootText" presStyleLbl="node4" presStyleIdx="5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8DA08E-5604-4F78-8577-173200450664}" type="pres">
      <dgm:prSet presAssocID="{276EC0D8-F327-4B10-B338-EA023D404A42}" presName="rootConnector" presStyleLbl="node4" presStyleIdx="5" presStyleCnt="32"/>
      <dgm:spPr/>
      <dgm:t>
        <a:bodyPr/>
        <a:lstStyle/>
        <a:p>
          <a:endParaRPr lang="zh-CN" altLang="en-US"/>
        </a:p>
      </dgm:t>
    </dgm:pt>
    <dgm:pt modelId="{59C9EDBE-F450-422F-85EE-736347912C35}" type="pres">
      <dgm:prSet presAssocID="{276EC0D8-F327-4B10-B338-EA023D404A42}" presName="hierChild4" presStyleCnt="0"/>
      <dgm:spPr/>
    </dgm:pt>
    <dgm:pt modelId="{AC9387B5-2123-468D-866E-0A211897226D}" type="pres">
      <dgm:prSet presAssocID="{276EC0D8-F327-4B10-B338-EA023D404A42}" presName="hierChild5" presStyleCnt="0"/>
      <dgm:spPr/>
    </dgm:pt>
    <dgm:pt modelId="{B3E9FD4C-73C3-47A1-AECA-457505C9101D}" type="pres">
      <dgm:prSet presAssocID="{93DFEA1C-1DD3-4C94-8224-CB1066ACF9CA}" presName="Name37" presStyleLbl="parChTrans1D4" presStyleIdx="6" presStyleCnt="32"/>
      <dgm:spPr/>
      <dgm:t>
        <a:bodyPr/>
        <a:lstStyle/>
        <a:p>
          <a:endParaRPr lang="zh-CN" altLang="en-US"/>
        </a:p>
      </dgm:t>
    </dgm:pt>
    <dgm:pt modelId="{B4108D49-D978-4BF8-91C9-895F6A98B4A0}" type="pres">
      <dgm:prSet presAssocID="{10070E35-6476-4997-AA22-6FFFB7174E9B}" presName="hierRoot2" presStyleCnt="0">
        <dgm:presLayoutVars>
          <dgm:hierBranch val="init"/>
        </dgm:presLayoutVars>
      </dgm:prSet>
      <dgm:spPr/>
    </dgm:pt>
    <dgm:pt modelId="{719B2AD9-AF80-487C-B046-CA10BDC5F8CA}" type="pres">
      <dgm:prSet presAssocID="{10070E35-6476-4997-AA22-6FFFB7174E9B}" presName="rootComposite" presStyleCnt="0"/>
      <dgm:spPr/>
    </dgm:pt>
    <dgm:pt modelId="{ADCABCC6-E407-45D8-B1AC-1FA734550403}" type="pres">
      <dgm:prSet presAssocID="{10070E35-6476-4997-AA22-6FFFB7174E9B}" presName="rootText" presStyleLbl="node4" presStyleIdx="6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A3AD34-DE9E-4F17-9B6D-6DF221CB5840}" type="pres">
      <dgm:prSet presAssocID="{10070E35-6476-4997-AA22-6FFFB7174E9B}" presName="rootConnector" presStyleLbl="node4" presStyleIdx="6" presStyleCnt="32"/>
      <dgm:spPr/>
      <dgm:t>
        <a:bodyPr/>
        <a:lstStyle/>
        <a:p>
          <a:endParaRPr lang="zh-CN" altLang="en-US"/>
        </a:p>
      </dgm:t>
    </dgm:pt>
    <dgm:pt modelId="{053DDD51-EA20-4A06-B1C4-9D626CB22A9A}" type="pres">
      <dgm:prSet presAssocID="{10070E35-6476-4997-AA22-6FFFB7174E9B}" presName="hierChild4" presStyleCnt="0"/>
      <dgm:spPr/>
    </dgm:pt>
    <dgm:pt modelId="{D2B721ED-1333-4B67-9C9F-A7B026577AF0}" type="pres">
      <dgm:prSet presAssocID="{10070E35-6476-4997-AA22-6FFFB7174E9B}" presName="hierChild5" presStyleCnt="0"/>
      <dgm:spPr/>
    </dgm:pt>
    <dgm:pt modelId="{196B6AB6-4228-4FCF-9FE2-35F25703453B}" type="pres">
      <dgm:prSet presAssocID="{BEDC27CD-CF68-492A-986F-8FBDA747C480}" presName="Name37" presStyleLbl="parChTrans1D4" presStyleIdx="7" presStyleCnt="32"/>
      <dgm:spPr/>
      <dgm:t>
        <a:bodyPr/>
        <a:lstStyle/>
        <a:p>
          <a:endParaRPr lang="zh-CN" altLang="en-US"/>
        </a:p>
      </dgm:t>
    </dgm:pt>
    <dgm:pt modelId="{F8939CDF-CC6E-4B0E-B1A4-F1B834978D37}" type="pres">
      <dgm:prSet presAssocID="{F715BC56-A579-4729-88E7-029A622DCDCB}" presName="hierRoot2" presStyleCnt="0">
        <dgm:presLayoutVars>
          <dgm:hierBranch val="init"/>
        </dgm:presLayoutVars>
      </dgm:prSet>
      <dgm:spPr/>
    </dgm:pt>
    <dgm:pt modelId="{F5396FF7-C4C9-422B-94C4-11A863A7F75E}" type="pres">
      <dgm:prSet presAssocID="{F715BC56-A579-4729-88E7-029A622DCDCB}" presName="rootComposite" presStyleCnt="0"/>
      <dgm:spPr/>
    </dgm:pt>
    <dgm:pt modelId="{7A5D8304-3550-4333-A943-D06EC21ED0FB}" type="pres">
      <dgm:prSet presAssocID="{F715BC56-A579-4729-88E7-029A622DCDCB}" presName="rootText" presStyleLbl="node4" presStyleIdx="7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4FA70B-5F64-43ED-A7DA-F1B3270EB5A9}" type="pres">
      <dgm:prSet presAssocID="{F715BC56-A579-4729-88E7-029A622DCDCB}" presName="rootConnector" presStyleLbl="node4" presStyleIdx="7" presStyleCnt="32"/>
      <dgm:spPr/>
      <dgm:t>
        <a:bodyPr/>
        <a:lstStyle/>
        <a:p>
          <a:endParaRPr lang="zh-CN" altLang="en-US"/>
        </a:p>
      </dgm:t>
    </dgm:pt>
    <dgm:pt modelId="{C7A1EE46-F20E-4202-836E-4F53D6E326A4}" type="pres">
      <dgm:prSet presAssocID="{F715BC56-A579-4729-88E7-029A622DCDCB}" presName="hierChild4" presStyleCnt="0"/>
      <dgm:spPr/>
    </dgm:pt>
    <dgm:pt modelId="{A3DC7580-9F7E-4A4E-A02E-64E878E70733}" type="pres">
      <dgm:prSet presAssocID="{F715BC56-A579-4729-88E7-029A622DCDCB}" presName="hierChild5" presStyleCnt="0"/>
      <dgm:spPr/>
    </dgm:pt>
    <dgm:pt modelId="{623D6162-6FBF-4995-AEF7-0C7989A44552}" type="pres">
      <dgm:prSet presAssocID="{F5DF2221-92E6-4143-A6DD-2F1049EE8072}" presName="Name37" presStyleLbl="parChTrans1D4" presStyleIdx="8" presStyleCnt="32"/>
      <dgm:spPr/>
      <dgm:t>
        <a:bodyPr/>
        <a:lstStyle/>
        <a:p>
          <a:endParaRPr lang="zh-CN" altLang="en-US"/>
        </a:p>
      </dgm:t>
    </dgm:pt>
    <dgm:pt modelId="{B3DE29F9-10A3-45E1-A683-6A43079FE6C8}" type="pres">
      <dgm:prSet presAssocID="{41219135-40B0-486A-9BC7-4B90825212F4}" presName="hierRoot2" presStyleCnt="0">
        <dgm:presLayoutVars>
          <dgm:hierBranch val="init"/>
        </dgm:presLayoutVars>
      </dgm:prSet>
      <dgm:spPr/>
    </dgm:pt>
    <dgm:pt modelId="{F3178737-EB80-4746-88B1-5EFC3505C844}" type="pres">
      <dgm:prSet presAssocID="{41219135-40B0-486A-9BC7-4B90825212F4}" presName="rootComposite" presStyleCnt="0"/>
      <dgm:spPr/>
    </dgm:pt>
    <dgm:pt modelId="{D2791B58-829A-4264-A720-3B258ECEDB3F}" type="pres">
      <dgm:prSet presAssocID="{41219135-40B0-486A-9BC7-4B90825212F4}" presName="rootText" presStyleLbl="node4" presStyleIdx="8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FA3B49-A239-4B9A-8F93-2B498E6A7BC3}" type="pres">
      <dgm:prSet presAssocID="{41219135-40B0-486A-9BC7-4B90825212F4}" presName="rootConnector" presStyleLbl="node4" presStyleIdx="8" presStyleCnt="32"/>
      <dgm:spPr/>
      <dgm:t>
        <a:bodyPr/>
        <a:lstStyle/>
        <a:p>
          <a:endParaRPr lang="zh-CN" altLang="en-US"/>
        </a:p>
      </dgm:t>
    </dgm:pt>
    <dgm:pt modelId="{B6BE3AB0-03F9-4159-B71A-243FD687241A}" type="pres">
      <dgm:prSet presAssocID="{41219135-40B0-486A-9BC7-4B90825212F4}" presName="hierChild4" presStyleCnt="0"/>
      <dgm:spPr/>
    </dgm:pt>
    <dgm:pt modelId="{2D9F10F7-E78B-4F88-8FB0-130ACD2BD00D}" type="pres">
      <dgm:prSet presAssocID="{41219135-40B0-486A-9BC7-4B90825212F4}" presName="hierChild5" presStyleCnt="0"/>
      <dgm:spPr/>
    </dgm:pt>
    <dgm:pt modelId="{543F5302-5B04-4EF9-9EE8-E3A6D39E625E}" type="pres">
      <dgm:prSet presAssocID="{DE5C7F88-7643-47CB-AC4A-1DB3E41AAE1E}" presName="Name37" presStyleLbl="parChTrans1D4" presStyleIdx="9" presStyleCnt="32"/>
      <dgm:spPr/>
      <dgm:t>
        <a:bodyPr/>
        <a:lstStyle/>
        <a:p>
          <a:endParaRPr lang="zh-CN" altLang="en-US"/>
        </a:p>
      </dgm:t>
    </dgm:pt>
    <dgm:pt modelId="{FA53B050-70C8-4DE1-9A98-6430B9DA05BE}" type="pres">
      <dgm:prSet presAssocID="{91548704-F191-4F6E-9650-76965A5C590E}" presName="hierRoot2" presStyleCnt="0">
        <dgm:presLayoutVars>
          <dgm:hierBranch val="init"/>
        </dgm:presLayoutVars>
      </dgm:prSet>
      <dgm:spPr/>
    </dgm:pt>
    <dgm:pt modelId="{157DB76E-E451-4E02-BBB8-09216E1713D0}" type="pres">
      <dgm:prSet presAssocID="{91548704-F191-4F6E-9650-76965A5C590E}" presName="rootComposite" presStyleCnt="0"/>
      <dgm:spPr/>
    </dgm:pt>
    <dgm:pt modelId="{998C28CA-0B5C-4948-837A-6C983D127967}" type="pres">
      <dgm:prSet presAssocID="{91548704-F191-4F6E-9650-76965A5C590E}" presName="rootText" presStyleLbl="node4" presStyleIdx="9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996487D-CE24-45DC-A481-52C405ECD8CB}" type="pres">
      <dgm:prSet presAssocID="{91548704-F191-4F6E-9650-76965A5C590E}" presName="rootConnector" presStyleLbl="node4" presStyleIdx="9" presStyleCnt="32"/>
      <dgm:spPr/>
      <dgm:t>
        <a:bodyPr/>
        <a:lstStyle/>
        <a:p>
          <a:endParaRPr lang="zh-CN" altLang="en-US"/>
        </a:p>
      </dgm:t>
    </dgm:pt>
    <dgm:pt modelId="{7BC5C678-7297-4FF0-9655-EDCF48775521}" type="pres">
      <dgm:prSet presAssocID="{91548704-F191-4F6E-9650-76965A5C590E}" presName="hierChild4" presStyleCnt="0"/>
      <dgm:spPr/>
    </dgm:pt>
    <dgm:pt modelId="{02B36687-19A3-4768-88E9-A030789E4B95}" type="pres">
      <dgm:prSet presAssocID="{91548704-F191-4F6E-9650-76965A5C590E}" presName="hierChild5" presStyleCnt="0"/>
      <dgm:spPr/>
    </dgm:pt>
    <dgm:pt modelId="{4606EA3E-279A-4E8A-883C-3367DB89C185}" type="pres">
      <dgm:prSet presAssocID="{D5F2A1FF-2E02-4A76-B9B7-85647E24A4B8}" presName="hierChild5" presStyleCnt="0"/>
      <dgm:spPr/>
    </dgm:pt>
    <dgm:pt modelId="{5D808973-3BAC-4F12-BD82-CE8830F62245}" type="pres">
      <dgm:prSet presAssocID="{C974EF87-0325-41E7-8E8E-3AEF669E3B06}" presName="Name37" presStyleLbl="parChTrans1D4" presStyleIdx="10" presStyleCnt="32"/>
      <dgm:spPr/>
      <dgm:t>
        <a:bodyPr/>
        <a:lstStyle/>
        <a:p>
          <a:endParaRPr lang="zh-CN" altLang="en-US"/>
        </a:p>
      </dgm:t>
    </dgm:pt>
    <dgm:pt modelId="{AD60526F-6739-4AF2-9102-07D39E539560}" type="pres">
      <dgm:prSet presAssocID="{044E42A5-DDB1-457E-A72B-A5DEF7ABEE1B}" presName="hierRoot2" presStyleCnt="0">
        <dgm:presLayoutVars>
          <dgm:hierBranch val="init"/>
        </dgm:presLayoutVars>
      </dgm:prSet>
      <dgm:spPr/>
    </dgm:pt>
    <dgm:pt modelId="{FB83AF46-CADA-44B2-929E-64D506F8CF1E}" type="pres">
      <dgm:prSet presAssocID="{044E42A5-DDB1-457E-A72B-A5DEF7ABEE1B}" presName="rootComposite" presStyleCnt="0"/>
      <dgm:spPr/>
    </dgm:pt>
    <dgm:pt modelId="{8988F6C6-474A-41F6-BFC4-8226D94B59C0}" type="pres">
      <dgm:prSet presAssocID="{044E42A5-DDB1-457E-A72B-A5DEF7ABEE1B}" presName="rootText" presStyleLbl="node4" presStyleIdx="10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9A59D8-12F2-4A7B-8866-BB62FD74B68A}" type="pres">
      <dgm:prSet presAssocID="{044E42A5-DDB1-457E-A72B-A5DEF7ABEE1B}" presName="rootConnector" presStyleLbl="node4" presStyleIdx="10" presStyleCnt="32"/>
      <dgm:spPr/>
      <dgm:t>
        <a:bodyPr/>
        <a:lstStyle/>
        <a:p>
          <a:endParaRPr lang="zh-CN" altLang="en-US"/>
        </a:p>
      </dgm:t>
    </dgm:pt>
    <dgm:pt modelId="{5E26FB9E-474A-4B44-96E5-CE47CA754CDC}" type="pres">
      <dgm:prSet presAssocID="{044E42A5-DDB1-457E-A72B-A5DEF7ABEE1B}" presName="hierChild4" presStyleCnt="0"/>
      <dgm:spPr/>
    </dgm:pt>
    <dgm:pt modelId="{C4918F39-0535-40DA-B785-9B013FEA5A90}" type="pres">
      <dgm:prSet presAssocID="{3692C998-1EEC-4E54-A67D-4F5581948C41}" presName="Name37" presStyleLbl="parChTrans1D4" presStyleIdx="11" presStyleCnt="32"/>
      <dgm:spPr/>
      <dgm:t>
        <a:bodyPr/>
        <a:lstStyle/>
        <a:p>
          <a:endParaRPr lang="zh-CN" altLang="en-US"/>
        </a:p>
      </dgm:t>
    </dgm:pt>
    <dgm:pt modelId="{D5479FCC-5E63-41C9-A98A-172AF01BEF07}" type="pres">
      <dgm:prSet presAssocID="{2ED7A3C4-9814-4F61-8271-298865584089}" presName="hierRoot2" presStyleCnt="0">
        <dgm:presLayoutVars>
          <dgm:hierBranch val="init"/>
        </dgm:presLayoutVars>
      </dgm:prSet>
      <dgm:spPr/>
    </dgm:pt>
    <dgm:pt modelId="{33E99ACC-3408-4E67-977B-ADA45261A342}" type="pres">
      <dgm:prSet presAssocID="{2ED7A3C4-9814-4F61-8271-298865584089}" presName="rootComposite" presStyleCnt="0"/>
      <dgm:spPr/>
    </dgm:pt>
    <dgm:pt modelId="{FEADD3ED-CA87-4503-A66A-1C4212138890}" type="pres">
      <dgm:prSet presAssocID="{2ED7A3C4-9814-4F61-8271-298865584089}" presName="rootText" presStyleLbl="node4" presStyleIdx="11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C6ECE5D-1379-41BD-BCFE-CE537BCF4019}" type="pres">
      <dgm:prSet presAssocID="{2ED7A3C4-9814-4F61-8271-298865584089}" presName="rootConnector" presStyleLbl="node4" presStyleIdx="11" presStyleCnt="32"/>
      <dgm:spPr/>
      <dgm:t>
        <a:bodyPr/>
        <a:lstStyle/>
        <a:p>
          <a:endParaRPr lang="zh-CN" altLang="en-US"/>
        </a:p>
      </dgm:t>
    </dgm:pt>
    <dgm:pt modelId="{117B7C16-70C9-46E9-9175-E47A3AC17E92}" type="pres">
      <dgm:prSet presAssocID="{2ED7A3C4-9814-4F61-8271-298865584089}" presName="hierChild4" presStyleCnt="0"/>
      <dgm:spPr/>
    </dgm:pt>
    <dgm:pt modelId="{E7EEA2BE-F185-477F-B12E-ED1EC372331B}" type="pres">
      <dgm:prSet presAssocID="{2ED7A3C4-9814-4F61-8271-298865584089}" presName="hierChild5" presStyleCnt="0"/>
      <dgm:spPr/>
    </dgm:pt>
    <dgm:pt modelId="{99C4711C-7DAC-479F-9F85-D6D3DBE3FF2D}" type="pres">
      <dgm:prSet presAssocID="{95C22D70-6A5D-4810-B425-60CFD7A10873}" presName="Name37" presStyleLbl="parChTrans1D4" presStyleIdx="12" presStyleCnt="32"/>
      <dgm:spPr/>
      <dgm:t>
        <a:bodyPr/>
        <a:lstStyle/>
        <a:p>
          <a:endParaRPr lang="zh-CN" altLang="en-US"/>
        </a:p>
      </dgm:t>
    </dgm:pt>
    <dgm:pt modelId="{FB4FFF79-67F3-49C5-B46F-A04E295DE804}" type="pres">
      <dgm:prSet presAssocID="{FBDF953F-E3E0-4263-ADEF-99D487D91F42}" presName="hierRoot2" presStyleCnt="0">
        <dgm:presLayoutVars>
          <dgm:hierBranch val="init"/>
        </dgm:presLayoutVars>
      </dgm:prSet>
      <dgm:spPr/>
    </dgm:pt>
    <dgm:pt modelId="{BBD39348-50D5-4D9A-8D7C-8EF749963834}" type="pres">
      <dgm:prSet presAssocID="{FBDF953F-E3E0-4263-ADEF-99D487D91F42}" presName="rootComposite" presStyleCnt="0"/>
      <dgm:spPr/>
    </dgm:pt>
    <dgm:pt modelId="{6D458BE1-FF82-4DE3-9A12-D433A4CD8B43}" type="pres">
      <dgm:prSet presAssocID="{FBDF953F-E3E0-4263-ADEF-99D487D91F42}" presName="rootText" presStyleLbl="node4" presStyleIdx="12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3975536-EC30-4921-A6CD-59653B8415E5}" type="pres">
      <dgm:prSet presAssocID="{FBDF953F-E3E0-4263-ADEF-99D487D91F42}" presName="rootConnector" presStyleLbl="node4" presStyleIdx="12" presStyleCnt="32"/>
      <dgm:spPr/>
      <dgm:t>
        <a:bodyPr/>
        <a:lstStyle/>
        <a:p>
          <a:endParaRPr lang="zh-CN" altLang="en-US"/>
        </a:p>
      </dgm:t>
    </dgm:pt>
    <dgm:pt modelId="{E0084BE5-F34D-4825-AE4D-F9861C5F1B00}" type="pres">
      <dgm:prSet presAssocID="{FBDF953F-E3E0-4263-ADEF-99D487D91F42}" presName="hierChild4" presStyleCnt="0"/>
      <dgm:spPr/>
    </dgm:pt>
    <dgm:pt modelId="{9352A665-237F-43F2-AA64-FCE5EAD1CDDA}" type="pres">
      <dgm:prSet presAssocID="{FBDF953F-E3E0-4263-ADEF-99D487D91F42}" presName="hierChild5" presStyleCnt="0"/>
      <dgm:spPr/>
    </dgm:pt>
    <dgm:pt modelId="{AD3D2981-528B-401F-B34E-C650A8DACE18}" type="pres">
      <dgm:prSet presAssocID="{044E42A5-DDB1-457E-A72B-A5DEF7ABEE1B}" presName="hierChild5" presStyleCnt="0"/>
      <dgm:spPr/>
    </dgm:pt>
    <dgm:pt modelId="{09432915-F674-4FFD-8181-3164BEF33DF2}" type="pres">
      <dgm:prSet presAssocID="{A859BF2F-7CC7-4E85-9886-B73385B74C95}" presName="Name37" presStyleLbl="parChTrans1D4" presStyleIdx="13" presStyleCnt="32"/>
      <dgm:spPr/>
      <dgm:t>
        <a:bodyPr/>
        <a:lstStyle/>
        <a:p>
          <a:endParaRPr lang="zh-CN" altLang="en-US"/>
        </a:p>
      </dgm:t>
    </dgm:pt>
    <dgm:pt modelId="{CD7D062C-AB6F-47A9-8B84-D761E46762E0}" type="pres">
      <dgm:prSet presAssocID="{D37A95E2-5646-4356-AA75-BE8C79848461}" presName="hierRoot2" presStyleCnt="0">
        <dgm:presLayoutVars>
          <dgm:hierBranch val="init"/>
        </dgm:presLayoutVars>
      </dgm:prSet>
      <dgm:spPr/>
    </dgm:pt>
    <dgm:pt modelId="{3BFCF706-BDA2-4D3D-9E30-6139B88D363B}" type="pres">
      <dgm:prSet presAssocID="{D37A95E2-5646-4356-AA75-BE8C79848461}" presName="rootComposite" presStyleCnt="0"/>
      <dgm:spPr/>
    </dgm:pt>
    <dgm:pt modelId="{8527AF8E-BA34-4081-AD43-A5F0FCFB1207}" type="pres">
      <dgm:prSet presAssocID="{D37A95E2-5646-4356-AA75-BE8C79848461}" presName="rootText" presStyleLbl="node4" presStyleIdx="13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54DB78-6022-4EA7-94F1-1BDCF5393C37}" type="pres">
      <dgm:prSet presAssocID="{D37A95E2-5646-4356-AA75-BE8C79848461}" presName="rootConnector" presStyleLbl="node4" presStyleIdx="13" presStyleCnt="32"/>
      <dgm:spPr/>
      <dgm:t>
        <a:bodyPr/>
        <a:lstStyle/>
        <a:p>
          <a:endParaRPr lang="zh-CN" altLang="en-US"/>
        </a:p>
      </dgm:t>
    </dgm:pt>
    <dgm:pt modelId="{9DAA17A6-B32C-4256-A660-03F061542AD5}" type="pres">
      <dgm:prSet presAssocID="{D37A95E2-5646-4356-AA75-BE8C79848461}" presName="hierChild4" presStyleCnt="0"/>
      <dgm:spPr/>
    </dgm:pt>
    <dgm:pt modelId="{4C28F6CD-C4E6-4DC9-9FDB-18BCAC21DC8F}" type="pres">
      <dgm:prSet presAssocID="{2E77EBEB-E102-4C10-8835-1D7A6315A8AB}" presName="Name37" presStyleLbl="parChTrans1D4" presStyleIdx="14" presStyleCnt="32"/>
      <dgm:spPr/>
      <dgm:t>
        <a:bodyPr/>
        <a:lstStyle/>
        <a:p>
          <a:endParaRPr lang="zh-CN" altLang="en-US"/>
        </a:p>
      </dgm:t>
    </dgm:pt>
    <dgm:pt modelId="{E633B4F0-B1E6-4477-800D-953B16DDB9E8}" type="pres">
      <dgm:prSet presAssocID="{8FEDD845-2D39-4311-BD5F-712625E94C80}" presName="hierRoot2" presStyleCnt="0">
        <dgm:presLayoutVars>
          <dgm:hierBranch val="init"/>
        </dgm:presLayoutVars>
      </dgm:prSet>
      <dgm:spPr/>
    </dgm:pt>
    <dgm:pt modelId="{A63A8A0E-1006-4226-8D72-917E9FBAA012}" type="pres">
      <dgm:prSet presAssocID="{8FEDD845-2D39-4311-BD5F-712625E94C80}" presName="rootComposite" presStyleCnt="0"/>
      <dgm:spPr/>
    </dgm:pt>
    <dgm:pt modelId="{A7FC5CB2-2A32-4D37-BD6E-006F679FE182}" type="pres">
      <dgm:prSet presAssocID="{8FEDD845-2D39-4311-BD5F-712625E94C80}" presName="rootText" presStyleLbl="node4" presStyleIdx="14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0B41DB-C6FF-404D-A641-1D44B091F849}" type="pres">
      <dgm:prSet presAssocID="{8FEDD845-2D39-4311-BD5F-712625E94C80}" presName="rootConnector" presStyleLbl="node4" presStyleIdx="14" presStyleCnt="32"/>
      <dgm:spPr/>
      <dgm:t>
        <a:bodyPr/>
        <a:lstStyle/>
        <a:p>
          <a:endParaRPr lang="zh-CN" altLang="en-US"/>
        </a:p>
      </dgm:t>
    </dgm:pt>
    <dgm:pt modelId="{55D0A5B7-0681-4CA5-B933-E312E1285278}" type="pres">
      <dgm:prSet presAssocID="{8FEDD845-2D39-4311-BD5F-712625E94C80}" presName="hierChild4" presStyleCnt="0"/>
      <dgm:spPr/>
    </dgm:pt>
    <dgm:pt modelId="{F8559EF6-5ED2-45B5-B725-B4261AEEA155}" type="pres">
      <dgm:prSet presAssocID="{8FEDD845-2D39-4311-BD5F-712625E94C80}" presName="hierChild5" presStyleCnt="0"/>
      <dgm:spPr/>
    </dgm:pt>
    <dgm:pt modelId="{089E12A8-1070-49B1-92A4-9CC3C8C97F46}" type="pres">
      <dgm:prSet presAssocID="{77AABF70-C4EF-4240-A933-6DC5883E61AD}" presName="Name37" presStyleLbl="parChTrans1D4" presStyleIdx="15" presStyleCnt="32"/>
      <dgm:spPr/>
      <dgm:t>
        <a:bodyPr/>
        <a:lstStyle/>
        <a:p>
          <a:endParaRPr lang="zh-CN" altLang="en-US"/>
        </a:p>
      </dgm:t>
    </dgm:pt>
    <dgm:pt modelId="{701685C8-70FC-40CB-AE2E-BA080A744AC0}" type="pres">
      <dgm:prSet presAssocID="{2EA74E07-4221-4E51-A99D-133AB9AA067D}" presName="hierRoot2" presStyleCnt="0">
        <dgm:presLayoutVars>
          <dgm:hierBranch val="init"/>
        </dgm:presLayoutVars>
      </dgm:prSet>
      <dgm:spPr/>
    </dgm:pt>
    <dgm:pt modelId="{BCED9E31-24D5-4157-9002-FEAC613B7BE2}" type="pres">
      <dgm:prSet presAssocID="{2EA74E07-4221-4E51-A99D-133AB9AA067D}" presName="rootComposite" presStyleCnt="0"/>
      <dgm:spPr/>
    </dgm:pt>
    <dgm:pt modelId="{677B0401-861E-4CA9-B138-F06D65618FD0}" type="pres">
      <dgm:prSet presAssocID="{2EA74E07-4221-4E51-A99D-133AB9AA067D}" presName="rootText" presStyleLbl="node4" presStyleIdx="15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71245AF-E7BE-422D-BB2D-004C888A7792}" type="pres">
      <dgm:prSet presAssocID="{2EA74E07-4221-4E51-A99D-133AB9AA067D}" presName="rootConnector" presStyleLbl="node4" presStyleIdx="15" presStyleCnt="32"/>
      <dgm:spPr/>
      <dgm:t>
        <a:bodyPr/>
        <a:lstStyle/>
        <a:p>
          <a:endParaRPr lang="zh-CN" altLang="en-US"/>
        </a:p>
      </dgm:t>
    </dgm:pt>
    <dgm:pt modelId="{E973EB5F-937C-4F61-899D-249E300A7054}" type="pres">
      <dgm:prSet presAssocID="{2EA74E07-4221-4E51-A99D-133AB9AA067D}" presName="hierChild4" presStyleCnt="0"/>
      <dgm:spPr/>
    </dgm:pt>
    <dgm:pt modelId="{2DE2D034-A8E1-4575-811E-5C7B201EF7A3}" type="pres">
      <dgm:prSet presAssocID="{2EA74E07-4221-4E51-A99D-133AB9AA067D}" presName="hierChild5" presStyleCnt="0"/>
      <dgm:spPr/>
    </dgm:pt>
    <dgm:pt modelId="{E113EEA9-9DA6-4B19-88EA-54F2E5460B6A}" type="pres">
      <dgm:prSet presAssocID="{0C748641-E466-477B-BDAA-79533DE6AE61}" presName="Name37" presStyleLbl="parChTrans1D4" presStyleIdx="16" presStyleCnt="32"/>
      <dgm:spPr/>
      <dgm:t>
        <a:bodyPr/>
        <a:lstStyle/>
        <a:p>
          <a:endParaRPr lang="zh-CN" altLang="en-US"/>
        </a:p>
      </dgm:t>
    </dgm:pt>
    <dgm:pt modelId="{CFC5741D-520B-47AF-9B20-CEB79446E07A}" type="pres">
      <dgm:prSet presAssocID="{30FCB9C7-4E48-4D5D-8205-7C592025CBA0}" presName="hierRoot2" presStyleCnt="0">
        <dgm:presLayoutVars>
          <dgm:hierBranch val="init"/>
        </dgm:presLayoutVars>
      </dgm:prSet>
      <dgm:spPr/>
    </dgm:pt>
    <dgm:pt modelId="{BF121F2E-1D54-44E2-839F-C318C10FE4DE}" type="pres">
      <dgm:prSet presAssocID="{30FCB9C7-4E48-4D5D-8205-7C592025CBA0}" presName="rootComposite" presStyleCnt="0"/>
      <dgm:spPr/>
    </dgm:pt>
    <dgm:pt modelId="{58E00A34-3611-4EF7-8778-FF551D660A94}" type="pres">
      <dgm:prSet presAssocID="{30FCB9C7-4E48-4D5D-8205-7C592025CBA0}" presName="rootText" presStyleLbl="node4" presStyleIdx="16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4E2583-77F4-4B58-907C-674FA91DE3D4}" type="pres">
      <dgm:prSet presAssocID="{30FCB9C7-4E48-4D5D-8205-7C592025CBA0}" presName="rootConnector" presStyleLbl="node4" presStyleIdx="16" presStyleCnt="32"/>
      <dgm:spPr/>
      <dgm:t>
        <a:bodyPr/>
        <a:lstStyle/>
        <a:p>
          <a:endParaRPr lang="zh-CN" altLang="en-US"/>
        </a:p>
      </dgm:t>
    </dgm:pt>
    <dgm:pt modelId="{229F318E-1053-4A0A-B80C-0F38B238D18A}" type="pres">
      <dgm:prSet presAssocID="{30FCB9C7-4E48-4D5D-8205-7C592025CBA0}" presName="hierChild4" presStyleCnt="0"/>
      <dgm:spPr/>
    </dgm:pt>
    <dgm:pt modelId="{6DF94F03-0B17-4C6A-A138-3A9068BE8CA7}" type="pres">
      <dgm:prSet presAssocID="{30FCB9C7-4E48-4D5D-8205-7C592025CBA0}" presName="hierChild5" presStyleCnt="0"/>
      <dgm:spPr/>
    </dgm:pt>
    <dgm:pt modelId="{3D957485-DFFC-43FA-B877-FC87437FB21B}" type="pres">
      <dgm:prSet presAssocID="{D37A95E2-5646-4356-AA75-BE8C79848461}" presName="hierChild5" presStyleCnt="0"/>
      <dgm:spPr/>
    </dgm:pt>
    <dgm:pt modelId="{323855B0-0A53-46CE-87FA-C215263709F4}" type="pres">
      <dgm:prSet presAssocID="{CAEC5021-C436-4D06-A168-7C6D9C9086BA}" presName="hierChild5" presStyleCnt="0"/>
      <dgm:spPr/>
    </dgm:pt>
    <dgm:pt modelId="{44637C46-336C-4C9E-82C6-A4B16799BD62}" type="pres">
      <dgm:prSet presAssocID="{5955D882-7E21-49C4-9665-F849D89FAF3C}" presName="Name37" presStyleLbl="parChTrans1D3" presStyleIdx="2" presStyleCnt="5"/>
      <dgm:spPr/>
      <dgm:t>
        <a:bodyPr/>
        <a:lstStyle/>
        <a:p>
          <a:endParaRPr lang="zh-CN" altLang="en-US"/>
        </a:p>
      </dgm:t>
    </dgm:pt>
    <dgm:pt modelId="{2C31151A-868F-47EB-A5E2-C12EB772E2AD}" type="pres">
      <dgm:prSet presAssocID="{8988B35E-BAD3-436E-8CD4-1095B0D8E0DF}" presName="hierRoot2" presStyleCnt="0">
        <dgm:presLayoutVars>
          <dgm:hierBranch val="init"/>
        </dgm:presLayoutVars>
      </dgm:prSet>
      <dgm:spPr/>
    </dgm:pt>
    <dgm:pt modelId="{1325F1C2-FAF1-4F09-9BA4-1ECAF1C33EAC}" type="pres">
      <dgm:prSet presAssocID="{8988B35E-BAD3-436E-8CD4-1095B0D8E0DF}" presName="rootComposite" presStyleCnt="0"/>
      <dgm:spPr/>
    </dgm:pt>
    <dgm:pt modelId="{27D04BB7-CB8D-4936-AE6E-6970E0111F51}" type="pres">
      <dgm:prSet presAssocID="{8988B35E-BAD3-436E-8CD4-1095B0D8E0DF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45EF3D-0AC7-4671-ADDC-FE1149AD7A4A}" type="pres">
      <dgm:prSet presAssocID="{8988B35E-BAD3-436E-8CD4-1095B0D8E0DF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4ED5E62F-4CB2-43E7-8AFA-632B9336F989}" type="pres">
      <dgm:prSet presAssocID="{8988B35E-BAD3-436E-8CD4-1095B0D8E0DF}" presName="hierChild4" presStyleCnt="0"/>
      <dgm:spPr/>
    </dgm:pt>
    <dgm:pt modelId="{25B0F9A9-7E05-4D2C-8AE8-CF4D8A38769D}" type="pres">
      <dgm:prSet presAssocID="{5B5AAD5F-F6C5-4015-9835-F3FD406E4139}" presName="Name37" presStyleLbl="parChTrans1D4" presStyleIdx="17" presStyleCnt="32"/>
      <dgm:spPr/>
      <dgm:t>
        <a:bodyPr/>
        <a:lstStyle/>
        <a:p>
          <a:endParaRPr lang="zh-CN" altLang="en-US"/>
        </a:p>
      </dgm:t>
    </dgm:pt>
    <dgm:pt modelId="{A734136E-405A-42FA-878D-11365817848E}" type="pres">
      <dgm:prSet presAssocID="{A22B1FC6-5CB9-4177-A164-DDF64D698BDE}" presName="hierRoot2" presStyleCnt="0">
        <dgm:presLayoutVars>
          <dgm:hierBranch val="init"/>
        </dgm:presLayoutVars>
      </dgm:prSet>
      <dgm:spPr/>
    </dgm:pt>
    <dgm:pt modelId="{A17660ED-EB9A-4362-B16F-AC2F33F15F98}" type="pres">
      <dgm:prSet presAssocID="{A22B1FC6-5CB9-4177-A164-DDF64D698BDE}" presName="rootComposite" presStyleCnt="0"/>
      <dgm:spPr/>
    </dgm:pt>
    <dgm:pt modelId="{3C7306CB-51C7-4755-8D16-DCDFBC454F14}" type="pres">
      <dgm:prSet presAssocID="{A22B1FC6-5CB9-4177-A164-DDF64D698BDE}" presName="rootText" presStyleLbl="node4" presStyleIdx="17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054C10-3359-41F9-8F36-53B7C99EFF35}" type="pres">
      <dgm:prSet presAssocID="{A22B1FC6-5CB9-4177-A164-DDF64D698BDE}" presName="rootConnector" presStyleLbl="node4" presStyleIdx="17" presStyleCnt="32"/>
      <dgm:spPr/>
      <dgm:t>
        <a:bodyPr/>
        <a:lstStyle/>
        <a:p>
          <a:endParaRPr lang="zh-CN" altLang="en-US"/>
        </a:p>
      </dgm:t>
    </dgm:pt>
    <dgm:pt modelId="{175D9F05-1D60-48FF-B1B8-727EC804F021}" type="pres">
      <dgm:prSet presAssocID="{A22B1FC6-5CB9-4177-A164-DDF64D698BDE}" presName="hierChild4" presStyleCnt="0"/>
      <dgm:spPr/>
    </dgm:pt>
    <dgm:pt modelId="{2D5E318A-C6C0-42CD-BECE-835192DEDA4F}" type="pres">
      <dgm:prSet presAssocID="{B1A54D7E-5987-4860-80F4-505D271315B6}" presName="Name37" presStyleLbl="parChTrans1D4" presStyleIdx="18" presStyleCnt="32"/>
      <dgm:spPr/>
      <dgm:t>
        <a:bodyPr/>
        <a:lstStyle/>
        <a:p>
          <a:endParaRPr lang="zh-CN" altLang="en-US"/>
        </a:p>
      </dgm:t>
    </dgm:pt>
    <dgm:pt modelId="{B7D96C61-73FF-4ECF-9841-0F475CED567C}" type="pres">
      <dgm:prSet presAssocID="{BF1423A6-E1A6-43BF-A393-DD2333CB5922}" presName="hierRoot2" presStyleCnt="0">
        <dgm:presLayoutVars>
          <dgm:hierBranch val="init"/>
        </dgm:presLayoutVars>
      </dgm:prSet>
      <dgm:spPr/>
    </dgm:pt>
    <dgm:pt modelId="{BE00D33D-C4A0-4065-8196-D7E75684FBBE}" type="pres">
      <dgm:prSet presAssocID="{BF1423A6-E1A6-43BF-A393-DD2333CB5922}" presName="rootComposite" presStyleCnt="0"/>
      <dgm:spPr/>
    </dgm:pt>
    <dgm:pt modelId="{AD8BD33C-54BF-400B-8385-3067E013BB2F}" type="pres">
      <dgm:prSet presAssocID="{BF1423A6-E1A6-43BF-A393-DD2333CB5922}" presName="rootText" presStyleLbl="node4" presStyleIdx="18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4C9B68-0824-4061-B5AD-8845278EAF6A}" type="pres">
      <dgm:prSet presAssocID="{BF1423A6-E1A6-43BF-A393-DD2333CB5922}" presName="rootConnector" presStyleLbl="node4" presStyleIdx="18" presStyleCnt="32"/>
      <dgm:spPr/>
      <dgm:t>
        <a:bodyPr/>
        <a:lstStyle/>
        <a:p>
          <a:endParaRPr lang="zh-CN" altLang="en-US"/>
        </a:p>
      </dgm:t>
    </dgm:pt>
    <dgm:pt modelId="{6946A518-D2AC-44C8-9465-DDA991A9BA39}" type="pres">
      <dgm:prSet presAssocID="{BF1423A6-E1A6-43BF-A393-DD2333CB5922}" presName="hierChild4" presStyleCnt="0"/>
      <dgm:spPr/>
    </dgm:pt>
    <dgm:pt modelId="{405A2BAD-C4A6-4CE4-B4FD-A7EF630EC470}" type="pres">
      <dgm:prSet presAssocID="{BF1423A6-E1A6-43BF-A393-DD2333CB5922}" presName="hierChild5" presStyleCnt="0"/>
      <dgm:spPr/>
    </dgm:pt>
    <dgm:pt modelId="{BBB85E53-48CE-46F2-817F-EF44303923A3}" type="pres">
      <dgm:prSet presAssocID="{CF90BFD9-6C89-4514-B537-90E7879AD59B}" presName="Name37" presStyleLbl="parChTrans1D4" presStyleIdx="19" presStyleCnt="32"/>
      <dgm:spPr/>
      <dgm:t>
        <a:bodyPr/>
        <a:lstStyle/>
        <a:p>
          <a:endParaRPr lang="zh-CN" altLang="en-US"/>
        </a:p>
      </dgm:t>
    </dgm:pt>
    <dgm:pt modelId="{FEBBBE80-DF31-4A1C-B06E-CE4ABACC21D0}" type="pres">
      <dgm:prSet presAssocID="{D67841EA-4860-49AF-8FC0-A25E32432EBE}" presName="hierRoot2" presStyleCnt="0">
        <dgm:presLayoutVars>
          <dgm:hierBranch val="init"/>
        </dgm:presLayoutVars>
      </dgm:prSet>
      <dgm:spPr/>
    </dgm:pt>
    <dgm:pt modelId="{77FB3630-FFA1-44DD-AB54-B84A7F10C0B9}" type="pres">
      <dgm:prSet presAssocID="{D67841EA-4860-49AF-8FC0-A25E32432EBE}" presName="rootComposite" presStyleCnt="0"/>
      <dgm:spPr/>
    </dgm:pt>
    <dgm:pt modelId="{D84C582E-6787-49AB-9B73-BDF89CC72707}" type="pres">
      <dgm:prSet presAssocID="{D67841EA-4860-49AF-8FC0-A25E32432EBE}" presName="rootText" presStyleLbl="node4" presStyleIdx="19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348F16-E982-4B0C-B0EF-C38812BE2417}" type="pres">
      <dgm:prSet presAssocID="{D67841EA-4860-49AF-8FC0-A25E32432EBE}" presName="rootConnector" presStyleLbl="node4" presStyleIdx="19" presStyleCnt="32"/>
      <dgm:spPr/>
      <dgm:t>
        <a:bodyPr/>
        <a:lstStyle/>
        <a:p>
          <a:endParaRPr lang="zh-CN" altLang="en-US"/>
        </a:p>
      </dgm:t>
    </dgm:pt>
    <dgm:pt modelId="{DBE15417-A7B2-43F0-AA94-731F51B1B241}" type="pres">
      <dgm:prSet presAssocID="{D67841EA-4860-49AF-8FC0-A25E32432EBE}" presName="hierChild4" presStyleCnt="0"/>
      <dgm:spPr/>
    </dgm:pt>
    <dgm:pt modelId="{EE98DF31-7195-4C6B-A8BE-7295F0EE3507}" type="pres">
      <dgm:prSet presAssocID="{D67841EA-4860-49AF-8FC0-A25E32432EBE}" presName="hierChild5" presStyleCnt="0"/>
      <dgm:spPr/>
    </dgm:pt>
    <dgm:pt modelId="{233FD47C-3709-4FEC-A542-3BDF2970BFC5}" type="pres">
      <dgm:prSet presAssocID="{766A077A-9AE7-40B2-BB5C-C3D40C96CA06}" presName="Name37" presStyleLbl="parChTrans1D4" presStyleIdx="20" presStyleCnt="32"/>
      <dgm:spPr/>
      <dgm:t>
        <a:bodyPr/>
        <a:lstStyle/>
        <a:p>
          <a:endParaRPr lang="zh-CN" altLang="en-US"/>
        </a:p>
      </dgm:t>
    </dgm:pt>
    <dgm:pt modelId="{A3D01564-A5DF-4777-98C9-F30EA501BD55}" type="pres">
      <dgm:prSet presAssocID="{7F837C2F-9796-497F-A29A-A2241BEDE5D0}" presName="hierRoot2" presStyleCnt="0">
        <dgm:presLayoutVars>
          <dgm:hierBranch val="init"/>
        </dgm:presLayoutVars>
      </dgm:prSet>
      <dgm:spPr/>
    </dgm:pt>
    <dgm:pt modelId="{9B5766FA-1006-49F4-AF96-3F9FE98656FD}" type="pres">
      <dgm:prSet presAssocID="{7F837C2F-9796-497F-A29A-A2241BEDE5D0}" presName="rootComposite" presStyleCnt="0"/>
      <dgm:spPr/>
    </dgm:pt>
    <dgm:pt modelId="{1F38C326-040A-4900-AEB6-5E12D7174BC7}" type="pres">
      <dgm:prSet presAssocID="{7F837C2F-9796-497F-A29A-A2241BEDE5D0}" presName="rootText" presStyleLbl="node4" presStyleIdx="20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550ED6-5896-4E79-A1A5-86FD7EA00C4D}" type="pres">
      <dgm:prSet presAssocID="{7F837C2F-9796-497F-A29A-A2241BEDE5D0}" presName="rootConnector" presStyleLbl="node4" presStyleIdx="20" presStyleCnt="32"/>
      <dgm:spPr/>
      <dgm:t>
        <a:bodyPr/>
        <a:lstStyle/>
        <a:p>
          <a:endParaRPr lang="zh-CN" altLang="en-US"/>
        </a:p>
      </dgm:t>
    </dgm:pt>
    <dgm:pt modelId="{E8C6A63E-D70D-4FD9-B353-6DDF185C845C}" type="pres">
      <dgm:prSet presAssocID="{7F837C2F-9796-497F-A29A-A2241BEDE5D0}" presName="hierChild4" presStyleCnt="0"/>
      <dgm:spPr/>
    </dgm:pt>
    <dgm:pt modelId="{DDCF295D-70D7-4D15-BFC1-096DDAD60C48}" type="pres">
      <dgm:prSet presAssocID="{7F837C2F-9796-497F-A29A-A2241BEDE5D0}" presName="hierChild5" presStyleCnt="0"/>
      <dgm:spPr/>
    </dgm:pt>
    <dgm:pt modelId="{37D13C29-DE49-43BE-B291-04800A1BC9F2}" type="pres">
      <dgm:prSet presAssocID="{A22B1FC6-5CB9-4177-A164-DDF64D698BDE}" presName="hierChild5" presStyleCnt="0"/>
      <dgm:spPr/>
    </dgm:pt>
    <dgm:pt modelId="{556C9498-1F63-4AAF-9DCC-55965790454E}" type="pres">
      <dgm:prSet presAssocID="{3624A0EB-8FB6-4D05-88EC-2AFBC3E87D45}" presName="Name37" presStyleLbl="parChTrans1D4" presStyleIdx="21" presStyleCnt="32"/>
      <dgm:spPr/>
      <dgm:t>
        <a:bodyPr/>
        <a:lstStyle/>
        <a:p>
          <a:endParaRPr lang="zh-CN" altLang="en-US"/>
        </a:p>
      </dgm:t>
    </dgm:pt>
    <dgm:pt modelId="{6977D3FC-CB51-4A15-A2A8-4B0F24548F01}" type="pres">
      <dgm:prSet presAssocID="{50E397CE-7E66-428E-9BDD-B468C2CC27F5}" presName="hierRoot2" presStyleCnt="0">
        <dgm:presLayoutVars>
          <dgm:hierBranch val="init"/>
        </dgm:presLayoutVars>
      </dgm:prSet>
      <dgm:spPr/>
    </dgm:pt>
    <dgm:pt modelId="{B5C538EC-2CBC-48DA-ABAE-248F2951D7A1}" type="pres">
      <dgm:prSet presAssocID="{50E397CE-7E66-428E-9BDD-B468C2CC27F5}" presName="rootComposite" presStyleCnt="0"/>
      <dgm:spPr/>
    </dgm:pt>
    <dgm:pt modelId="{9C788DD5-252B-4451-BC2D-59C158373716}" type="pres">
      <dgm:prSet presAssocID="{50E397CE-7E66-428E-9BDD-B468C2CC27F5}" presName="rootText" presStyleLbl="node4" presStyleIdx="21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03DE1F-3B51-46D7-8E02-EA9315FA580A}" type="pres">
      <dgm:prSet presAssocID="{50E397CE-7E66-428E-9BDD-B468C2CC27F5}" presName="rootConnector" presStyleLbl="node4" presStyleIdx="21" presStyleCnt="32"/>
      <dgm:spPr/>
      <dgm:t>
        <a:bodyPr/>
        <a:lstStyle/>
        <a:p>
          <a:endParaRPr lang="zh-CN" altLang="en-US"/>
        </a:p>
      </dgm:t>
    </dgm:pt>
    <dgm:pt modelId="{81DF9E88-D222-4615-9B94-B95D259C6926}" type="pres">
      <dgm:prSet presAssocID="{50E397CE-7E66-428E-9BDD-B468C2CC27F5}" presName="hierChild4" presStyleCnt="0"/>
      <dgm:spPr/>
    </dgm:pt>
    <dgm:pt modelId="{80591CB9-310A-403F-BDE1-4FADD71A4A50}" type="pres">
      <dgm:prSet presAssocID="{D685CAED-DA72-4452-BF14-612DFA1B043E}" presName="Name37" presStyleLbl="parChTrans1D4" presStyleIdx="22" presStyleCnt="32"/>
      <dgm:spPr/>
      <dgm:t>
        <a:bodyPr/>
        <a:lstStyle/>
        <a:p>
          <a:endParaRPr lang="zh-CN" altLang="en-US"/>
        </a:p>
      </dgm:t>
    </dgm:pt>
    <dgm:pt modelId="{2761FC87-F2CB-4D7F-9625-30FA0182BC9E}" type="pres">
      <dgm:prSet presAssocID="{94D175E6-FAD1-4AF4-90A4-9F87380B0690}" presName="hierRoot2" presStyleCnt="0">
        <dgm:presLayoutVars>
          <dgm:hierBranch val="init"/>
        </dgm:presLayoutVars>
      </dgm:prSet>
      <dgm:spPr/>
    </dgm:pt>
    <dgm:pt modelId="{0EA41E49-B94C-4E58-9DDF-9BE15093CF3B}" type="pres">
      <dgm:prSet presAssocID="{94D175E6-FAD1-4AF4-90A4-9F87380B0690}" presName="rootComposite" presStyleCnt="0"/>
      <dgm:spPr/>
    </dgm:pt>
    <dgm:pt modelId="{2C58EA5A-4D7F-41EF-B033-7E71373A31DF}" type="pres">
      <dgm:prSet presAssocID="{94D175E6-FAD1-4AF4-90A4-9F87380B0690}" presName="rootText" presStyleLbl="node4" presStyleIdx="22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C11D06-126D-4A03-AA0A-E431EE485052}" type="pres">
      <dgm:prSet presAssocID="{94D175E6-FAD1-4AF4-90A4-9F87380B0690}" presName="rootConnector" presStyleLbl="node4" presStyleIdx="22" presStyleCnt="32"/>
      <dgm:spPr/>
      <dgm:t>
        <a:bodyPr/>
        <a:lstStyle/>
        <a:p>
          <a:endParaRPr lang="zh-CN" altLang="en-US"/>
        </a:p>
      </dgm:t>
    </dgm:pt>
    <dgm:pt modelId="{4555C3D2-4DA5-4FA7-89F4-977B99B7A5D7}" type="pres">
      <dgm:prSet presAssocID="{94D175E6-FAD1-4AF4-90A4-9F87380B0690}" presName="hierChild4" presStyleCnt="0"/>
      <dgm:spPr/>
    </dgm:pt>
    <dgm:pt modelId="{3FFC74E8-A0F2-4025-AA81-F80EF7E47DCB}" type="pres">
      <dgm:prSet presAssocID="{94D175E6-FAD1-4AF4-90A4-9F87380B0690}" presName="hierChild5" presStyleCnt="0"/>
      <dgm:spPr/>
    </dgm:pt>
    <dgm:pt modelId="{F817A1CC-A93C-4CC2-A834-0E5E2978531C}" type="pres">
      <dgm:prSet presAssocID="{3C3F6B68-9BE7-42A3-B786-EB49D8334502}" presName="Name37" presStyleLbl="parChTrans1D4" presStyleIdx="23" presStyleCnt="32"/>
      <dgm:spPr/>
      <dgm:t>
        <a:bodyPr/>
        <a:lstStyle/>
        <a:p>
          <a:endParaRPr lang="zh-CN" altLang="en-US"/>
        </a:p>
      </dgm:t>
    </dgm:pt>
    <dgm:pt modelId="{45B5EA68-47CE-439F-B91D-74F80A6C245F}" type="pres">
      <dgm:prSet presAssocID="{05E9AF27-C773-45E5-A998-BB53635EF782}" presName="hierRoot2" presStyleCnt="0">
        <dgm:presLayoutVars>
          <dgm:hierBranch val="init"/>
        </dgm:presLayoutVars>
      </dgm:prSet>
      <dgm:spPr/>
    </dgm:pt>
    <dgm:pt modelId="{7CF566FE-C946-470B-8196-DA4A291370AC}" type="pres">
      <dgm:prSet presAssocID="{05E9AF27-C773-45E5-A998-BB53635EF782}" presName="rootComposite" presStyleCnt="0"/>
      <dgm:spPr/>
    </dgm:pt>
    <dgm:pt modelId="{9DA04768-9014-4A71-88E3-9E53C84AE1CE}" type="pres">
      <dgm:prSet presAssocID="{05E9AF27-C773-45E5-A998-BB53635EF782}" presName="rootText" presStyleLbl="node4" presStyleIdx="23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37A2CA-7840-4717-BC77-20E1BC2F739D}" type="pres">
      <dgm:prSet presAssocID="{05E9AF27-C773-45E5-A998-BB53635EF782}" presName="rootConnector" presStyleLbl="node4" presStyleIdx="23" presStyleCnt="32"/>
      <dgm:spPr/>
      <dgm:t>
        <a:bodyPr/>
        <a:lstStyle/>
        <a:p>
          <a:endParaRPr lang="zh-CN" altLang="en-US"/>
        </a:p>
      </dgm:t>
    </dgm:pt>
    <dgm:pt modelId="{4D020622-1AFE-47F6-A57A-1982900E5E2E}" type="pres">
      <dgm:prSet presAssocID="{05E9AF27-C773-45E5-A998-BB53635EF782}" presName="hierChild4" presStyleCnt="0"/>
      <dgm:spPr/>
    </dgm:pt>
    <dgm:pt modelId="{2F4224AF-5EBD-42DB-B508-CE2F11BE6A8A}" type="pres">
      <dgm:prSet presAssocID="{05E9AF27-C773-45E5-A998-BB53635EF782}" presName="hierChild5" presStyleCnt="0"/>
      <dgm:spPr/>
    </dgm:pt>
    <dgm:pt modelId="{CE660041-AC06-4B1E-B069-C26C3B3461F1}" type="pres">
      <dgm:prSet presAssocID="{50E397CE-7E66-428E-9BDD-B468C2CC27F5}" presName="hierChild5" presStyleCnt="0"/>
      <dgm:spPr/>
    </dgm:pt>
    <dgm:pt modelId="{5CA59335-B9E6-48AB-A867-DCA634DB85C6}" type="pres">
      <dgm:prSet presAssocID="{8988B35E-BAD3-436E-8CD4-1095B0D8E0DF}" presName="hierChild5" presStyleCnt="0"/>
      <dgm:spPr/>
    </dgm:pt>
    <dgm:pt modelId="{D7B5D5E0-CC3A-4C2D-9688-6DCADAFB83AF}" type="pres">
      <dgm:prSet presAssocID="{EACDBA59-8DE7-48D3-8EDB-1188F8E4A663}" presName="Name37" presStyleLbl="parChTrans1D3" presStyleIdx="3" presStyleCnt="5"/>
      <dgm:spPr/>
      <dgm:t>
        <a:bodyPr/>
        <a:lstStyle/>
        <a:p>
          <a:endParaRPr lang="zh-CN" altLang="en-US"/>
        </a:p>
      </dgm:t>
    </dgm:pt>
    <dgm:pt modelId="{8105B75B-2FAF-4853-A29B-7CEB1E7903EF}" type="pres">
      <dgm:prSet presAssocID="{AC3196B8-0C70-470B-9CD3-58C4E02E639A}" presName="hierRoot2" presStyleCnt="0">
        <dgm:presLayoutVars>
          <dgm:hierBranch val="init"/>
        </dgm:presLayoutVars>
      </dgm:prSet>
      <dgm:spPr/>
    </dgm:pt>
    <dgm:pt modelId="{7B170159-14A0-45D8-A02E-DD4C494D848A}" type="pres">
      <dgm:prSet presAssocID="{AC3196B8-0C70-470B-9CD3-58C4E02E639A}" presName="rootComposite" presStyleCnt="0"/>
      <dgm:spPr/>
    </dgm:pt>
    <dgm:pt modelId="{15F43560-4F36-47AA-8A64-6B5149261A7A}" type="pres">
      <dgm:prSet presAssocID="{AC3196B8-0C70-470B-9CD3-58C4E02E639A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603CD3-5FAE-44C3-92CE-6FAE2A090FCD}" type="pres">
      <dgm:prSet presAssocID="{AC3196B8-0C70-470B-9CD3-58C4E02E639A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7DC56F32-D06C-47FB-A1C2-FA35930CB4A0}" type="pres">
      <dgm:prSet presAssocID="{AC3196B8-0C70-470B-9CD3-58C4E02E639A}" presName="hierChild4" presStyleCnt="0"/>
      <dgm:spPr/>
    </dgm:pt>
    <dgm:pt modelId="{C7078FD4-CF10-4C7F-83A5-BC3B84636834}" type="pres">
      <dgm:prSet presAssocID="{82C021A7-5E4B-4A8D-AEDB-95D01D6F0754}" presName="Name37" presStyleLbl="parChTrans1D4" presStyleIdx="24" presStyleCnt="32"/>
      <dgm:spPr/>
      <dgm:t>
        <a:bodyPr/>
        <a:lstStyle/>
        <a:p>
          <a:endParaRPr lang="zh-CN" altLang="en-US"/>
        </a:p>
      </dgm:t>
    </dgm:pt>
    <dgm:pt modelId="{060240EF-7DF0-4790-9451-099C66F7AC99}" type="pres">
      <dgm:prSet presAssocID="{69E76D8B-5DA8-4CFE-8810-E1227FFC668F}" presName="hierRoot2" presStyleCnt="0">
        <dgm:presLayoutVars>
          <dgm:hierBranch val="init"/>
        </dgm:presLayoutVars>
      </dgm:prSet>
      <dgm:spPr/>
    </dgm:pt>
    <dgm:pt modelId="{19451339-A320-4B21-9B2B-52915E7A2007}" type="pres">
      <dgm:prSet presAssocID="{69E76D8B-5DA8-4CFE-8810-E1227FFC668F}" presName="rootComposite" presStyleCnt="0"/>
      <dgm:spPr/>
    </dgm:pt>
    <dgm:pt modelId="{E009E9DF-F1FB-4CFC-A160-DE30B31983CC}" type="pres">
      <dgm:prSet presAssocID="{69E76D8B-5DA8-4CFE-8810-E1227FFC668F}" presName="rootText" presStyleLbl="node4" presStyleIdx="24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843D53D-0FBD-4676-A4A1-AC57F77AF51E}" type="pres">
      <dgm:prSet presAssocID="{69E76D8B-5DA8-4CFE-8810-E1227FFC668F}" presName="rootConnector" presStyleLbl="node4" presStyleIdx="24" presStyleCnt="32"/>
      <dgm:spPr/>
      <dgm:t>
        <a:bodyPr/>
        <a:lstStyle/>
        <a:p>
          <a:endParaRPr lang="zh-CN" altLang="en-US"/>
        </a:p>
      </dgm:t>
    </dgm:pt>
    <dgm:pt modelId="{271AC58D-53BB-424F-906B-229748CA90D8}" type="pres">
      <dgm:prSet presAssocID="{69E76D8B-5DA8-4CFE-8810-E1227FFC668F}" presName="hierChild4" presStyleCnt="0"/>
      <dgm:spPr/>
    </dgm:pt>
    <dgm:pt modelId="{015394FA-740A-435E-B8DD-EEED7688B3CB}" type="pres">
      <dgm:prSet presAssocID="{A1615951-C402-4A43-A7F8-5BDF2D8F52E9}" presName="Name37" presStyleLbl="parChTrans1D4" presStyleIdx="25" presStyleCnt="32"/>
      <dgm:spPr/>
      <dgm:t>
        <a:bodyPr/>
        <a:lstStyle/>
        <a:p>
          <a:endParaRPr lang="zh-CN" altLang="en-US"/>
        </a:p>
      </dgm:t>
    </dgm:pt>
    <dgm:pt modelId="{7BB8B7B8-7897-45EC-B336-7001F38EC7B6}" type="pres">
      <dgm:prSet presAssocID="{DB421CCC-8BC5-406B-8BEB-2377E6E3A64D}" presName="hierRoot2" presStyleCnt="0">
        <dgm:presLayoutVars>
          <dgm:hierBranch val="init"/>
        </dgm:presLayoutVars>
      </dgm:prSet>
      <dgm:spPr/>
    </dgm:pt>
    <dgm:pt modelId="{FF7CFA26-EF41-4B66-A805-87DF6CBC7BC4}" type="pres">
      <dgm:prSet presAssocID="{DB421CCC-8BC5-406B-8BEB-2377E6E3A64D}" presName="rootComposite" presStyleCnt="0"/>
      <dgm:spPr/>
    </dgm:pt>
    <dgm:pt modelId="{12992A83-A019-4AA2-BECC-E22E083E2539}" type="pres">
      <dgm:prSet presAssocID="{DB421CCC-8BC5-406B-8BEB-2377E6E3A64D}" presName="rootText" presStyleLbl="node4" presStyleIdx="25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5A1A2D3-E70A-4632-B55C-F73CAE84EE65}" type="pres">
      <dgm:prSet presAssocID="{DB421CCC-8BC5-406B-8BEB-2377E6E3A64D}" presName="rootConnector" presStyleLbl="node4" presStyleIdx="25" presStyleCnt="32"/>
      <dgm:spPr/>
      <dgm:t>
        <a:bodyPr/>
        <a:lstStyle/>
        <a:p>
          <a:endParaRPr lang="zh-CN" altLang="en-US"/>
        </a:p>
      </dgm:t>
    </dgm:pt>
    <dgm:pt modelId="{58019BF0-FFD0-4B2F-AD02-190555FDA94E}" type="pres">
      <dgm:prSet presAssocID="{DB421CCC-8BC5-406B-8BEB-2377E6E3A64D}" presName="hierChild4" presStyleCnt="0"/>
      <dgm:spPr/>
    </dgm:pt>
    <dgm:pt modelId="{E51BFFDA-06A9-4B82-A0AA-93EB674844CA}" type="pres">
      <dgm:prSet presAssocID="{DB421CCC-8BC5-406B-8BEB-2377E6E3A64D}" presName="hierChild5" presStyleCnt="0"/>
      <dgm:spPr/>
    </dgm:pt>
    <dgm:pt modelId="{A2DB6D29-2580-4B7A-9D8B-889868FA9AF4}" type="pres">
      <dgm:prSet presAssocID="{5963AD26-1D74-4773-BFBD-D1797938F9EF}" presName="Name37" presStyleLbl="parChTrans1D4" presStyleIdx="26" presStyleCnt="32"/>
      <dgm:spPr/>
      <dgm:t>
        <a:bodyPr/>
        <a:lstStyle/>
        <a:p>
          <a:endParaRPr lang="zh-CN" altLang="en-US"/>
        </a:p>
      </dgm:t>
    </dgm:pt>
    <dgm:pt modelId="{0B4B49BB-16E0-4CBB-B487-3915261DB19C}" type="pres">
      <dgm:prSet presAssocID="{BA9DA412-55B9-43EA-A321-BF0462A8A303}" presName="hierRoot2" presStyleCnt="0">
        <dgm:presLayoutVars>
          <dgm:hierBranch val="init"/>
        </dgm:presLayoutVars>
      </dgm:prSet>
      <dgm:spPr/>
    </dgm:pt>
    <dgm:pt modelId="{5672BBF2-26F2-490B-BF78-765C5BA57B4C}" type="pres">
      <dgm:prSet presAssocID="{BA9DA412-55B9-43EA-A321-BF0462A8A303}" presName="rootComposite" presStyleCnt="0"/>
      <dgm:spPr/>
    </dgm:pt>
    <dgm:pt modelId="{8AC60342-07C5-4210-A49D-CDA143BC421B}" type="pres">
      <dgm:prSet presAssocID="{BA9DA412-55B9-43EA-A321-BF0462A8A303}" presName="rootText" presStyleLbl="node4" presStyleIdx="26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AEBFAA-D285-4E7B-8163-2B270CA41335}" type="pres">
      <dgm:prSet presAssocID="{BA9DA412-55B9-43EA-A321-BF0462A8A303}" presName="rootConnector" presStyleLbl="node4" presStyleIdx="26" presStyleCnt="32"/>
      <dgm:spPr/>
      <dgm:t>
        <a:bodyPr/>
        <a:lstStyle/>
        <a:p>
          <a:endParaRPr lang="zh-CN" altLang="en-US"/>
        </a:p>
      </dgm:t>
    </dgm:pt>
    <dgm:pt modelId="{9410DAFA-773E-414C-A11C-5F9A8F141CD5}" type="pres">
      <dgm:prSet presAssocID="{BA9DA412-55B9-43EA-A321-BF0462A8A303}" presName="hierChild4" presStyleCnt="0"/>
      <dgm:spPr/>
    </dgm:pt>
    <dgm:pt modelId="{AE1C34F3-909E-406E-8213-3DBCBC4407BE}" type="pres">
      <dgm:prSet presAssocID="{BA9DA412-55B9-43EA-A321-BF0462A8A303}" presName="hierChild5" presStyleCnt="0"/>
      <dgm:spPr/>
    </dgm:pt>
    <dgm:pt modelId="{C6F10C53-3272-4660-95BC-959E19BC9A1A}" type="pres">
      <dgm:prSet presAssocID="{69E76D8B-5DA8-4CFE-8810-E1227FFC668F}" presName="hierChild5" presStyleCnt="0"/>
      <dgm:spPr/>
    </dgm:pt>
    <dgm:pt modelId="{32429CC3-A1A3-40D6-AFFD-A1BB8C1BB170}" type="pres">
      <dgm:prSet presAssocID="{A6188BA4-20AC-46DD-A26F-67223918AAC4}" presName="Name37" presStyleLbl="parChTrans1D4" presStyleIdx="27" presStyleCnt="32"/>
      <dgm:spPr/>
      <dgm:t>
        <a:bodyPr/>
        <a:lstStyle/>
        <a:p>
          <a:endParaRPr lang="zh-CN" altLang="en-US"/>
        </a:p>
      </dgm:t>
    </dgm:pt>
    <dgm:pt modelId="{572A4A7B-A5E9-4468-A2AD-13EA6328E2EC}" type="pres">
      <dgm:prSet presAssocID="{F61EC57B-9E85-4B1F-B059-A6A5B9EFF240}" presName="hierRoot2" presStyleCnt="0">
        <dgm:presLayoutVars>
          <dgm:hierBranch val="init"/>
        </dgm:presLayoutVars>
      </dgm:prSet>
      <dgm:spPr/>
    </dgm:pt>
    <dgm:pt modelId="{2A7A2B1C-796D-4879-BBF4-EA5B8CABD8E5}" type="pres">
      <dgm:prSet presAssocID="{F61EC57B-9E85-4B1F-B059-A6A5B9EFF240}" presName="rootComposite" presStyleCnt="0"/>
      <dgm:spPr/>
    </dgm:pt>
    <dgm:pt modelId="{6354DDBD-E019-41A6-B6A0-0281283B3636}" type="pres">
      <dgm:prSet presAssocID="{F61EC57B-9E85-4B1F-B059-A6A5B9EFF240}" presName="rootText" presStyleLbl="node4" presStyleIdx="27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2AB61B3-D8D1-4C5F-B183-0AC82D7C1B00}" type="pres">
      <dgm:prSet presAssocID="{F61EC57B-9E85-4B1F-B059-A6A5B9EFF240}" presName="rootConnector" presStyleLbl="node4" presStyleIdx="27" presStyleCnt="32"/>
      <dgm:spPr/>
      <dgm:t>
        <a:bodyPr/>
        <a:lstStyle/>
        <a:p>
          <a:endParaRPr lang="zh-CN" altLang="en-US"/>
        </a:p>
      </dgm:t>
    </dgm:pt>
    <dgm:pt modelId="{3AC7291B-CF28-4351-85BB-76FB82556115}" type="pres">
      <dgm:prSet presAssocID="{F61EC57B-9E85-4B1F-B059-A6A5B9EFF240}" presName="hierChild4" presStyleCnt="0"/>
      <dgm:spPr/>
    </dgm:pt>
    <dgm:pt modelId="{2A201E77-4921-45CB-AC8C-911A3E3AF47D}" type="pres">
      <dgm:prSet presAssocID="{94DB27AA-98B7-437A-81B2-FBDE573FB416}" presName="Name37" presStyleLbl="parChTrans1D4" presStyleIdx="28" presStyleCnt="32"/>
      <dgm:spPr/>
      <dgm:t>
        <a:bodyPr/>
        <a:lstStyle/>
        <a:p>
          <a:endParaRPr lang="zh-CN" altLang="en-US"/>
        </a:p>
      </dgm:t>
    </dgm:pt>
    <dgm:pt modelId="{03E7EA2F-A5CF-416F-A866-23D52174690B}" type="pres">
      <dgm:prSet presAssocID="{57575089-E47B-43F0-B0E3-570E41E09B8B}" presName="hierRoot2" presStyleCnt="0">
        <dgm:presLayoutVars>
          <dgm:hierBranch val="init"/>
        </dgm:presLayoutVars>
      </dgm:prSet>
      <dgm:spPr/>
    </dgm:pt>
    <dgm:pt modelId="{F82F978B-6E77-4A15-9AC3-447E1F4B1BA9}" type="pres">
      <dgm:prSet presAssocID="{57575089-E47B-43F0-B0E3-570E41E09B8B}" presName="rootComposite" presStyleCnt="0"/>
      <dgm:spPr/>
    </dgm:pt>
    <dgm:pt modelId="{80F6182B-6613-4C40-AF38-0A2433B30C0C}" type="pres">
      <dgm:prSet presAssocID="{57575089-E47B-43F0-B0E3-570E41E09B8B}" presName="rootText" presStyleLbl="node4" presStyleIdx="28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199D9C-4653-4B6E-AA28-5480E880D947}" type="pres">
      <dgm:prSet presAssocID="{57575089-E47B-43F0-B0E3-570E41E09B8B}" presName="rootConnector" presStyleLbl="node4" presStyleIdx="28" presStyleCnt="32"/>
      <dgm:spPr/>
      <dgm:t>
        <a:bodyPr/>
        <a:lstStyle/>
        <a:p>
          <a:endParaRPr lang="zh-CN" altLang="en-US"/>
        </a:p>
      </dgm:t>
    </dgm:pt>
    <dgm:pt modelId="{7A436280-1B60-4CC1-B107-8007CD5BF239}" type="pres">
      <dgm:prSet presAssocID="{57575089-E47B-43F0-B0E3-570E41E09B8B}" presName="hierChild4" presStyleCnt="0"/>
      <dgm:spPr/>
    </dgm:pt>
    <dgm:pt modelId="{238C4552-CF1F-4042-8749-C23348BC4D02}" type="pres">
      <dgm:prSet presAssocID="{57575089-E47B-43F0-B0E3-570E41E09B8B}" presName="hierChild5" presStyleCnt="0"/>
      <dgm:spPr/>
    </dgm:pt>
    <dgm:pt modelId="{9452436A-D23C-46DE-B057-D1B113C63CB2}" type="pres">
      <dgm:prSet presAssocID="{F61EC57B-9E85-4B1F-B059-A6A5B9EFF240}" presName="hierChild5" presStyleCnt="0"/>
      <dgm:spPr/>
    </dgm:pt>
    <dgm:pt modelId="{BE1358E1-DDAF-44C9-AE9B-BA6BBA9953DA}" type="pres">
      <dgm:prSet presAssocID="{AC3196B8-0C70-470B-9CD3-58C4E02E639A}" presName="hierChild5" presStyleCnt="0"/>
      <dgm:spPr/>
    </dgm:pt>
    <dgm:pt modelId="{34DE3608-A88E-4CFD-847E-FEE3CD8624A0}" type="pres">
      <dgm:prSet presAssocID="{C51E0D0E-B36B-4C88-A578-28317F2C1D42}" presName="Name37" presStyleLbl="parChTrans1D3" presStyleIdx="4" presStyleCnt="5"/>
      <dgm:spPr/>
      <dgm:t>
        <a:bodyPr/>
        <a:lstStyle/>
        <a:p>
          <a:endParaRPr lang="zh-CN" altLang="en-US"/>
        </a:p>
      </dgm:t>
    </dgm:pt>
    <dgm:pt modelId="{4CC0C552-B86D-455B-8E63-FD09DF404190}" type="pres">
      <dgm:prSet presAssocID="{EB60B489-B0D9-4249-BC19-1623F163CB35}" presName="hierRoot2" presStyleCnt="0">
        <dgm:presLayoutVars>
          <dgm:hierBranch val="init"/>
        </dgm:presLayoutVars>
      </dgm:prSet>
      <dgm:spPr/>
    </dgm:pt>
    <dgm:pt modelId="{6F57E6CE-D7EC-4664-9ACD-997FEA8FCA2A}" type="pres">
      <dgm:prSet presAssocID="{EB60B489-B0D9-4249-BC19-1623F163CB35}" presName="rootComposite" presStyleCnt="0"/>
      <dgm:spPr/>
    </dgm:pt>
    <dgm:pt modelId="{91F63812-0F9F-46B3-89D2-386F0BB3DC86}" type="pres">
      <dgm:prSet presAssocID="{EB60B489-B0D9-4249-BC19-1623F163CB35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F850C9D-5A46-43DA-8936-68A0E0F557A6}" type="pres">
      <dgm:prSet presAssocID="{EB60B489-B0D9-4249-BC19-1623F163CB35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65A09D82-952E-4803-A6C8-2D7D86F81911}" type="pres">
      <dgm:prSet presAssocID="{EB60B489-B0D9-4249-BC19-1623F163CB35}" presName="hierChild4" presStyleCnt="0"/>
      <dgm:spPr/>
    </dgm:pt>
    <dgm:pt modelId="{9C30F129-6FDD-41C8-801F-DB537FA4DAA2}" type="pres">
      <dgm:prSet presAssocID="{DEFD3D58-F890-4EA0-95E4-19489B54DB9C}" presName="Name37" presStyleLbl="parChTrans1D4" presStyleIdx="29" presStyleCnt="32"/>
      <dgm:spPr/>
      <dgm:t>
        <a:bodyPr/>
        <a:lstStyle/>
        <a:p>
          <a:endParaRPr lang="zh-CN" altLang="en-US"/>
        </a:p>
      </dgm:t>
    </dgm:pt>
    <dgm:pt modelId="{E3E86C5D-B5F5-4871-9A9E-3BC2D3EE0FA1}" type="pres">
      <dgm:prSet presAssocID="{AE234EF2-C872-4BE1-87C8-EBCC5ABE9E14}" presName="hierRoot2" presStyleCnt="0">
        <dgm:presLayoutVars>
          <dgm:hierBranch val="init"/>
        </dgm:presLayoutVars>
      </dgm:prSet>
      <dgm:spPr/>
    </dgm:pt>
    <dgm:pt modelId="{420E7A21-D487-4A64-AF18-186EBB0C3830}" type="pres">
      <dgm:prSet presAssocID="{AE234EF2-C872-4BE1-87C8-EBCC5ABE9E14}" presName="rootComposite" presStyleCnt="0"/>
      <dgm:spPr/>
    </dgm:pt>
    <dgm:pt modelId="{1A7A6CF8-592E-4579-981F-00A803E77EAA}" type="pres">
      <dgm:prSet presAssocID="{AE234EF2-C872-4BE1-87C8-EBCC5ABE9E14}" presName="rootText" presStyleLbl="node4" presStyleIdx="29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C77C685-10CB-4AEA-9432-04ACC05E30AC}" type="pres">
      <dgm:prSet presAssocID="{AE234EF2-C872-4BE1-87C8-EBCC5ABE9E14}" presName="rootConnector" presStyleLbl="node4" presStyleIdx="29" presStyleCnt="32"/>
      <dgm:spPr/>
      <dgm:t>
        <a:bodyPr/>
        <a:lstStyle/>
        <a:p>
          <a:endParaRPr lang="zh-CN" altLang="en-US"/>
        </a:p>
      </dgm:t>
    </dgm:pt>
    <dgm:pt modelId="{6484F73C-3341-4014-B39A-F3BBDA77726E}" type="pres">
      <dgm:prSet presAssocID="{AE234EF2-C872-4BE1-87C8-EBCC5ABE9E14}" presName="hierChild4" presStyleCnt="0"/>
      <dgm:spPr/>
    </dgm:pt>
    <dgm:pt modelId="{D55203BA-33D0-42D7-8E60-4B4FE5D9531D}" type="pres">
      <dgm:prSet presAssocID="{4A6CF243-CB65-49A4-9671-37E8F12A4BE1}" presName="Name37" presStyleLbl="parChTrans1D4" presStyleIdx="30" presStyleCnt="32"/>
      <dgm:spPr/>
      <dgm:t>
        <a:bodyPr/>
        <a:lstStyle/>
        <a:p>
          <a:endParaRPr lang="zh-CN" altLang="en-US"/>
        </a:p>
      </dgm:t>
    </dgm:pt>
    <dgm:pt modelId="{7B08ECBD-D08D-48E7-92BF-0E74B6B234D4}" type="pres">
      <dgm:prSet presAssocID="{55DB0CA2-1825-4D9E-9EF3-4BE85A56EFA0}" presName="hierRoot2" presStyleCnt="0">
        <dgm:presLayoutVars>
          <dgm:hierBranch val="init"/>
        </dgm:presLayoutVars>
      </dgm:prSet>
      <dgm:spPr/>
    </dgm:pt>
    <dgm:pt modelId="{E163E17B-6707-47C1-BCA6-0D181B304B89}" type="pres">
      <dgm:prSet presAssocID="{55DB0CA2-1825-4D9E-9EF3-4BE85A56EFA0}" presName="rootComposite" presStyleCnt="0"/>
      <dgm:spPr/>
    </dgm:pt>
    <dgm:pt modelId="{A230A606-E725-45E6-82F7-FD64C4A5B50B}" type="pres">
      <dgm:prSet presAssocID="{55DB0CA2-1825-4D9E-9EF3-4BE85A56EFA0}" presName="rootText" presStyleLbl="node4" presStyleIdx="30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6EECC0-29E8-416C-8815-33301B37930D}" type="pres">
      <dgm:prSet presAssocID="{55DB0CA2-1825-4D9E-9EF3-4BE85A56EFA0}" presName="rootConnector" presStyleLbl="node4" presStyleIdx="30" presStyleCnt="32"/>
      <dgm:spPr/>
      <dgm:t>
        <a:bodyPr/>
        <a:lstStyle/>
        <a:p>
          <a:endParaRPr lang="zh-CN" altLang="en-US"/>
        </a:p>
      </dgm:t>
    </dgm:pt>
    <dgm:pt modelId="{E7BF32E6-C9D2-4766-8F55-3807EDAC8F99}" type="pres">
      <dgm:prSet presAssocID="{55DB0CA2-1825-4D9E-9EF3-4BE85A56EFA0}" presName="hierChild4" presStyleCnt="0"/>
      <dgm:spPr/>
    </dgm:pt>
    <dgm:pt modelId="{D7DB7B2A-57C2-4D2F-8573-2B190AA05725}" type="pres">
      <dgm:prSet presAssocID="{55DB0CA2-1825-4D9E-9EF3-4BE85A56EFA0}" presName="hierChild5" presStyleCnt="0"/>
      <dgm:spPr/>
    </dgm:pt>
    <dgm:pt modelId="{C8836F87-2AB2-438D-97DA-4C92FE155548}" type="pres">
      <dgm:prSet presAssocID="{550EE9B2-35C4-4048-B887-8D3E6E600715}" presName="Name37" presStyleLbl="parChTrans1D4" presStyleIdx="31" presStyleCnt="32"/>
      <dgm:spPr/>
      <dgm:t>
        <a:bodyPr/>
        <a:lstStyle/>
        <a:p>
          <a:endParaRPr lang="zh-CN" altLang="en-US"/>
        </a:p>
      </dgm:t>
    </dgm:pt>
    <dgm:pt modelId="{3F327AE7-A66E-4256-A18A-5E5D9DD8FBD1}" type="pres">
      <dgm:prSet presAssocID="{185FA3FF-3CEB-4074-AA5A-BB65E32EFD8D}" presName="hierRoot2" presStyleCnt="0">
        <dgm:presLayoutVars>
          <dgm:hierBranch val="init"/>
        </dgm:presLayoutVars>
      </dgm:prSet>
      <dgm:spPr/>
    </dgm:pt>
    <dgm:pt modelId="{EAB6F0AC-85D8-487D-8CF5-4023C6975E8C}" type="pres">
      <dgm:prSet presAssocID="{185FA3FF-3CEB-4074-AA5A-BB65E32EFD8D}" presName="rootComposite" presStyleCnt="0"/>
      <dgm:spPr/>
    </dgm:pt>
    <dgm:pt modelId="{8417AC16-D948-4FDA-AD52-D32F0B92AB51}" type="pres">
      <dgm:prSet presAssocID="{185FA3FF-3CEB-4074-AA5A-BB65E32EFD8D}" presName="rootText" presStyleLbl="node4" presStyleIdx="31" presStyleCnt="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A70204-8672-4EDB-BA38-75185C45BECD}" type="pres">
      <dgm:prSet presAssocID="{185FA3FF-3CEB-4074-AA5A-BB65E32EFD8D}" presName="rootConnector" presStyleLbl="node4" presStyleIdx="31" presStyleCnt="32"/>
      <dgm:spPr/>
      <dgm:t>
        <a:bodyPr/>
        <a:lstStyle/>
        <a:p>
          <a:endParaRPr lang="zh-CN" altLang="en-US"/>
        </a:p>
      </dgm:t>
    </dgm:pt>
    <dgm:pt modelId="{FCC56085-69D8-4413-AAA1-F9BA86D3E116}" type="pres">
      <dgm:prSet presAssocID="{185FA3FF-3CEB-4074-AA5A-BB65E32EFD8D}" presName="hierChild4" presStyleCnt="0"/>
      <dgm:spPr/>
    </dgm:pt>
    <dgm:pt modelId="{759D9242-058A-4D42-92E0-B63B7D8E03D2}" type="pres">
      <dgm:prSet presAssocID="{185FA3FF-3CEB-4074-AA5A-BB65E32EFD8D}" presName="hierChild5" presStyleCnt="0"/>
      <dgm:spPr/>
    </dgm:pt>
    <dgm:pt modelId="{281A0F3B-1545-4AF0-AC54-80AABADA935E}" type="pres">
      <dgm:prSet presAssocID="{AE234EF2-C872-4BE1-87C8-EBCC5ABE9E14}" presName="hierChild5" presStyleCnt="0"/>
      <dgm:spPr/>
    </dgm:pt>
    <dgm:pt modelId="{F34293D5-CB8B-4AC0-97B8-99E353644676}" type="pres">
      <dgm:prSet presAssocID="{EB60B489-B0D9-4249-BC19-1623F163CB35}" presName="hierChild5" presStyleCnt="0"/>
      <dgm:spPr/>
    </dgm:pt>
    <dgm:pt modelId="{6DAE44C8-D1D7-4EB0-B53A-5431E1BD5B23}" type="pres">
      <dgm:prSet presAssocID="{3297673E-EA12-425F-9AD4-D9107DA73931}" presName="hierChild5" presStyleCnt="0"/>
      <dgm:spPr/>
    </dgm:pt>
    <dgm:pt modelId="{4763562C-7ED7-4671-BBD8-CA1010EA3805}" type="pres">
      <dgm:prSet presAssocID="{4D3AB2F5-7E50-4A0B-9BA7-D4A11A996EBF}" presName="hierChild3" presStyleCnt="0"/>
      <dgm:spPr/>
    </dgm:pt>
  </dgm:ptLst>
  <dgm:cxnLst>
    <dgm:cxn modelId="{D4922F9F-49E9-45C8-8CC7-E6F7ABDDD307}" srcId="{8988B35E-BAD3-436E-8CD4-1095B0D8E0DF}" destId="{50E397CE-7E66-428E-9BDD-B468C2CC27F5}" srcOrd="1" destOrd="0" parTransId="{3624A0EB-8FB6-4D05-88EC-2AFBC3E87D45}" sibTransId="{CB85937F-E5D1-49B3-BB47-BD1050E1DAC6}"/>
    <dgm:cxn modelId="{95365594-2295-4F6D-8B67-33132BE1C8BC}" type="presOf" srcId="{D37A95E2-5646-4356-AA75-BE8C79848461}" destId="{2654DB78-6022-4EA7-94F1-1BDCF5393C37}" srcOrd="1" destOrd="0" presId="urn:microsoft.com/office/officeart/2005/8/layout/orgChart1"/>
    <dgm:cxn modelId="{8C20AF52-6CE4-4953-8448-AA36EA196816}" type="presOf" srcId="{57575089-E47B-43F0-B0E3-570E41E09B8B}" destId="{68199D9C-4653-4B6E-AA28-5480E880D947}" srcOrd="1" destOrd="0" presId="urn:microsoft.com/office/officeart/2005/8/layout/orgChart1"/>
    <dgm:cxn modelId="{DF74ED30-C3B5-4A93-BC49-C24524D0E0EC}" type="presOf" srcId="{228FC2BD-A3EF-4669-9CCA-51FE3259ADB9}" destId="{AD83A335-DE43-4A17-AE3A-7DFDC13C0F61}" srcOrd="0" destOrd="0" presId="urn:microsoft.com/office/officeart/2005/8/layout/orgChart1"/>
    <dgm:cxn modelId="{5D2E366A-E9F4-4A4B-923C-728EF785C656}" type="presOf" srcId="{2EA4C061-9B64-470D-8646-407BBEE3E8B9}" destId="{558400A3-41F7-4B11-AA6A-EBC5C2ACB5C4}" srcOrd="0" destOrd="0" presId="urn:microsoft.com/office/officeart/2005/8/layout/orgChart1"/>
    <dgm:cxn modelId="{457056EB-3AD6-4768-B1FE-E1A5A9746DF8}" type="presOf" srcId="{69E76D8B-5DA8-4CFE-8810-E1227FFC668F}" destId="{E009E9DF-F1FB-4CFC-A160-DE30B31983CC}" srcOrd="0" destOrd="0" presId="urn:microsoft.com/office/officeart/2005/8/layout/orgChart1"/>
    <dgm:cxn modelId="{C2DF7FA6-579F-4D06-993D-8C6F7840CAAC}" type="presOf" srcId="{766A077A-9AE7-40B2-BB5C-C3D40C96CA06}" destId="{233FD47C-3709-4FEC-A542-3BDF2970BFC5}" srcOrd="0" destOrd="0" presId="urn:microsoft.com/office/officeart/2005/8/layout/orgChart1"/>
    <dgm:cxn modelId="{A79E55A7-8F64-4944-90C9-2A5EAE8C1A39}" type="presOf" srcId="{9475EF46-8AC9-4C7A-81BB-48007D3D1913}" destId="{36F131A4-CAC2-4214-9B94-2A4C772B5BA7}" srcOrd="0" destOrd="0" presId="urn:microsoft.com/office/officeart/2005/8/layout/orgChart1"/>
    <dgm:cxn modelId="{C3C56C8B-7748-4389-AEBC-C492D0806890}" type="presOf" srcId="{D67841EA-4860-49AF-8FC0-A25E32432EBE}" destId="{D84C582E-6787-49AB-9B73-BDF89CC72707}" srcOrd="0" destOrd="0" presId="urn:microsoft.com/office/officeart/2005/8/layout/orgChart1"/>
    <dgm:cxn modelId="{18826B69-2D2A-4A2F-987D-D9A7B6CFE643}" type="presOf" srcId="{B1A54D7E-5987-4860-80F4-505D271315B6}" destId="{2D5E318A-C6C0-42CD-BECE-835192DEDA4F}" srcOrd="0" destOrd="0" presId="urn:microsoft.com/office/officeart/2005/8/layout/orgChart1"/>
    <dgm:cxn modelId="{7DA670EF-4068-4CEB-882E-E26D00297ABE}" type="presOf" srcId="{3692C998-1EEC-4E54-A67D-4F5581948C41}" destId="{C4918F39-0535-40DA-B785-9B013FEA5A90}" srcOrd="0" destOrd="0" presId="urn:microsoft.com/office/officeart/2005/8/layout/orgChart1"/>
    <dgm:cxn modelId="{308B23E3-37C1-4B94-A921-509050B04647}" type="presOf" srcId="{0C748641-E466-477B-BDAA-79533DE6AE61}" destId="{E113EEA9-9DA6-4B19-88EA-54F2E5460B6A}" srcOrd="0" destOrd="0" presId="urn:microsoft.com/office/officeart/2005/8/layout/orgChart1"/>
    <dgm:cxn modelId="{5009B992-8049-437E-8F09-F20560EBD1A4}" type="presOf" srcId="{55DB0CA2-1825-4D9E-9EF3-4BE85A56EFA0}" destId="{A230A606-E725-45E6-82F7-FD64C4A5B50B}" srcOrd="0" destOrd="0" presId="urn:microsoft.com/office/officeart/2005/8/layout/orgChart1"/>
    <dgm:cxn modelId="{5D94FBFE-8D9A-42F7-A4B1-32A3A33C4382}" type="presOf" srcId="{A1615951-C402-4A43-A7F8-5BDF2D8F52E9}" destId="{015394FA-740A-435E-B8DD-EEED7688B3CB}" srcOrd="0" destOrd="0" presId="urn:microsoft.com/office/officeart/2005/8/layout/orgChart1"/>
    <dgm:cxn modelId="{214E3A8C-6188-47B7-B2E6-1273BABD3376}" type="presOf" srcId="{A22B1FC6-5CB9-4177-A164-DDF64D698BDE}" destId="{ED054C10-3359-41F9-8F36-53B7C99EFF35}" srcOrd="1" destOrd="0" presId="urn:microsoft.com/office/officeart/2005/8/layout/orgChart1"/>
    <dgm:cxn modelId="{6029157D-608F-44E5-8024-0BA6EE435244}" srcId="{044E42A5-DDB1-457E-A72B-A5DEF7ABEE1B}" destId="{2ED7A3C4-9814-4F61-8271-298865584089}" srcOrd="0" destOrd="0" parTransId="{3692C998-1EEC-4E54-A67D-4F5581948C41}" sibTransId="{D96647B3-0B8A-40BA-B78E-0171CDBA0561}"/>
    <dgm:cxn modelId="{57718F52-E9B9-42D1-9186-247FA2AB6542}" type="presOf" srcId="{AF2BB643-96D5-48D1-82FC-26523E89CFC5}" destId="{845BCAC7-A9E2-4D17-B32C-FB37AD9A9350}" srcOrd="0" destOrd="0" presId="urn:microsoft.com/office/officeart/2005/8/layout/orgChart1"/>
    <dgm:cxn modelId="{071501EB-2265-4035-90E5-FD3E0FF0EC94}" type="presOf" srcId="{91548704-F191-4F6E-9650-76965A5C590E}" destId="{998C28CA-0B5C-4948-837A-6C983D127967}" srcOrd="0" destOrd="0" presId="urn:microsoft.com/office/officeart/2005/8/layout/orgChart1"/>
    <dgm:cxn modelId="{EE82146D-2550-45B4-AB4A-794471883433}" srcId="{A25B17A3-DD58-4304-BDE9-F5B355C40A82}" destId="{CE65A8A6-9A5E-4852-853F-532E87C15B14}" srcOrd="3" destOrd="0" parTransId="{9475EF46-8AC9-4C7A-81BB-48007D3D1913}" sibTransId="{9CEE0727-BCF5-43EA-AEEC-27FCBBD11A7E}"/>
    <dgm:cxn modelId="{4654FF91-AF87-4F78-8EDE-840FA31E66D2}" type="presOf" srcId="{A22B1FC6-5CB9-4177-A164-DDF64D698BDE}" destId="{3C7306CB-51C7-4755-8D16-DCDFBC454F14}" srcOrd="0" destOrd="0" presId="urn:microsoft.com/office/officeart/2005/8/layout/orgChart1"/>
    <dgm:cxn modelId="{202A8877-5C21-498A-A852-34B7B97F8AE0}" type="presOf" srcId="{D5F2A1FF-2E02-4A76-B9B7-85647E24A4B8}" destId="{62118EB7-F9FC-40B6-8167-A14DF40FF840}" srcOrd="1" destOrd="0" presId="urn:microsoft.com/office/officeart/2005/8/layout/orgChart1"/>
    <dgm:cxn modelId="{A0CBC381-7CCA-4686-B418-DE51CECAA70C}" type="presOf" srcId="{CAEC5021-C436-4D06-A168-7C6D9C9086BA}" destId="{19AABAEF-1391-4556-AB2E-A9C0DA31370B}" srcOrd="0" destOrd="0" presId="urn:microsoft.com/office/officeart/2005/8/layout/orgChart1"/>
    <dgm:cxn modelId="{AD84F80E-20A7-49AC-BC9C-E39FE31F49EC}" srcId="{D37A95E2-5646-4356-AA75-BE8C79848461}" destId="{2EA74E07-4221-4E51-A99D-133AB9AA067D}" srcOrd="1" destOrd="0" parTransId="{77AABF70-C4EF-4240-A933-6DC5883E61AD}" sibTransId="{CDCEA47C-4519-4C41-A540-14DD1697344A}"/>
    <dgm:cxn modelId="{8317E370-C6E2-4F7A-BCB7-5B7E8DCF01F3}" type="presOf" srcId="{BEDC27CD-CF68-492A-986F-8FBDA747C480}" destId="{196B6AB6-4228-4FCF-9FE2-35F25703453B}" srcOrd="0" destOrd="0" presId="urn:microsoft.com/office/officeart/2005/8/layout/orgChart1"/>
    <dgm:cxn modelId="{5DF65630-8887-428E-AB06-4F2DAC2A31BF}" type="presOf" srcId="{8FEDD845-2D39-4311-BD5F-712625E94C80}" destId="{A7FC5CB2-2A32-4D37-BD6E-006F679FE182}" srcOrd="0" destOrd="0" presId="urn:microsoft.com/office/officeart/2005/8/layout/orgChart1"/>
    <dgm:cxn modelId="{6BB3CA76-BAE1-4272-A76E-1870B66D09BC}" type="presOf" srcId="{69A0B6C7-9F2F-4CCD-9D98-5B8BF2AE44A0}" destId="{7FE5FA03-4337-45D2-A79B-409BECC7DBB2}" srcOrd="0" destOrd="0" presId="urn:microsoft.com/office/officeart/2005/8/layout/orgChart1"/>
    <dgm:cxn modelId="{7C852554-257D-49F1-B428-BC91D397F0A0}" type="presOf" srcId="{185FA3FF-3CEB-4074-AA5A-BB65E32EFD8D}" destId="{8417AC16-D948-4FDA-AD52-D32F0B92AB51}" srcOrd="0" destOrd="0" presId="urn:microsoft.com/office/officeart/2005/8/layout/orgChart1"/>
    <dgm:cxn modelId="{341E08BF-0D25-499C-8BA7-C122A698FF03}" type="presOf" srcId="{228FC2BD-A3EF-4669-9CCA-51FE3259ADB9}" destId="{C2CECD7A-959B-46D6-A6C0-CF4C14945BE9}" srcOrd="1" destOrd="0" presId="urn:microsoft.com/office/officeart/2005/8/layout/orgChart1"/>
    <dgm:cxn modelId="{9C1ABF51-88E2-4B2E-B0F3-B5514388BE60}" srcId="{3297673E-EA12-425F-9AD4-D9107DA73931}" destId="{AC3196B8-0C70-470B-9CD3-58C4E02E639A}" srcOrd="3" destOrd="0" parTransId="{EACDBA59-8DE7-48D3-8EDB-1188F8E4A663}" sibTransId="{256DC8D5-1C0C-4E78-8D40-DBE91AF312C3}"/>
    <dgm:cxn modelId="{5F27C400-E494-47CD-B7EA-1BAD8907DCB9}" type="presOf" srcId="{CF90BFD9-6C89-4514-B537-90E7879AD59B}" destId="{BBB85E53-48CE-46F2-817F-EF44303923A3}" srcOrd="0" destOrd="0" presId="urn:microsoft.com/office/officeart/2005/8/layout/orgChart1"/>
    <dgm:cxn modelId="{04C268B1-9851-4B61-B711-B5A7CFBE3181}" type="presOf" srcId="{550EE9B2-35C4-4048-B887-8D3E6E600715}" destId="{C8836F87-2AB2-438D-97DA-4C92FE155548}" srcOrd="0" destOrd="0" presId="urn:microsoft.com/office/officeart/2005/8/layout/orgChart1"/>
    <dgm:cxn modelId="{59E11965-CD2C-4CD8-A04C-362C2A60943F}" type="presOf" srcId="{50E397CE-7E66-428E-9BDD-B468C2CC27F5}" destId="{9C788DD5-252B-4451-BC2D-59C158373716}" srcOrd="0" destOrd="0" presId="urn:microsoft.com/office/officeart/2005/8/layout/orgChart1"/>
    <dgm:cxn modelId="{B5069234-D9E2-450B-AFAA-0E017E65F404}" type="presOf" srcId="{2E77EBEB-E102-4C10-8835-1D7A6315A8AB}" destId="{4C28F6CD-C4E6-4DC9-9FDB-18BCAC21DC8F}" srcOrd="0" destOrd="0" presId="urn:microsoft.com/office/officeart/2005/8/layout/orgChart1"/>
    <dgm:cxn modelId="{ED43E16D-6564-44BD-B01B-7536ACE6F1A8}" type="presOf" srcId="{8FEDD845-2D39-4311-BD5F-712625E94C80}" destId="{E70B41DB-C6FF-404D-A641-1D44B091F849}" srcOrd="1" destOrd="0" presId="urn:microsoft.com/office/officeart/2005/8/layout/orgChart1"/>
    <dgm:cxn modelId="{F6A58BB4-4627-4F02-9602-B4470BD216F1}" type="presOf" srcId="{10070E35-6476-4997-AA22-6FFFB7174E9B}" destId="{ADCABCC6-E407-45D8-B1AC-1FA734550403}" srcOrd="0" destOrd="0" presId="urn:microsoft.com/office/officeart/2005/8/layout/orgChart1"/>
    <dgm:cxn modelId="{FF5DC7A6-9501-424E-B977-8F71E1DEA7F9}" type="presOf" srcId="{F5DF2221-92E6-4143-A6DD-2F1049EE8072}" destId="{623D6162-6FBF-4995-AEF7-0C7989A44552}" srcOrd="0" destOrd="0" presId="urn:microsoft.com/office/officeart/2005/8/layout/orgChart1"/>
    <dgm:cxn modelId="{9B904983-2256-4C59-BEDD-80734B18F462}" type="presOf" srcId="{297C870A-1177-4246-98C5-10466CBD2326}" destId="{AC9B1ABB-2437-4965-87EC-C8F7EAE28279}" srcOrd="0" destOrd="0" presId="urn:microsoft.com/office/officeart/2005/8/layout/orgChart1"/>
    <dgm:cxn modelId="{9BF396D9-C199-4A8F-9F35-A0A5B6612C58}" type="presOf" srcId="{3624A0EB-8FB6-4D05-88EC-2AFBC3E87D45}" destId="{556C9498-1F63-4AAF-9DCC-55965790454E}" srcOrd="0" destOrd="0" presId="urn:microsoft.com/office/officeart/2005/8/layout/orgChart1"/>
    <dgm:cxn modelId="{42DD41C4-DEE7-4A62-8D2B-37182730DE91}" type="presOf" srcId="{AC3196B8-0C70-470B-9CD3-58C4E02E639A}" destId="{15F43560-4F36-47AA-8A64-6B5149261A7A}" srcOrd="0" destOrd="0" presId="urn:microsoft.com/office/officeart/2005/8/layout/orgChart1"/>
    <dgm:cxn modelId="{2A2598A1-803D-4E3A-A66F-BAD03AEF21E5}" type="presOf" srcId="{82C021A7-5E4B-4A8D-AEDB-95D01D6F0754}" destId="{C7078FD4-CF10-4C7F-83A5-BC3B84636834}" srcOrd="0" destOrd="0" presId="urn:microsoft.com/office/officeart/2005/8/layout/orgChart1"/>
    <dgm:cxn modelId="{0B21796C-87BA-47DC-BED5-77D3A64DAC1D}" type="presOf" srcId="{AE234EF2-C872-4BE1-87C8-EBCC5ABE9E14}" destId="{8C77C685-10CB-4AEA-9432-04ACC05E30AC}" srcOrd="1" destOrd="0" presId="urn:microsoft.com/office/officeart/2005/8/layout/orgChart1"/>
    <dgm:cxn modelId="{54091200-D7EA-46CF-9AE7-AD51FB74B9B9}" srcId="{AE234EF2-C872-4BE1-87C8-EBCC5ABE9E14}" destId="{185FA3FF-3CEB-4074-AA5A-BB65E32EFD8D}" srcOrd="1" destOrd="0" parTransId="{550EE9B2-35C4-4048-B887-8D3E6E600715}" sibTransId="{903E5138-7DB8-40CF-8418-55703F9D8C58}"/>
    <dgm:cxn modelId="{014655CF-EA05-46EC-B307-EAA0238B76B0}" type="presOf" srcId="{7F837C2F-9796-497F-A29A-A2241BEDE5D0}" destId="{1F38C326-040A-4900-AEB6-5E12D7174BC7}" srcOrd="0" destOrd="0" presId="urn:microsoft.com/office/officeart/2005/8/layout/orgChart1"/>
    <dgm:cxn modelId="{447E6895-1CD0-4E44-BF0B-A519C6F59530}" srcId="{69E76D8B-5DA8-4CFE-8810-E1227FFC668F}" destId="{BA9DA412-55B9-43EA-A321-BF0462A8A303}" srcOrd="1" destOrd="0" parTransId="{5963AD26-1D74-4773-BFBD-D1797938F9EF}" sibTransId="{D0FF321E-46C6-419E-B0EC-C7A76527B953}"/>
    <dgm:cxn modelId="{282DE7B3-5BDC-4307-9E3F-159DE5D3A80F}" type="presOf" srcId="{91548704-F191-4F6E-9650-76965A5C590E}" destId="{6996487D-CE24-45DC-A481-52C405ECD8CB}" srcOrd="1" destOrd="0" presId="urn:microsoft.com/office/officeart/2005/8/layout/orgChart1"/>
    <dgm:cxn modelId="{A23D9445-E6D1-4DCF-B606-2EC332A4F44C}" type="presOf" srcId="{A536A8A7-1190-4D93-A9CE-54633B8F5EE3}" destId="{F1FBEB51-7149-4ED9-8895-22729B20F84A}" srcOrd="0" destOrd="0" presId="urn:microsoft.com/office/officeart/2005/8/layout/orgChart1"/>
    <dgm:cxn modelId="{2E840285-C92D-4960-8A02-1326C8FB4688}" type="presOf" srcId="{5B5AAD5F-F6C5-4015-9835-F3FD406E4139}" destId="{25B0F9A9-7E05-4D2C-8AE8-CF4D8A38769D}" srcOrd="0" destOrd="0" presId="urn:microsoft.com/office/officeart/2005/8/layout/orgChart1"/>
    <dgm:cxn modelId="{CF99A3E9-687D-4043-A932-FEB49334AA08}" srcId="{50E397CE-7E66-428E-9BDD-B468C2CC27F5}" destId="{94D175E6-FAD1-4AF4-90A4-9F87380B0690}" srcOrd="0" destOrd="0" parTransId="{D685CAED-DA72-4452-BF14-612DFA1B043E}" sibTransId="{B31E004D-CDC9-453D-B8EA-CAD2E76D1D3B}"/>
    <dgm:cxn modelId="{9D9B3D30-E044-4D10-8274-942780232D3F}" type="presOf" srcId="{276EC0D8-F327-4B10-B338-EA023D404A42}" destId="{A7F4E772-8585-4515-8721-1418F9EAB3EE}" srcOrd="0" destOrd="0" presId="urn:microsoft.com/office/officeart/2005/8/layout/orgChart1"/>
    <dgm:cxn modelId="{880AAAD2-A813-4D79-A45F-EC4B169C4D24}" type="presOf" srcId="{DE5C7F88-7643-47CB-AC4A-1DB3E41AAE1E}" destId="{543F5302-5B04-4EF9-9EE8-E3A6D39E625E}" srcOrd="0" destOrd="0" presId="urn:microsoft.com/office/officeart/2005/8/layout/orgChart1"/>
    <dgm:cxn modelId="{AF8CCFD5-9B76-41FB-92A2-B78F48A464AA}" type="presOf" srcId="{DB421CCC-8BC5-406B-8BEB-2377E6E3A64D}" destId="{12992A83-A019-4AA2-BECC-E22E083E2539}" srcOrd="0" destOrd="0" presId="urn:microsoft.com/office/officeart/2005/8/layout/orgChart1"/>
    <dgm:cxn modelId="{A546D925-0BE5-4F4F-9347-483D3D38405E}" type="presOf" srcId="{044E42A5-DDB1-457E-A72B-A5DEF7ABEE1B}" destId="{409A59D8-12F2-4A7B-8866-BB62FD74B68A}" srcOrd="1" destOrd="0" presId="urn:microsoft.com/office/officeart/2005/8/layout/orgChart1"/>
    <dgm:cxn modelId="{D6DD53F5-7EC4-47CD-80CB-888565FC2499}" srcId="{D5F2A1FF-2E02-4A76-B9B7-85647E24A4B8}" destId="{276EC0D8-F327-4B10-B338-EA023D404A42}" srcOrd="0" destOrd="0" parTransId="{E48C475A-E67D-4F81-B232-F753D540588A}" sibTransId="{72240BAD-BB9A-48DC-91FF-1D4E2359AE4C}"/>
    <dgm:cxn modelId="{503C638B-EAC5-40FF-9824-A99FE28C4CF0}" type="presOf" srcId="{D685CAED-DA72-4452-BF14-612DFA1B043E}" destId="{80591CB9-310A-403F-BDE1-4FADD71A4A50}" srcOrd="0" destOrd="0" presId="urn:microsoft.com/office/officeart/2005/8/layout/orgChart1"/>
    <dgm:cxn modelId="{1C342B38-F94D-485C-A95D-8F5BB9B3E039}" type="presOf" srcId="{4D3AB2F5-7E50-4A0B-9BA7-D4A11A996EBF}" destId="{1D25DA21-F7D0-4A67-A344-C6611790B624}" srcOrd="1" destOrd="0" presId="urn:microsoft.com/office/officeart/2005/8/layout/orgChart1"/>
    <dgm:cxn modelId="{C7F7107B-8D02-47B4-8DBC-265A3C4AF798}" srcId="{8988B35E-BAD3-436E-8CD4-1095B0D8E0DF}" destId="{A22B1FC6-5CB9-4177-A164-DDF64D698BDE}" srcOrd="0" destOrd="0" parTransId="{5B5AAD5F-F6C5-4015-9835-F3FD406E4139}" sibTransId="{F158908F-B1DE-4933-A097-71DC6612C2F0}"/>
    <dgm:cxn modelId="{FC57230D-07EB-4EE6-B8D0-D6B41CD2128B}" srcId="{EB60B489-B0D9-4249-BC19-1623F163CB35}" destId="{AE234EF2-C872-4BE1-87C8-EBCC5ABE9E14}" srcOrd="0" destOrd="0" parTransId="{DEFD3D58-F890-4EA0-95E4-19489B54DB9C}" sibTransId="{F41CBB2A-2187-4FD9-B696-FB118252B808}"/>
    <dgm:cxn modelId="{C9ACD9E5-4DDA-48D6-BCC7-96073BD847D2}" type="presOf" srcId="{C974EF87-0325-41E7-8E8E-3AEF669E3B06}" destId="{5D808973-3BAC-4F12-BD82-CE8830F62245}" srcOrd="0" destOrd="0" presId="urn:microsoft.com/office/officeart/2005/8/layout/orgChart1"/>
    <dgm:cxn modelId="{5EBC2DBA-FB08-493C-ACA3-8AA18F300886}" type="presOf" srcId="{4D3AB2F5-7E50-4A0B-9BA7-D4A11A996EBF}" destId="{DBEE30F0-203F-4A40-9745-AFBBFD00710D}" srcOrd="0" destOrd="0" presId="urn:microsoft.com/office/officeart/2005/8/layout/orgChart1"/>
    <dgm:cxn modelId="{CA6E24CF-A670-4778-B40C-654AAF8E8543}" type="presOf" srcId="{2EA74E07-4221-4E51-A99D-133AB9AA067D}" destId="{677B0401-861E-4CA9-B138-F06D65618FD0}" srcOrd="0" destOrd="0" presId="urn:microsoft.com/office/officeart/2005/8/layout/orgChart1"/>
    <dgm:cxn modelId="{7AC4CCFB-7710-498A-83E8-50368F58D77B}" type="presOf" srcId="{33649805-DAC0-42AC-9260-AD06E8128451}" destId="{86EAA876-C9B6-43A2-A563-9E8ACB091A85}" srcOrd="0" destOrd="0" presId="urn:microsoft.com/office/officeart/2005/8/layout/orgChart1"/>
    <dgm:cxn modelId="{FD4F02A8-4BF3-40BA-8626-5DFBF32EAF24}" type="presOf" srcId="{2ED7A3C4-9814-4F61-8271-298865584089}" destId="{FEADD3ED-CA87-4503-A66A-1C4212138890}" srcOrd="0" destOrd="0" presId="urn:microsoft.com/office/officeart/2005/8/layout/orgChart1"/>
    <dgm:cxn modelId="{6CE2FE17-288E-4F6E-A49C-88DE79AA284F}" type="presOf" srcId="{69E76D8B-5DA8-4CFE-8810-E1227FFC668F}" destId="{E843D53D-0FBD-4676-A4A1-AC57F77AF51E}" srcOrd="1" destOrd="0" presId="urn:microsoft.com/office/officeart/2005/8/layout/orgChart1"/>
    <dgm:cxn modelId="{8460AFD1-35F8-4DDF-85C3-70D4373A945A}" srcId="{A25B17A3-DD58-4304-BDE9-F5B355C40A82}" destId="{2630E12E-DD59-4C86-85C3-93A10746D57B}" srcOrd="0" destOrd="0" parTransId="{B1670C30-6371-4F08-924A-AF432C448505}" sibTransId="{9B36EFD4-84E9-41E4-8DA4-1FCD9555AB92}"/>
    <dgm:cxn modelId="{BD997498-15E9-446E-8930-F1E0E9A12449}" type="presOf" srcId="{EACDBA59-8DE7-48D3-8EDB-1188F8E4A663}" destId="{D7B5D5E0-CC3A-4C2D-9688-6DCADAFB83AF}" srcOrd="0" destOrd="0" presId="urn:microsoft.com/office/officeart/2005/8/layout/orgChart1"/>
    <dgm:cxn modelId="{C55D4231-404A-4181-9CD4-6020752E1DFA}" srcId="{A25B17A3-DD58-4304-BDE9-F5B355C40A82}" destId="{CABF52B7-B216-4198-878B-167BC33E3B7D}" srcOrd="2" destOrd="0" parTransId="{69A0B6C7-9F2F-4CCD-9D98-5B8BF2AE44A0}" sibTransId="{9B853130-CCF9-45A0-86CB-0CCC298EB826}"/>
    <dgm:cxn modelId="{644FEE45-B9A8-4CC1-BA00-F9E7B879A3DA}" type="presOf" srcId="{55DB0CA2-1825-4D9E-9EF3-4BE85A56EFA0}" destId="{4A6EECC0-29E8-416C-8815-33301B37930D}" srcOrd="1" destOrd="0" presId="urn:microsoft.com/office/officeart/2005/8/layout/orgChart1"/>
    <dgm:cxn modelId="{A0168208-938D-43FD-BA30-3023D46301B7}" type="presOf" srcId="{EB60B489-B0D9-4249-BC19-1623F163CB35}" destId="{91F63812-0F9F-46B3-89D2-386F0BB3DC86}" srcOrd="0" destOrd="0" presId="urn:microsoft.com/office/officeart/2005/8/layout/orgChart1"/>
    <dgm:cxn modelId="{CDD1329A-1C07-4FAD-ADED-35CD6B7413AF}" type="presOf" srcId="{D37A95E2-5646-4356-AA75-BE8C79848461}" destId="{8527AF8E-BA34-4081-AD43-A5F0FCFB1207}" srcOrd="0" destOrd="0" presId="urn:microsoft.com/office/officeart/2005/8/layout/orgChart1"/>
    <dgm:cxn modelId="{7A28EA2D-3B19-411C-9D50-3B42A0CA7130}" type="presOf" srcId="{E8F5535F-4995-45E4-B5FE-0B05821B3CD1}" destId="{F807FDF7-3D14-47A3-902D-D9266FCFDCD4}" srcOrd="0" destOrd="0" presId="urn:microsoft.com/office/officeart/2005/8/layout/orgChart1"/>
    <dgm:cxn modelId="{9E44999A-CA30-4B3E-9414-80F624023780}" type="presOf" srcId="{E48C475A-E67D-4F81-B232-F753D540588A}" destId="{0660B2E0-0BF9-4C02-A1E3-8EAF05A4E669}" srcOrd="0" destOrd="0" presId="urn:microsoft.com/office/officeart/2005/8/layout/orgChart1"/>
    <dgm:cxn modelId="{73AFAB56-8A32-4CCA-AF36-FBDCF530C7F9}" srcId="{AE234EF2-C872-4BE1-87C8-EBCC5ABE9E14}" destId="{55DB0CA2-1825-4D9E-9EF3-4BE85A56EFA0}" srcOrd="0" destOrd="0" parTransId="{4A6CF243-CB65-49A4-9671-37E8F12A4BE1}" sibTransId="{62404145-7419-4F8E-9285-023808FFDBE0}"/>
    <dgm:cxn modelId="{67CC4415-0B94-4EF7-B662-B55E5854AFD4}" srcId="{69E76D8B-5DA8-4CFE-8810-E1227FFC668F}" destId="{DB421CCC-8BC5-406B-8BEB-2377E6E3A64D}" srcOrd="0" destOrd="0" parTransId="{A1615951-C402-4A43-A7F8-5BDF2D8F52E9}" sibTransId="{22E0D5B4-1EA2-4576-BFB5-095A3A59ECDA}"/>
    <dgm:cxn modelId="{DBF1B86D-08A8-4352-858D-A66DABCE1665}" srcId="{3297673E-EA12-425F-9AD4-D9107DA73931}" destId="{CAEC5021-C436-4D06-A168-7C6D9C9086BA}" srcOrd="1" destOrd="0" parTransId="{297C870A-1177-4246-98C5-10466CBD2326}" sibTransId="{F9F90C64-8E35-41DE-BD0D-6AB717447CD3}"/>
    <dgm:cxn modelId="{E9C8DA08-8C38-45E3-A8B8-974CDC09F48B}" srcId="{4D3AB2F5-7E50-4A0B-9BA7-D4A11A996EBF}" destId="{3297673E-EA12-425F-9AD4-D9107DA73931}" srcOrd="0" destOrd="0" parTransId="{2EA4C061-9B64-470D-8646-407BBEE3E8B9}" sibTransId="{584B4B5E-17D9-4F5D-BD8D-76853B97DC27}"/>
    <dgm:cxn modelId="{31AE4A9F-DA55-467F-B02F-B292A00DC68E}" type="presOf" srcId="{CE65A8A6-9A5E-4852-853F-532E87C15B14}" destId="{CE0674C2-05D7-4DAC-ACEF-E2EF975BABF5}" srcOrd="0" destOrd="0" presId="urn:microsoft.com/office/officeart/2005/8/layout/orgChart1"/>
    <dgm:cxn modelId="{56ABBDAE-0079-4007-9860-7A189868A226}" type="presOf" srcId="{DB421CCC-8BC5-406B-8BEB-2377E6E3A64D}" destId="{25A1A2D3-E70A-4632-B55C-F73CAE84EE65}" srcOrd="1" destOrd="0" presId="urn:microsoft.com/office/officeart/2005/8/layout/orgChart1"/>
    <dgm:cxn modelId="{A5342A4D-9CD3-4A4F-8814-74421CF98A38}" type="presOf" srcId="{A859BF2F-7CC7-4E85-9886-B73385B74C95}" destId="{09432915-F674-4FFD-8181-3164BEF33DF2}" srcOrd="0" destOrd="0" presId="urn:microsoft.com/office/officeart/2005/8/layout/orgChart1"/>
    <dgm:cxn modelId="{0923D5F7-B09E-4461-8E49-305930A92B6C}" type="presOf" srcId="{F715BC56-A579-4729-88E7-029A622DCDCB}" destId="{234FA70B-5F64-43ED-A7DA-F1B3270EB5A9}" srcOrd="1" destOrd="0" presId="urn:microsoft.com/office/officeart/2005/8/layout/orgChart1"/>
    <dgm:cxn modelId="{E395E7EB-2D02-4F42-9558-DAC9FBA2DF11}" srcId="{CAEC5021-C436-4D06-A168-7C6D9C9086BA}" destId="{D37A95E2-5646-4356-AA75-BE8C79848461}" srcOrd="2" destOrd="0" parTransId="{A859BF2F-7CC7-4E85-9886-B73385B74C95}" sibTransId="{1E994101-F2F1-47B3-88F2-3E9CE93313D2}"/>
    <dgm:cxn modelId="{D7AC7443-8394-4696-8284-10D25131B2E9}" srcId="{AC3196B8-0C70-470B-9CD3-58C4E02E639A}" destId="{F61EC57B-9E85-4B1F-B059-A6A5B9EFF240}" srcOrd="1" destOrd="0" parTransId="{A6188BA4-20AC-46DD-A26F-67223918AAC4}" sibTransId="{BB6E0ACA-0E71-4BAB-97B3-32205D9D838D}"/>
    <dgm:cxn modelId="{A85CA11F-C862-41FE-BF2A-D6A76C388507}" type="presOf" srcId="{94DB27AA-98B7-437A-81B2-FBDE573FB416}" destId="{2A201E77-4921-45CB-AC8C-911A3E3AF47D}" srcOrd="0" destOrd="0" presId="urn:microsoft.com/office/officeart/2005/8/layout/orgChart1"/>
    <dgm:cxn modelId="{F5B962CA-CBFE-4769-A64D-25D275E7A499}" type="presOf" srcId="{C51E0D0E-B36B-4C88-A578-28317F2C1D42}" destId="{34DE3608-A88E-4CFD-847E-FEE3CD8624A0}" srcOrd="0" destOrd="0" presId="urn:microsoft.com/office/officeart/2005/8/layout/orgChart1"/>
    <dgm:cxn modelId="{F3158EF4-0DE2-450D-A0B2-E76DC7A4360B}" type="presOf" srcId="{50E397CE-7E66-428E-9BDD-B468C2CC27F5}" destId="{ED03DE1F-3B51-46D7-8E02-EA9315FA580A}" srcOrd="1" destOrd="0" presId="urn:microsoft.com/office/officeart/2005/8/layout/orgChart1"/>
    <dgm:cxn modelId="{4E932693-2D6C-4B74-9511-27F372CFBBCB}" type="presOf" srcId="{05E9AF27-C773-45E5-A998-BB53635EF782}" destId="{3437A2CA-7840-4717-BC77-20E1BC2F739D}" srcOrd="1" destOrd="0" presId="urn:microsoft.com/office/officeart/2005/8/layout/orgChart1"/>
    <dgm:cxn modelId="{C76B9DFD-E8E9-49AE-922F-33983181CE29}" type="presOf" srcId="{3C3F6B68-9BE7-42A3-B786-EB49D8334502}" destId="{F817A1CC-A93C-4CC2-A834-0E5E2978531C}" srcOrd="0" destOrd="0" presId="urn:microsoft.com/office/officeart/2005/8/layout/orgChart1"/>
    <dgm:cxn modelId="{E782DA6D-00D3-46C9-AC8B-F1088C618B6C}" srcId="{A22B1FC6-5CB9-4177-A164-DDF64D698BDE}" destId="{BF1423A6-E1A6-43BF-A393-DD2333CB5922}" srcOrd="0" destOrd="0" parTransId="{B1A54D7E-5987-4860-80F4-505D271315B6}" sibTransId="{B08CE505-845D-4178-924B-274DEEC0351E}"/>
    <dgm:cxn modelId="{C7F11DD0-8F40-4DF8-8584-31C24FEAC060}" srcId="{3297673E-EA12-425F-9AD4-D9107DA73931}" destId="{EB60B489-B0D9-4249-BC19-1623F163CB35}" srcOrd="4" destOrd="0" parTransId="{C51E0D0E-B36B-4C88-A578-28317F2C1D42}" sibTransId="{AFCC8B2F-7E98-4125-BEAB-A45D873E905F}"/>
    <dgm:cxn modelId="{23D6C635-A46E-4054-B5E3-F892680C5531}" type="presOf" srcId="{044E42A5-DDB1-457E-A72B-A5DEF7ABEE1B}" destId="{8988F6C6-474A-41F6-BFC4-8226D94B59C0}" srcOrd="0" destOrd="0" presId="urn:microsoft.com/office/officeart/2005/8/layout/orgChart1"/>
    <dgm:cxn modelId="{FBFDA452-6DEC-46E9-B468-E6040280DE60}" type="presOf" srcId="{BF1423A6-E1A6-43BF-A393-DD2333CB5922}" destId="{AD8BD33C-54BF-400B-8385-3067E013BB2F}" srcOrd="0" destOrd="0" presId="urn:microsoft.com/office/officeart/2005/8/layout/orgChart1"/>
    <dgm:cxn modelId="{29E70512-B449-4DC5-B21B-7453CCD6C153}" type="presOf" srcId="{94D175E6-FAD1-4AF4-90A4-9F87380B0690}" destId="{2C58EA5A-4D7F-41EF-B033-7E71373A31DF}" srcOrd="0" destOrd="0" presId="urn:microsoft.com/office/officeart/2005/8/layout/orgChart1"/>
    <dgm:cxn modelId="{383236F6-9AEB-42AE-8905-901B904D60BF}" type="presOf" srcId="{2EA74E07-4221-4E51-A99D-133AB9AA067D}" destId="{C71245AF-E7BE-422D-BB2D-004C888A7792}" srcOrd="1" destOrd="0" presId="urn:microsoft.com/office/officeart/2005/8/layout/orgChart1"/>
    <dgm:cxn modelId="{A747DA6C-72F3-4B2E-AA41-9A7F7AF5E707}" srcId="{3297673E-EA12-425F-9AD4-D9107DA73931}" destId="{A25B17A3-DD58-4304-BDE9-F5B355C40A82}" srcOrd="0" destOrd="0" parTransId="{AF2BB643-96D5-48D1-82FC-26523E89CFC5}" sibTransId="{2A218643-9D36-4C96-911A-48C88D1F801F}"/>
    <dgm:cxn modelId="{C47D748C-7E7A-4E88-9672-4D5181A06228}" type="presOf" srcId="{8988B35E-BAD3-436E-8CD4-1095B0D8E0DF}" destId="{1D45EF3D-0AC7-4671-ADDC-FE1149AD7A4A}" srcOrd="1" destOrd="0" presId="urn:microsoft.com/office/officeart/2005/8/layout/orgChart1"/>
    <dgm:cxn modelId="{72840E7A-1548-44DB-B8D7-1643A6DA2DD2}" type="presOf" srcId="{AE234EF2-C872-4BE1-87C8-EBCC5ABE9E14}" destId="{1A7A6CF8-592E-4579-981F-00A803E77EAA}" srcOrd="0" destOrd="0" presId="urn:microsoft.com/office/officeart/2005/8/layout/orgChart1"/>
    <dgm:cxn modelId="{9C6EC3F8-EC53-4B65-94D9-6B38A83B25BA}" type="presOf" srcId="{94D175E6-FAD1-4AF4-90A4-9F87380B0690}" destId="{35C11D06-126D-4A03-AA0A-E431EE485052}" srcOrd="1" destOrd="0" presId="urn:microsoft.com/office/officeart/2005/8/layout/orgChart1"/>
    <dgm:cxn modelId="{CFBE3D7F-5B74-48CC-9183-B30915855B41}" type="presOf" srcId="{CE65A8A6-9A5E-4852-853F-532E87C15B14}" destId="{DDA4872E-D2D8-4918-8387-CB5751D3481C}" srcOrd="1" destOrd="0" presId="urn:microsoft.com/office/officeart/2005/8/layout/orgChart1"/>
    <dgm:cxn modelId="{94AE97E8-AB0E-4A88-9CB9-63C3ED110CB1}" srcId="{D5F2A1FF-2E02-4A76-B9B7-85647E24A4B8}" destId="{91548704-F191-4F6E-9650-76965A5C590E}" srcOrd="4" destOrd="0" parTransId="{DE5C7F88-7643-47CB-AC4A-1DB3E41AAE1E}" sibTransId="{3C8FD1A3-2A86-445B-A7D2-F723FAC7FF58}"/>
    <dgm:cxn modelId="{E4D1A4EC-2159-4241-A6F4-71E2E212DEC1}" type="presOf" srcId="{CABF52B7-B216-4198-878B-167BC33E3B7D}" destId="{9222EC0D-6A52-48DC-8775-B1651F4F6FE6}" srcOrd="0" destOrd="0" presId="urn:microsoft.com/office/officeart/2005/8/layout/orgChart1"/>
    <dgm:cxn modelId="{7A844158-1009-446E-9463-D45FB5DE1A26}" type="presOf" srcId="{2630E12E-DD59-4C86-85C3-93A10746D57B}" destId="{226C2E81-5D35-4FF4-A891-5C0237A2048F}" srcOrd="1" destOrd="0" presId="urn:microsoft.com/office/officeart/2005/8/layout/orgChart1"/>
    <dgm:cxn modelId="{46F19047-E775-4CA7-88CC-0BFAF1F8ACE4}" type="presOf" srcId="{5955D882-7E21-49C4-9665-F849D89FAF3C}" destId="{44637C46-336C-4C9E-82C6-A4B16799BD62}" srcOrd="0" destOrd="0" presId="urn:microsoft.com/office/officeart/2005/8/layout/orgChart1"/>
    <dgm:cxn modelId="{9804C22C-61CC-4E58-920F-AABA10E526FA}" type="presOf" srcId="{2630E12E-DD59-4C86-85C3-93A10746D57B}" destId="{B912FB23-C602-4BF8-BB3A-0D6BE2C49400}" srcOrd="0" destOrd="0" presId="urn:microsoft.com/office/officeart/2005/8/layout/orgChart1"/>
    <dgm:cxn modelId="{3446B4D6-03B8-4115-BBD3-45D93CC56F27}" type="presOf" srcId="{B1670C30-6371-4F08-924A-AF432C448505}" destId="{2B545EFD-4DEB-4A64-9127-7620BD63E3F2}" srcOrd="0" destOrd="0" presId="urn:microsoft.com/office/officeart/2005/8/layout/orgChart1"/>
    <dgm:cxn modelId="{1629D4BD-041A-43B1-BDB7-201872BAE47D}" type="presOf" srcId="{DEFD3D58-F890-4EA0-95E4-19489B54DB9C}" destId="{9C30F129-6FDD-41C8-801F-DB537FA4DAA2}" srcOrd="0" destOrd="0" presId="urn:microsoft.com/office/officeart/2005/8/layout/orgChart1"/>
    <dgm:cxn modelId="{4779B256-0B8C-4993-A68D-27C1FE3BA95C}" type="presOf" srcId="{CAEC5021-C436-4D06-A168-7C6D9C9086BA}" destId="{A5D79D31-48B2-494C-BDCD-C46ABD0C5F30}" srcOrd="1" destOrd="0" presId="urn:microsoft.com/office/officeart/2005/8/layout/orgChart1"/>
    <dgm:cxn modelId="{1DD6E7BC-ADA6-4DE7-AF73-FF36C1CDBC77}" srcId="{A22B1FC6-5CB9-4177-A164-DDF64D698BDE}" destId="{D67841EA-4860-49AF-8FC0-A25E32432EBE}" srcOrd="1" destOrd="0" parTransId="{CF90BFD9-6C89-4514-B537-90E7879AD59B}" sibTransId="{8D0B5DF1-98BA-4264-B97F-5D86B66CB58F}"/>
    <dgm:cxn modelId="{56FCFF7D-89A5-4505-A8D2-F7999CD7995D}" srcId="{A25B17A3-DD58-4304-BDE9-F5B355C40A82}" destId="{228FC2BD-A3EF-4669-9CCA-51FE3259ADB9}" srcOrd="1" destOrd="0" parTransId="{33649805-DAC0-42AC-9260-AD06E8128451}" sibTransId="{55C0793C-861A-47C0-A7BF-9057939D0EEC}"/>
    <dgm:cxn modelId="{C7A16644-8B4F-4212-B788-D634ADE1921A}" srcId="{F61EC57B-9E85-4B1F-B059-A6A5B9EFF240}" destId="{57575089-E47B-43F0-B0E3-570E41E09B8B}" srcOrd="0" destOrd="0" parTransId="{94DB27AA-98B7-437A-81B2-FBDE573FB416}" sibTransId="{A853D55E-438A-4077-92BC-5FE268C8D037}"/>
    <dgm:cxn modelId="{DD4FC859-C122-4864-B02D-50831EAF1F78}" type="presOf" srcId="{10070E35-6476-4997-AA22-6FFFB7174E9B}" destId="{78A3AD34-DE9E-4F17-9B6D-6DF221CB5840}" srcOrd="1" destOrd="0" presId="urn:microsoft.com/office/officeart/2005/8/layout/orgChart1"/>
    <dgm:cxn modelId="{D11AACB4-21DE-4C78-A1AC-A77087B7D119}" type="presOf" srcId="{BA9DA412-55B9-43EA-A321-BF0462A8A303}" destId="{8AC60342-07C5-4210-A49D-CDA143BC421B}" srcOrd="0" destOrd="0" presId="urn:microsoft.com/office/officeart/2005/8/layout/orgChart1"/>
    <dgm:cxn modelId="{DE868393-7373-4E1A-9E7E-FB610F080AF0}" type="presOf" srcId="{FBDF953F-E3E0-4263-ADEF-99D487D91F42}" destId="{6D458BE1-FF82-4DE3-9A12-D433A4CD8B43}" srcOrd="0" destOrd="0" presId="urn:microsoft.com/office/officeart/2005/8/layout/orgChart1"/>
    <dgm:cxn modelId="{CBC8FB11-D9BD-4949-B75E-870AD14A6C49}" type="presOf" srcId="{5963AD26-1D74-4773-BFBD-D1797938F9EF}" destId="{A2DB6D29-2580-4B7A-9D8B-889868FA9AF4}" srcOrd="0" destOrd="0" presId="urn:microsoft.com/office/officeart/2005/8/layout/orgChart1"/>
    <dgm:cxn modelId="{2FC39484-75F5-4EDD-990F-D550EA75AD1E}" type="presOf" srcId="{3297673E-EA12-425F-9AD4-D9107DA73931}" destId="{53734882-D44D-4C5C-B799-164923FDE517}" srcOrd="0" destOrd="0" presId="urn:microsoft.com/office/officeart/2005/8/layout/orgChart1"/>
    <dgm:cxn modelId="{9DEA06EC-3E99-4F24-8E8A-F53941F31D36}" type="presOf" srcId="{CABF52B7-B216-4198-878B-167BC33E3B7D}" destId="{F54F1D6D-E86A-4589-84A6-CA5CDE4BDDD6}" srcOrd="1" destOrd="0" presId="urn:microsoft.com/office/officeart/2005/8/layout/orgChart1"/>
    <dgm:cxn modelId="{10C55170-A4BC-47A1-B05E-3294730D711C}" srcId="{A22B1FC6-5CB9-4177-A164-DDF64D698BDE}" destId="{7F837C2F-9796-497F-A29A-A2241BEDE5D0}" srcOrd="2" destOrd="0" parTransId="{766A077A-9AE7-40B2-BB5C-C3D40C96CA06}" sibTransId="{0424BAEF-0C37-4E73-BC8D-4544E76BA41B}"/>
    <dgm:cxn modelId="{5D1A9BBE-D2E7-473A-BD55-AC4156B4F403}" srcId="{D5F2A1FF-2E02-4A76-B9B7-85647E24A4B8}" destId="{F715BC56-A579-4729-88E7-029A622DCDCB}" srcOrd="2" destOrd="0" parTransId="{BEDC27CD-CF68-492A-986F-8FBDA747C480}" sibTransId="{00DDA5A9-881C-40DB-8BA0-94A1E508AFFF}"/>
    <dgm:cxn modelId="{470B650D-CB89-4EEB-BA03-714D9BF7BA5B}" srcId="{D5F2A1FF-2E02-4A76-B9B7-85647E24A4B8}" destId="{10070E35-6476-4997-AA22-6FFFB7174E9B}" srcOrd="1" destOrd="0" parTransId="{93DFEA1C-1DD3-4C94-8224-CB1066ACF9CA}" sibTransId="{7DB15F96-5F86-4E70-87AA-FB83C22622D9}"/>
    <dgm:cxn modelId="{1AA4F81A-674D-4AC8-A3DB-DC9488C65C56}" type="presOf" srcId="{93DFEA1C-1DD3-4C94-8224-CB1066ACF9CA}" destId="{B3E9FD4C-73C3-47A1-AECA-457505C9101D}" srcOrd="0" destOrd="0" presId="urn:microsoft.com/office/officeart/2005/8/layout/orgChart1"/>
    <dgm:cxn modelId="{3B001AEF-0BFA-4689-909D-B21AFDDDA3FD}" srcId="{CAEC5021-C436-4D06-A168-7C6D9C9086BA}" destId="{D5F2A1FF-2E02-4A76-B9B7-85647E24A4B8}" srcOrd="0" destOrd="0" parTransId="{A536A8A7-1190-4D93-A9CE-54633B8F5EE3}" sibTransId="{FB947B6C-C018-4DFE-8DED-E055B6503298}"/>
    <dgm:cxn modelId="{480C63E6-2A8A-4E97-9C71-8966689574F0}" type="presOf" srcId="{D5F2A1FF-2E02-4A76-B9B7-85647E24A4B8}" destId="{62B93336-83D4-4AD5-A799-4E4EAE712D0D}" srcOrd="0" destOrd="0" presId="urn:microsoft.com/office/officeart/2005/8/layout/orgChart1"/>
    <dgm:cxn modelId="{39CC0B22-F76A-43A4-A36F-67FC38C069C9}" srcId="{D37A95E2-5646-4356-AA75-BE8C79848461}" destId="{30FCB9C7-4E48-4D5D-8205-7C592025CBA0}" srcOrd="2" destOrd="0" parTransId="{0C748641-E466-477B-BDAA-79533DE6AE61}" sibTransId="{3DC17521-CE99-4DA3-ABFF-D0B916BB94AA}"/>
    <dgm:cxn modelId="{40208EB4-7588-429E-B918-34BF6E1FFFE4}" type="presOf" srcId="{F715BC56-A579-4729-88E7-029A622DCDCB}" destId="{7A5D8304-3550-4333-A943-D06EC21ED0FB}" srcOrd="0" destOrd="0" presId="urn:microsoft.com/office/officeart/2005/8/layout/orgChart1"/>
    <dgm:cxn modelId="{2BD984C5-8A34-4007-A78E-CDB8CF3509B5}" type="presOf" srcId="{BF1423A6-E1A6-43BF-A393-DD2333CB5922}" destId="{524C9B68-0824-4061-B5AD-8845278EAF6A}" srcOrd="1" destOrd="0" presId="urn:microsoft.com/office/officeart/2005/8/layout/orgChart1"/>
    <dgm:cxn modelId="{EF8821DC-17A1-4F48-8BB0-6A5290D8E85C}" srcId="{D37A95E2-5646-4356-AA75-BE8C79848461}" destId="{8FEDD845-2D39-4311-BD5F-712625E94C80}" srcOrd="0" destOrd="0" parTransId="{2E77EBEB-E102-4C10-8835-1D7A6315A8AB}" sibTransId="{181E3AA4-8152-491E-A801-1D463CED0768}"/>
    <dgm:cxn modelId="{5633F34A-30C2-4D9F-9BBF-5C9035283FC1}" type="presOf" srcId="{AC3196B8-0C70-470B-9CD3-58C4E02E639A}" destId="{6D603CD3-5FAE-44C3-92CE-6FAE2A090FCD}" srcOrd="1" destOrd="0" presId="urn:microsoft.com/office/officeart/2005/8/layout/orgChart1"/>
    <dgm:cxn modelId="{A83B32E9-46F1-41EE-9631-8A75053B5955}" type="presOf" srcId="{4A6CF243-CB65-49A4-9671-37E8F12A4BE1}" destId="{D55203BA-33D0-42D7-8E60-4B4FE5D9531D}" srcOrd="0" destOrd="0" presId="urn:microsoft.com/office/officeart/2005/8/layout/orgChart1"/>
    <dgm:cxn modelId="{334295B8-0EB5-4835-98B4-2724B0666B24}" type="presOf" srcId="{276EC0D8-F327-4B10-B338-EA023D404A42}" destId="{AD8DA08E-5604-4F78-8577-173200450664}" srcOrd="1" destOrd="0" presId="urn:microsoft.com/office/officeart/2005/8/layout/orgChart1"/>
    <dgm:cxn modelId="{236B506A-FF2E-4AE0-978E-A718537E8F0F}" type="presOf" srcId="{BA9DA412-55B9-43EA-A321-BF0462A8A303}" destId="{19AEBFAA-D285-4E7B-8163-2B270CA41335}" srcOrd="1" destOrd="0" presId="urn:microsoft.com/office/officeart/2005/8/layout/orgChart1"/>
    <dgm:cxn modelId="{E0E78316-A254-4E49-A9D9-75474081DF43}" type="presOf" srcId="{77AABF70-C4EF-4240-A933-6DC5883E61AD}" destId="{089E12A8-1070-49B1-92A4-9CC3C8C97F46}" srcOrd="0" destOrd="0" presId="urn:microsoft.com/office/officeart/2005/8/layout/orgChart1"/>
    <dgm:cxn modelId="{D5573296-2538-43F4-941A-F0BDDF47E012}" type="presOf" srcId="{95C22D70-6A5D-4810-B425-60CFD7A10873}" destId="{99C4711C-7DAC-479F-9F85-D6D3DBE3FF2D}" srcOrd="0" destOrd="0" presId="urn:microsoft.com/office/officeart/2005/8/layout/orgChart1"/>
    <dgm:cxn modelId="{3B8B5928-AF9D-4D8B-BB05-3ECF98E4E4C2}" type="presOf" srcId="{F61EC57B-9E85-4B1F-B059-A6A5B9EFF240}" destId="{92AB61B3-D8D1-4C5F-B183-0AC82D7C1B00}" srcOrd="1" destOrd="0" presId="urn:microsoft.com/office/officeart/2005/8/layout/orgChart1"/>
    <dgm:cxn modelId="{43D3A047-BB21-4772-803D-FDD1C9E53F06}" type="presOf" srcId="{3297673E-EA12-425F-9AD4-D9107DA73931}" destId="{48F9AE10-B0BB-46FA-B1EE-8C9175EF548D}" srcOrd="1" destOrd="0" presId="urn:microsoft.com/office/officeart/2005/8/layout/orgChart1"/>
    <dgm:cxn modelId="{0774F47D-54EA-48BE-B049-7F405D627510}" type="presOf" srcId="{A6188BA4-20AC-46DD-A26F-67223918AAC4}" destId="{32429CC3-A1A3-40D6-AFFD-A1BB8C1BB170}" srcOrd="0" destOrd="0" presId="urn:microsoft.com/office/officeart/2005/8/layout/orgChart1"/>
    <dgm:cxn modelId="{D21D0078-0EA5-4E8B-8A9C-54AC44224AFD}" type="presOf" srcId="{41219135-40B0-486A-9BC7-4B90825212F4}" destId="{27FA3B49-A239-4B9A-8F93-2B498E6A7BC3}" srcOrd="1" destOrd="0" presId="urn:microsoft.com/office/officeart/2005/8/layout/orgChart1"/>
    <dgm:cxn modelId="{78BE996B-C2EC-4AF4-AEE8-3D3C97098A91}" srcId="{50E397CE-7E66-428E-9BDD-B468C2CC27F5}" destId="{05E9AF27-C773-45E5-A998-BB53635EF782}" srcOrd="1" destOrd="0" parTransId="{3C3F6B68-9BE7-42A3-B786-EB49D8334502}" sibTransId="{5F79CD66-B5D4-45C9-B2B1-F2678E6A470B}"/>
    <dgm:cxn modelId="{219267C3-6C17-42F5-8AFE-6088A1007492}" type="presOf" srcId="{185FA3FF-3CEB-4074-AA5A-BB65E32EFD8D}" destId="{FCA70204-8672-4EDB-BA38-75185C45BECD}" srcOrd="1" destOrd="0" presId="urn:microsoft.com/office/officeart/2005/8/layout/orgChart1"/>
    <dgm:cxn modelId="{7DC08561-9B09-48FA-A66B-9A0A73C659EF}" type="presOf" srcId="{30FCB9C7-4E48-4D5D-8205-7C592025CBA0}" destId="{58E00A34-3611-4EF7-8778-FF551D660A94}" srcOrd="0" destOrd="0" presId="urn:microsoft.com/office/officeart/2005/8/layout/orgChart1"/>
    <dgm:cxn modelId="{38312841-D284-47C7-8E73-F7A5C070811C}" type="presOf" srcId="{8988B35E-BAD3-436E-8CD4-1095B0D8E0DF}" destId="{27D04BB7-CB8D-4936-AE6E-6970E0111F51}" srcOrd="0" destOrd="0" presId="urn:microsoft.com/office/officeart/2005/8/layout/orgChart1"/>
    <dgm:cxn modelId="{B519C404-5852-4AD0-8465-98FECDF76B17}" type="presOf" srcId="{2ED7A3C4-9814-4F61-8271-298865584089}" destId="{4C6ECE5D-1379-41BD-BCFE-CE537BCF4019}" srcOrd="1" destOrd="0" presId="urn:microsoft.com/office/officeart/2005/8/layout/orgChart1"/>
    <dgm:cxn modelId="{CDACEDBF-E4FC-4E4D-99BF-80D6D51DA741}" type="presOf" srcId="{A25B17A3-DD58-4304-BDE9-F5B355C40A82}" destId="{250128CD-9923-40D8-9ECB-634B7A17846F}" srcOrd="1" destOrd="0" presId="urn:microsoft.com/office/officeart/2005/8/layout/orgChart1"/>
    <dgm:cxn modelId="{C5E025B6-E770-4055-8384-9E5EB3ECB027}" type="presOf" srcId="{05E9AF27-C773-45E5-A998-BB53635EF782}" destId="{9DA04768-9014-4A71-88E3-9E53C84AE1CE}" srcOrd="0" destOrd="0" presId="urn:microsoft.com/office/officeart/2005/8/layout/orgChart1"/>
    <dgm:cxn modelId="{E68FC87D-2E7C-44A8-AD00-A7B1B84CDA17}" type="presOf" srcId="{30FCB9C7-4E48-4D5D-8205-7C592025CBA0}" destId="{AD4E2583-77F4-4B58-907C-674FA91DE3D4}" srcOrd="1" destOrd="0" presId="urn:microsoft.com/office/officeart/2005/8/layout/orgChart1"/>
    <dgm:cxn modelId="{E1B1C8C8-8A02-4214-BC55-9C70A1D07AE6}" type="presOf" srcId="{41219135-40B0-486A-9BC7-4B90825212F4}" destId="{D2791B58-829A-4264-A720-3B258ECEDB3F}" srcOrd="0" destOrd="0" presId="urn:microsoft.com/office/officeart/2005/8/layout/orgChart1"/>
    <dgm:cxn modelId="{DA7A51E5-6507-49FC-9B2A-5691C194190E}" srcId="{CAEC5021-C436-4D06-A168-7C6D9C9086BA}" destId="{044E42A5-DDB1-457E-A72B-A5DEF7ABEE1B}" srcOrd="1" destOrd="0" parTransId="{C974EF87-0325-41E7-8E8E-3AEF669E3B06}" sibTransId="{0CCEF04B-3CA4-4D7B-B709-B63D1622166C}"/>
    <dgm:cxn modelId="{94F29185-D3BD-413A-8040-AC34E7B0910C}" type="presOf" srcId="{EB60B489-B0D9-4249-BC19-1623F163CB35}" destId="{5F850C9D-5A46-43DA-8936-68A0E0F557A6}" srcOrd="1" destOrd="0" presId="urn:microsoft.com/office/officeart/2005/8/layout/orgChart1"/>
    <dgm:cxn modelId="{557586B1-C0AF-4BC4-8A8A-52653A594355}" srcId="{E8F5535F-4995-45E4-B5FE-0B05821B3CD1}" destId="{4D3AB2F5-7E50-4A0B-9BA7-D4A11A996EBF}" srcOrd="0" destOrd="0" parTransId="{80FE5641-7124-4F44-9A04-B096FA836AC4}" sibTransId="{16889EAE-5413-4DD2-97F0-55BAC1E05443}"/>
    <dgm:cxn modelId="{2C9D41E1-9C5A-4F13-96C7-4DA85540659E}" srcId="{3297673E-EA12-425F-9AD4-D9107DA73931}" destId="{8988B35E-BAD3-436E-8CD4-1095B0D8E0DF}" srcOrd="2" destOrd="0" parTransId="{5955D882-7E21-49C4-9665-F849D89FAF3C}" sibTransId="{C6499335-0E00-4A52-8990-B75D29EC4F9C}"/>
    <dgm:cxn modelId="{6DDD3537-E27B-4C10-BE34-F230C5EE6EF7}" srcId="{044E42A5-DDB1-457E-A72B-A5DEF7ABEE1B}" destId="{FBDF953F-E3E0-4263-ADEF-99D487D91F42}" srcOrd="1" destOrd="0" parTransId="{95C22D70-6A5D-4810-B425-60CFD7A10873}" sibTransId="{D1449663-1E46-4D91-9DF4-EC110C7E1700}"/>
    <dgm:cxn modelId="{6E13F7E0-62F0-4867-B334-DD027A628D3E}" type="presOf" srcId="{7F837C2F-9796-497F-A29A-A2241BEDE5D0}" destId="{43550ED6-5896-4E79-A1A5-86FD7EA00C4D}" srcOrd="1" destOrd="0" presId="urn:microsoft.com/office/officeart/2005/8/layout/orgChart1"/>
    <dgm:cxn modelId="{0A50FFFA-572B-4C23-AE99-880251968EAF}" type="presOf" srcId="{FBDF953F-E3E0-4263-ADEF-99D487D91F42}" destId="{03975536-EC30-4921-A6CD-59653B8415E5}" srcOrd="1" destOrd="0" presId="urn:microsoft.com/office/officeart/2005/8/layout/orgChart1"/>
    <dgm:cxn modelId="{8DF2BEDA-F0F6-4696-B18A-ADEDD3BC5820}" type="presOf" srcId="{F61EC57B-9E85-4B1F-B059-A6A5B9EFF240}" destId="{6354DDBD-E019-41A6-B6A0-0281283B3636}" srcOrd="0" destOrd="0" presId="urn:microsoft.com/office/officeart/2005/8/layout/orgChart1"/>
    <dgm:cxn modelId="{07628CCC-F5DE-4D0A-96E4-DAC29E3B6A99}" srcId="{AC3196B8-0C70-470B-9CD3-58C4E02E639A}" destId="{69E76D8B-5DA8-4CFE-8810-E1227FFC668F}" srcOrd="0" destOrd="0" parTransId="{82C021A7-5E4B-4A8D-AEDB-95D01D6F0754}" sibTransId="{1D7CFA34-F659-4A35-BF03-49F5B5E5B79A}"/>
    <dgm:cxn modelId="{9207AB38-C45D-4B2E-9D5D-65E92FEC6064}" type="presOf" srcId="{57575089-E47B-43F0-B0E3-570E41E09B8B}" destId="{80F6182B-6613-4C40-AF38-0A2433B30C0C}" srcOrd="0" destOrd="0" presId="urn:microsoft.com/office/officeart/2005/8/layout/orgChart1"/>
    <dgm:cxn modelId="{9C5ADA63-9881-4402-8C0E-2A9AC3F7D906}" srcId="{D5F2A1FF-2E02-4A76-B9B7-85647E24A4B8}" destId="{41219135-40B0-486A-9BC7-4B90825212F4}" srcOrd="3" destOrd="0" parTransId="{F5DF2221-92E6-4143-A6DD-2F1049EE8072}" sibTransId="{0092610B-709A-44BB-A618-40E015466772}"/>
    <dgm:cxn modelId="{8EA0A4B5-3BE9-472A-8960-062F9EE7891A}" type="presOf" srcId="{A25B17A3-DD58-4304-BDE9-F5B355C40A82}" destId="{0FE8AA43-63E2-4E54-A011-5F09E65BFA11}" srcOrd="0" destOrd="0" presId="urn:microsoft.com/office/officeart/2005/8/layout/orgChart1"/>
    <dgm:cxn modelId="{C9E33443-0B89-4202-9F8B-E3900F5D1F42}" type="presOf" srcId="{D67841EA-4860-49AF-8FC0-A25E32432EBE}" destId="{2C348F16-E982-4B0C-B0EF-C38812BE2417}" srcOrd="1" destOrd="0" presId="urn:microsoft.com/office/officeart/2005/8/layout/orgChart1"/>
    <dgm:cxn modelId="{694499B3-6F04-411C-AF9D-775719B86593}" type="presParOf" srcId="{F807FDF7-3D14-47A3-902D-D9266FCFDCD4}" destId="{D7D3F565-B285-456D-BE56-C684E213F358}" srcOrd="0" destOrd="0" presId="urn:microsoft.com/office/officeart/2005/8/layout/orgChart1"/>
    <dgm:cxn modelId="{0371AAE8-B1A8-4655-B712-10F0BE245155}" type="presParOf" srcId="{D7D3F565-B285-456D-BE56-C684E213F358}" destId="{657B7376-A7BD-42E1-93E5-121B3119F413}" srcOrd="0" destOrd="0" presId="urn:microsoft.com/office/officeart/2005/8/layout/orgChart1"/>
    <dgm:cxn modelId="{8E49DB99-BA03-4864-85BC-6B53EED6218F}" type="presParOf" srcId="{657B7376-A7BD-42E1-93E5-121B3119F413}" destId="{DBEE30F0-203F-4A40-9745-AFBBFD00710D}" srcOrd="0" destOrd="0" presId="urn:microsoft.com/office/officeart/2005/8/layout/orgChart1"/>
    <dgm:cxn modelId="{F1F3611E-3E46-4E59-8700-DADE408F68A0}" type="presParOf" srcId="{657B7376-A7BD-42E1-93E5-121B3119F413}" destId="{1D25DA21-F7D0-4A67-A344-C6611790B624}" srcOrd="1" destOrd="0" presId="urn:microsoft.com/office/officeart/2005/8/layout/orgChart1"/>
    <dgm:cxn modelId="{39E5393B-86EE-4226-A402-F45CDB292718}" type="presParOf" srcId="{D7D3F565-B285-456D-BE56-C684E213F358}" destId="{453E8C2D-5625-4F0C-8CD6-B620694F9EFE}" srcOrd="1" destOrd="0" presId="urn:microsoft.com/office/officeart/2005/8/layout/orgChart1"/>
    <dgm:cxn modelId="{C040EEBE-0721-499E-B180-AC913E01EC70}" type="presParOf" srcId="{453E8C2D-5625-4F0C-8CD6-B620694F9EFE}" destId="{558400A3-41F7-4B11-AA6A-EBC5C2ACB5C4}" srcOrd="0" destOrd="0" presId="urn:microsoft.com/office/officeart/2005/8/layout/orgChart1"/>
    <dgm:cxn modelId="{FB2CBA19-614F-4EA4-8291-AD04B9A8AC56}" type="presParOf" srcId="{453E8C2D-5625-4F0C-8CD6-B620694F9EFE}" destId="{AC496781-472D-4A3C-AD16-28746648DED9}" srcOrd="1" destOrd="0" presId="urn:microsoft.com/office/officeart/2005/8/layout/orgChart1"/>
    <dgm:cxn modelId="{F58C5C1C-47FE-4497-8784-1D597C96BAC8}" type="presParOf" srcId="{AC496781-472D-4A3C-AD16-28746648DED9}" destId="{B556E91C-E859-4A91-B2EB-6C1862D55821}" srcOrd="0" destOrd="0" presId="urn:microsoft.com/office/officeart/2005/8/layout/orgChart1"/>
    <dgm:cxn modelId="{736B46D8-D7CD-4E74-8F2D-6E74EF523A21}" type="presParOf" srcId="{B556E91C-E859-4A91-B2EB-6C1862D55821}" destId="{53734882-D44D-4C5C-B799-164923FDE517}" srcOrd="0" destOrd="0" presId="urn:microsoft.com/office/officeart/2005/8/layout/orgChart1"/>
    <dgm:cxn modelId="{5EA8588A-6ED0-460B-861F-181FABC327E5}" type="presParOf" srcId="{B556E91C-E859-4A91-B2EB-6C1862D55821}" destId="{48F9AE10-B0BB-46FA-B1EE-8C9175EF548D}" srcOrd="1" destOrd="0" presId="urn:microsoft.com/office/officeart/2005/8/layout/orgChart1"/>
    <dgm:cxn modelId="{54FC5AB3-3ED3-443E-B92F-E641BCC73B34}" type="presParOf" srcId="{AC496781-472D-4A3C-AD16-28746648DED9}" destId="{B3B4BADC-80D0-4481-97A2-427ACC3E25D2}" srcOrd="1" destOrd="0" presId="urn:microsoft.com/office/officeart/2005/8/layout/orgChart1"/>
    <dgm:cxn modelId="{64745C41-7AAD-4968-85A0-376DCECAD9B8}" type="presParOf" srcId="{B3B4BADC-80D0-4481-97A2-427ACC3E25D2}" destId="{845BCAC7-A9E2-4D17-B32C-FB37AD9A9350}" srcOrd="0" destOrd="0" presId="urn:microsoft.com/office/officeart/2005/8/layout/orgChart1"/>
    <dgm:cxn modelId="{357561B2-FD85-496D-8D33-5FA37C00B691}" type="presParOf" srcId="{B3B4BADC-80D0-4481-97A2-427ACC3E25D2}" destId="{92E53CE9-BA80-4190-BEDD-74F102493685}" srcOrd="1" destOrd="0" presId="urn:microsoft.com/office/officeart/2005/8/layout/orgChart1"/>
    <dgm:cxn modelId="{8DBD692B-D84B-402E-96BA-103C05DED43A}" type="presParOf" srcId="{92E53CE9-BA80-4190-BEDD-74F102493685}" destId="{A08ACD99-D813-436E-BF45-284A039612D0}" srcOrd="0" destOrd="0" presId="urn:microsoft.com/office/officeart/2005/8/layout/orgChart1"/>
    <dgm:cxn modelId="{EFC0FAE6-7169-4B14-9480-0B26025BBAB9}" type="presParOf" srcId="{A08ACD99-D813-436E-BF45-284A039612D0}" destId="{0FE8AA43-63E2-4E54-A011-5F09E65BFA11}" srcOrd="0" destOrd="0" presId="urn:microsoft.com/office/officeart/2005/8/layout/orgChart1"/>
    <dgm:cxn modelId="{CCFDE033-6191-4C00-AEF7-2182B68B791C}" type="presParOf" srcId="{A08ACD99-D813-436E-BF45-284A039612D0}" destId="{250128CD-9923-40D8-9ECB-634B7A17846F}" srcOrd="1" destOrd="0" presId="urn:microsoft.com/office/officeart/2005/8/layout/orgChart1"/>
    <dgm:cxn modelId="{5DCCCA8B-E988-4316-BDB6-6D8193CABEAB}" type="presParOf" srcId="{92E53CE9-BA80-4190-BEDD-74F102493685}" destId="{C767E118-4C39-4F45-B7AE-8A5F280C090F}" srcOrd="1" destOrd="0" presId="urn:microsoft.com/office/officeart/2005/8/layout/orgChart1"/>
    <dgm:cxn modelId="{56A94C3B-457F-4C59-BC27-3403C5CA9966}" type="presParOf" srcId="{C767E118-4C39-4F45-B7AE-8A5F280C090F}" destId="{2B545EFD-4DEB-4A64-9127-7620BD63E3F2}" srcOrd="0" destOrd="0" presId="urn:microsoft.com/office/officeart/2005/8/layout/orgChart1"/>
    <dgm:cxn modelId="{6EE64F30-DE3F-4DC3-9E1F-1897B8D1BF33}" type="presParOf" srcId="{C767E118-4C39-4F45-B7AE-8A5F280C090F}" destId="{81700324-E681-4025-BB25-3B04B1EC32E3}" srcOrd="1" destOrd="0" presId="urn:microsoft.com/office/officeart/2005/8/layout/orgChart1"/>
    <dgm:cxn modelId="{E84CB35C-1D80-4149-89B6-CB0842DDA092}" type="presParOf" srcId="{81700324-E681-4025-BB25-3B04B1EC32E3}" destId="{4AEEB057-9023-4FC5-9E3F-FDDA05062606}" srcOrd="0" destOrd="0" presId="urn:microsoft.com/office/officeart/2005/8/layout/orgChart1"/>
    <dgm:cxn modelId="{913221AE-7E53-4B37-BE97-8588F83090CE}" type="presParOf" srcId="{4AEEB057-9023-4FC5-9E3F-FDDA05062606}" destId="{B912FB23-C602-4BF8-BB3A-0D6BE2C49400}" srcOrd="0" destOrd="0" presId="urn:microsoft.com/office/officeart/2005/8/layout/orgChart1"/>
    <dgm:cxn modelId="{B519D40C-70D2-43FA-A8A9-31A8D6B42030}" type="presParOf" srcId="{4AEEB057-9023-4FC5-9E3F-FDDA05062606}" destId="{226C2E81-5D35-4FF4-A891-5C0237A2048F}" srcOrd="1" destOrd="0" presId="urn:microsoft.com/office/officeart/2005/8/layout/orgChart1"/>
    <dgm:cxn modelId="{AB5193C6-B219-4C27-B7ED-C12EDBA35F85}" type="presParOf" srcId="{81700324-E681-4025-BB25-3B04B1EC32E3}" destId="{03EB5B98-F0F2-4839-A9D6-8DD6BB2CBBFD}" srcOrd="1" destOrd="0" presId="urn:microsoft.com/office/officeart/2005/8/layout/orgChart1"/>
    <dgm:cxn modelId="{E70EE57E-A5A6-46D0-995A-44D29DE64C0E}" type="presParOf" srcId="{81700324-E681-4025-BB25-3B04B1EC32E3}" destId="{FD48F7C6-8A36-4BEE-9F56-766E3340D903}" srcOrd="2" destOrd="0" presId="urn:microsoft.com/office/officeart/2005/8/layout/orgChart1"/>
    <dgm:cxn modelId="{1D89F292-6D23-4235-9B58-EB1B8734DCE9}" type="presParOf" srcId="{C767E118-4C39-4F45-B7AE-8A5F280C090F}" destId="{86EAA876-C9B6-43A2-A563-9E8ACB091A85}" srcOrd="2" destOrd="0" presId="urn:microsoft.com/office/officeart/2005/8/layout/orgChart1"/>
    <dgm:cxn modelId="{C78121FD-57AB-4FC9-8C2B-C7C39FE6BF00}" type="presParOf" srcId="{C767E118-4C39-4F45-B7AE-8A5F280C090F}" destId="{8F48C4E3-012F-4CFD-AD1E-290C4C6CA416}" srcOrd="3" destOrd="0" presId="urn:microsoft.com/office/officeart/2005/8/layout/orgChart1"/>
    <dgm:cxn modelId="{3D68B78B-DB37-4DE2-91F0-B8E7FF2F0990}" type="presParOf" srcId="{8F48C4E3-012F-4CFD-AD1E-290C4C6CA416}" destId="{3075804E-31D3-43AD-A938-A5E1CE0C1634}" srcOrd="0" destOrd="0" presId="urn:microsoft.com/office/officeart/2005/8/layout/orgChart1"/>
    <dgm:cxn modelId="{E0F48F3F-3748-4E8E-BDE4-09F9C8F6D0AE}" type="presParOf" srcId="{3075804E-31D3-43AD-A938-A5E1CE0C1634}" destId="{AD83A335-DE43-4A17-AE3A-7DFDC13C0F61}" srcOrd="0" destOrd="0" presId="urn:microsoft.com/office/officeart/2005/8/layout/orgChart1"/>
    <dgm:cxn modelId="{8B55BF80-7FFF-47BE-8DC8-E2A57920E6E4}" type="presParOf" srcId="{3075804E-31D3-43AD-A938-A5E1CE0C1634}" destId="{C2CECD7A-959B-46D6-A6C0-CF4C14945BE9}" srcOrd="1" destOrd="0" presId="urn:microsoft.com/office/officeart/2005/8/layout/orgChart1"/>
    <dgm:cxn modelId="{35898E69-B5CB-4341-92E2-4B3725D387F7}" type="presParOf" srcId="{8F48C4E3-012F-4CFD-AD1E-290C4C6CA416}" destId="{00465F96-8F4C-490A-A882-7A3B2DEBD7E2}" srcOrd="1" destOrd="0" presId="urn:microsoft.com/office/officeart/2005/8/layout/orgChart1"/>
    <dgm:cxn modelId="{E20DFC00-BFD4-434F-B49B-53518A4A5482}" type="presParOf" srcId="{8F48C4E3-012F-4CFD-AD1E-290C4C6CA416}" destId="{E5561347-E7D5-4B84-9CB7-6566DE51B861}" srcOrd="2" destOrd="0" presId="urn:microsoft.com/office/officeart/2005/8/layout/orgChart1"/>
    <dgm:cxn modelId="{160F6AA8-F3AB-45B8-9084-20BE5DB2C191}" type="presParOf" srcId="{C767E118-4C39-4F45-B7AE-8A5F280C090F}" destId="{7FE5FA03-4337-45D2-A79B-409BECC7DBB2}" srcOrd="4" destOrd="0" presId="urn:microsoft.com/office/officeart/2005/8/layout/orgChart1"/>
    <dgm:cxn modelId="{CF33C58E-F171-4711-9CA8-A5607BF6879D}" type="presParOf" srcId="{C767E118-4C39-4F45-B7AE-8A5F280C090F}" destId="{7FC5FEF7-95FF-4C56-9B23-2F13E6112BC2}" srcOrd="5" destOrd="0" presId="urn:microsoft.com/office/officeart/2005/8/layout/orgChart1"/>
    <dgm:cxn modelId="{6C1323A1-0EE5-41AC-B8A8-3A4A762F3761}" type="presParOf" srcId="{7FC5FEF7-95FF-4C56-9B23-2F13E6112BC2}" destId="{6F0978C2-3407-4293-AE97-D82DBACB512E}" srcOrd="0" destOrd="0" presId="urn:microsoft.com/office/officeart/2005/8/layout/orgChart1"/>
    <dgm:cxn modelId="{2E299339-52A8-4C65-9B67-4FD5695AE236}" type="presParOf" srcId="{6F0978C2-3407-4293-AE97-D82DBACB512E}" destId="{9222EC0D-6A52-48DC-8775-B1651F4F6FE6}" srcOrd="0" destOrd="0" presId="urn:microsoft.com/office/officeart/2005/8/layout/orgChart1"/>
    <dgm:cxn modelId="{5C2F0C94-1294-4E63-B357-5FBE53520D30}" type="presParOf" srcId="{6F0978C2-3407-4293-AE97-D82DBACB512E}" destId="{F54F1D6D-E86A-4589-84A6-CA5CDE4BDDD6}" srcOrd="1" destOrd="0" presId="urn:microsoft.com/office/officeart/2005/8/layout/orgChart1"/>
    <dgm:cxn modelId="{A79C062B-A085-479D-85D8-1E7B3233A33C}" type="presParOf" srcId="{7FC5FEF7-95FF-4C56-9B23-2F13E6112BC2}" destId="{FEE21C3A-92C8-40FA-91C6-B826B56BE11B}" srcOrd="1" destOrd="0" presId="urn:microsoft.com/office/officeart/2005/8/layout/orgChart1"/>
    <dgm:cxn modelId="{CF871742-CFCA-4139-9B1B-2069346ADC4C}" type="presParOf" srcId="{7FC5FEF7-95FF-4C56-9B23-2F13E6112BC2}" destId="{1A4FA29B-E0C1-4FBD-A42F-1E376C422E46}" srcOrd="2" destOrd="0" presId="urn:microsoft.com/office/officeart/2005/8/layout/orgChart1"/>
    <dgm:cxn modelId="{6C2B53C4-BE99-438B-93FB-75E9494A86B1}" type="presParOf" srcId="{C767E118-4C39-4F45-B7AE-8A5F280C090F}" destId="{36F131A4-CAC2-4214-9B94-2A4C772B5BA7}" srcOrd="6" destOrd="0" presId="urn:microsoft.com/office/officeart/2005/8/layout/orgChart1"/>
    <dgm:cxn modelId="{CFED5526-C7A1-4F19-9FF3-E60AB9908A84}" type="presParOf" srcId="{C767E118-4C39-4F45-B7AE-8A5F280C090F}" destId="{34645BC0-8EA7-4617-B051-4831884973DD}" srcOrd="7" destOrd="0" presId="urn:microsoft.com/office/officeart/2005/8/layout/orgChart1"/>
    <dgm:cxn modelId="{9C01370A-787E-451C-BA22-5258E1E379DE}" type="presParOf" srcId="{34645BC0-8EA7-4617-B051-4831884973DD}" destId="{7950C831-EDE3-432C-A7C9-D88EBF07622F}" srcOrd="0" destOrd="0" presId="urn:microsoft.com/office/officeart/2005/8/layout/orgChart1"/>
    <dgm:cxn modelId="{A2E3647A-A41C-4F16-B781-8C6C8D8C582D}" type="presParOf" srcId="{7950C831-EDE3-432C-A7C9-D88EBF07622F}" destId="{CE0674C2-05D7-4DAC-ACEF-E2EF975BABF5}" srcOrd="0" destOrd="0" presId="urn:microsoft.com/office/officeart/2005/8/layout/orgChart1"/>
    <dgm:cxn modelId="{2CE63939-DA5B-4E12-9598-BC33555156B8}" type="presParOf" srcId="{7950C831-EDE3-432C-A7C9-D88EBF07622F}" destId="{DDA4872E-D2D8-4918-8387-CB5751D3481C}" srcOrd="1" destOrd="0" presId="urn:microsoft.com/office/officeart/2005/8/layout/orgChart1"/>
    <dgm:cxn modelId="{80E0F4E6-3120-4134-AA14-D3E4C24DC1F3}" type="presParOf" srcId="{34645BC0-8EA7-4617-B051-4831884973DD}" destId="{43EA2F50-13A6-487B-95C5-2BC2D5751272}" srcOrd="1" destOrd="0" presId="urn:microsoft.com/office/officeart/2005/8/layout/orgChart1"/>
    <dgm:cxn modelId="{6F603B2A-88F7-406E-8EE2-FDBA5D56AD10}" type="presParOf" srcId="{34645BC0-8EA7-4617-B051-4831884973DD}" destId="{28AE3D16-9FA5-4A80-B86C-C324595470E0}" srcOrd="2" destOrd="0" presId="urn:microsoft.com/office/officeart/2005/8/layout/orgChart1"/>
    <dgm:cxn modelId="{388202C6-991D-4EA7-A75B-FF3C2255DB06}" type="presParOf" srcId="{92E53CE9-BA80-4190-BEDD-74F102493685}" destId="{00DCFEEB-34A4-4B04-B41C-4AE524BF27BF}" srcOrd="2" destOrd="0" presId="urn:microsoft.com/office/officeart/2005/8/layout/orgChart1"/>
    <dgm:cxn modelId="{97B97EB2-7A90-4060-9AC2-D371F811566C}" type="presParOf" srcId="{B3B4BADC-80D0-4481-97A2-427ACC3E25D2}" destId="{AC9B1ABB-2437-4965-87EC-C8F7EAE28279}" srcOrd="2" destOrd="0" presId="urn:microsoft.com/office/officeart/2005/8/layout/orgChart1"/>
    <dgm:cxn modelId="{00F2A628-0D37-46F2-8F7D-0AD0EE21E680}" type="presParOf" srcId="{B3B4BADC-80D0-4481-97A2-427ACC3E25D2}" destId="{D3ED0E5E-1721-4515-BB8D-8CB4C6DD8FF9}" srcOrd="3" destOrd="0" presId="urn:microsoft.com/office/officeart/2005/8/layout/orgChart1"/>
    <dgm:cxn modelId="{B19824C2-FB2F-446A-B522-D4B3491D85BA}" type="presParOf" srcId="{D3ED0E5E-1721-4515-BB8D-8CB4C6DD8FF9}" destId="{D5D13E95-FB01-4DA7-95ED-8EFE3AD8A37A}" srcOrd="0" destOrd="0" presId="urn:microsoft.com/office/officeart/2005/8/layout/orgChart1"/>
    <dgm:cxn modelId="{A0E94D56-3B9C-4A33-B008-A0E3FF93400F}" type="presParOf" srcId="{D5D13E95-FB01-4DA7-95ED-8EFE3AD8A37A}" destId="{19AABAEF-1391-4556-AB2E-A9C0DA31370B}" srcOrd="0" destOrd="0" presId="urn:microsoft.com/office/officeart/2005/8/layout/orgChart1"/>
    <dgm:cxn modelId="{F5D8AEEE-62E6-487F-A380-709AC3F28DB2}" type="presParOf" srcId="{D5D13E95-FB01-4DA7-95ED-8EFE3AD8A37A}" destId="{A5D79D31-48B2-494C-BDCD-C46ABD0C5F30}" srcOrd="1" destOrd="0" presId="urn:microsoft.com/office/officeart/2005/8/layout/orgChart1"/>
    <dgm:cxn modelId="{E1F72369-3C11-44D3-AED2-39D72245EC00}" type="presParOf" srcId="{D3ED0E5E-1721-4515-BB8D-8CB4C6DD8FF9}" destId="{F04AC454-DEA7-426E-A50B-19AFF1C8C31E}" srcOrd="1" destOrd="0" presId="urn:microsoft.com/office/officeart/2005/8/layout/orgChart1"/>
    <dgm:cxn modelId="{E9C7D25A-69D5-44D8-9B7E-899B9776E700}" type="presParOf" srcId="{F04AC454-DEA7-426E-A50B-19AFF1C8C31E}" destId="{F1FBEB51-7149-4ED9-8895-22729B20F84A}" srcOrd="0" destOrd="0" presId="urn:microsoft.com/office/officeart/2005/8/layout/orgChart1"/>
    <dgm:cxn modelId="{01B9B627-7978-4463-9847-C8A7A2FD31C9}" type="presParOf" srcId="{F04AC454-DEA7-426E-A50B-19AFF1C8C31E}" destId="{FD691F2C-FBDF-47E3-B953-28AB6F774FDD}" srcOrd="1" destOrd="0" presId="urn:microsoft.com/office/officeart/2005/8/layout/orgChart1"/>
    <dgm:cxn modelId="{600AC1DC-EF0B-41AB-BB4C-EF5A797F9DCB}" type="presParOf" srcId="{FD691F2C-FBDF-47E3-B953-28AB6F774FDD}" destId="{9131E3D8-0E11-475B-82F7-66010213DDBA}" srcOrd="0" destOrd="0" presId="urn:microsoft.com/office/officeart/2005/8/layout/orgChart1"/>
    <dgm:cxn modelId="{BDEEB8E0-F053-4053-A403-C7A6EB7CD249}" type="presParOf" srcId="{9131E3D8-0E11-475B-82F7-66010213DDBA}" destId="{62B93336-83D4-4AD5-A799-4E4EAE712D0D}" srcOrd="0" destOrd="0" presId="urn:microsoft.com/office/officeart/2005/8/layout/orgChart1"/>
    <dgm:cxn modelId="{2945E701-4729-42F3-B5C4-B46DEB450576}" type="presParOf" srcId="{9131E3D8-0E11-475B-82F7-66010213DDBA}" destId="{62118EB7-F9FC-40B6-8167-A14DF40FF840}" srcOrd="1" destOrd="0" presId="urn:microsoft.com/office/officeart/2005/8/layout/orgChart1"/>
    <dgm:cxn modelId="{9096771E-C59C-4F54-8F14-B2F6BB56813F}" type="presParOf" srcId="{FD691F2C-FBDF-47E3-B953-28AB6F774FDD}" destId="{1E180A95-6CAC-4B21-AB62-FE03DE09EEA7}" srcOrd="1" destOrd="0" presId="urn:microsoft.com/office/officeart/2005/8/layout/orgChart1"/>
    <dgm:cxn modelId="{F7B4674C-64D5-4287-B22A-F665ACD8BCB1}" type="presParOf" srcId="{1E180A95-6CAC-4B21-AB62-FE03DE09EEA7}" destId="{0660B2E0-0BF9-4C02-A1E3-8EAF05A4E669}" srcOrd="0" destOrd="0" presId="urn:microsoft.com/office/officeart/2005/8/layout/orgChart1"/>
    <dgm:cxn modelId="{504E4A5B-C737-41B9-BFD7-514B4A2F93B0}" type="presParOf" srcId="{1E180A95-6CAC-4B21-AB62-FE03DE09EEA7}" destId="{C48D3593-1964-49CD-8BC4-4357D68AA017}" srcOrd="1" destOrd="0" presId="urn:microsoft.com/office/officeart/2005/8/layout/orgChart1"/>
    <dgm:cxn modelId="{03EFC32B-7E9A-4CDF-AA5E-8293317BFDB9}" type="presParOf" srcId="{C48D3593-1964-49CD-8BC4-4357D68AA017}" destId="{18B51450-8F4E-4621-B2DE-5E97BAE096B3}" srcOrd="0" destOrd="0" presId="urn:microsoft.com/office/officeart/2005/8/layout/orgChart1"/>
    <dgm:cxn modelId="{FB33440F-B15C-48BC-B3C7-55E2CB9B3A58}" type="presParOf" srcId="{18B51450-8F4E-4621-B2DE-5E97BAE096B3}" destId="{A7F4E772-8585-4515-8721-1418F9EAB3EE}" srcOrd="0" destOrd="0" presId="urn:microsoft.com/office/officeart/2005/8/layout/orgChart1"/>
    <dgm:cxn modelId="{231C4E62-564A-41C2-82BC-C2F34A46DD93}" type="presParOf" srcId="{18B51450-8F4E-4621-B2DE-5E97BAE096B3}" destId="{AD8DA08E-5604-4F78-8577-173200450664}" srcOrd="1" destOrd="0" presId="urn:microsoft.com/office/officeart/2005/8/layout/orgChart1"/>
    <dgm:cxn modelId="{19DA9D48-AFA4-4002-A7FE-FB3D70F84CC9}" type="presParOf" srcId="{C48D3593-1964-49CD-8BC4-4357D68AA017}" destId="{59C9EDBE-F450-422F-85EE-736347912C35}" srcOrd="1" destOrd="0" presId="urn:microsoft.com/office/officeart/2005/8/layout/orgChart1"/>
    <dgm:cxn modelId="{8C781549-CBE5-494E-B6A3-16995946356E}" type="presParOf" srcId="{C48D3593-1964-49CD-8BC4-4357D68AA017}" destId="{AC9387B5-2123-468D-866E-0A211897226D}" srcOrd="2" destOrd="0" presId="urn:microsoft.com/office/officeart/2005/8/layout/orgChart1"/>
    <dgm:cxn modelId="{4004D33B-715F-4B54-AFE5-D2C8FA2011B4}" type="presParOf" srcId="{1E180A95-6CAC-4B21-AB62-FE03DE09EEA7}" destId="{B3E9FD4C-73C3-47A1-AECA-457505C9101D}" srcOrd="2" destOrd="0" presId="urn:microsoft.com/office/officeart/2005/8/layout/orgChart1"/>
    <dgm:cxn modelId="{64260D63-72EF-4816-B371-6273D38EEC5D}" type="presParOf" srcId="{1E180A95-6CAC-4B21-AB62-FE03DE09EEA7}" destId="{B4108D49-D978-4BF8-91C9-895F6A98B4A0}" srcOrd="3" destOrd="0" presId="urn:microsoft.com/office/officeart/2005/8/layout/orgChart1"/>
    <dgm:cxn modelId="{45C9D7D3-41BB-44AC-B114-C990F285312C}" type="presParOf" srcId="{B4108D49-D978-4BF8-91C9-895F6A98B4A0}" destId="{719B2AD9-AF80-487C-B046-CA10BDC5F8CA}" srcOrd="0" destOrd="0" presId="urn:microsoft.com/office/officeart/2005/8/layout/orgChart1"/>
    <dgm:cxn modelId="{E025799D-67D5-4FB9-B736-3025B2EA92F5}" type="presParOf" srcId="{719B2AD9-AF80-487C-B046-CA10BDC5F8CA}" destId="{ADCABCC6-E407-45D8-B1AC-1FA734550403}" srcOrd="0" destOrd="0" presId="urn:microsoft.com/office/officeart/2005/8/layout/orgChart1"/>
    <dgm:cxn modelId="{E3709686-20FE-4C5C-BF1C-F49FFECC8CA2}" type="presParOf" srcId="{719B2AD9-AF80-487C-B046-CA10BDC5F8CA}" destId="{78A3AD34-DE9E-4F17-9B6D-6DF221CB5840}" srcOrd="1" destOrd="0" presId="urn:microsoft.com/office/officeart/2005/8/layout/orgChart1"/>
    <dgm:cxn modelId="{DD1B95C6-3A00-4040-85B9-170A608B6562}" type="presParOf" srcId="{B4108D49-D978-4BF8-91C9-895F6A98B4A0}" destId="{053DDD51-EA20-4A06-B1C4-9D626CB22A9A}" srcOrd="1" destOrd="0" presId="urn:microsoft.com/office/officeart/2005/8/layout/orgChart1"/>
    <dgm:cxn modelId="{42A24D47-1379-4EE3-83A6-227E131606C0}" type="presParOf" srcId="{B4108D49-D978-4BF8-91C9-895F6A98B4A0}" destId="{D2B721ED-1333-4B67-9C9F-A7B026577AF0}" srcOrd="2" destOrd="0" presId="urn:microsoft.com/office/officeart/2005/8/layout/orgChart1"/>
    <dgm:cxn modelId="{2CFF0F45-EF32-4D3E-BA01-1312A688CA8E}" type="presParOf" srcId="{1E180A95-6CAC-4B21-AB62-FE03DE09EEA7}" destId="{196B6AB6-4228-4FCF-9FE2-35F25703453B}" srcOrd="4" destOrd="0" presId="urn:microsoft.com/office/officeart/2005/8/layout/orgChart1"/>
    <dgm:cxn modelId="{F7884704-CEF7-48F6-8521-62F3EA180F84}" type="presParOf" srcId="{1E180A95-6CAC-4B21-AB62-FE03DE09EEA7}" destId="{F8939CDF-CC6E-4B0E-B1A4-F1B834978D37}" srcOrd="5" destOrd="0" presId="urn:microsoft.com/office/officeart/2005/8/layout/orgChart1"/>
    <dgm:cxn modelId="{9451F172-A4E3-4D73-9BCA-634EC258900C}" type="presParOf" srcId="{F8939CDF-CC6E-4B0E-B1A4-F1B834978D37}" destId="{F5396FF7-C4C9-422B-94C4-11A863A7F75E}" srcOrd="0" destOrd="0" presId="urn:microsoft.com/office/officeart/2005/8/layout/orgChart1"/>
    <dgm:cxn modelId="{82EFF350-46EF-4422-9401-7B1176E2B270}" type="presParOf" srcId="{F5396FF7-C4C9-422B-94C4-11A863A7F75E}" destId="{7A5D8304-3550-4333-A943-D06EC21ED0FB}" srcOrd="0" destOrd="0" presId="urn:microsoft.com/office/officeart/2005/8/layout/orgChart1"/>
    <dgm:cxn modelId="{3B2937B1-0520-459C-8152-FB598070F598}" type="presParOf" srcId="{F5396FF7-C4C9-422B-94C4-11A863A7F75E}" destId="{234FA70B-5F64-43ED-A7DA-F1B3270EB5A9}" srcOrd="1" destOrd="0" presId="urn:microsoft.com/office/officeart/2005/8/layout/orgChart1"/>
    <dgm:cxn modelId="{AD82F1E9-90FF-408B-A1C4-1D2B2CAD4ACF}" type="presParOf" srcId="{F8939CDF-CC6E-4B0E-B1A4-F1B834978D37}" destId="{C7A1EE46-F20E-4202-836E-4F53D6E326A4}" srcOrd="1" destOrd="0" presId="urn:microsoft.com/office/officeart/2005/8/layout/orgChart1"/>
    <dgm:cxn modelId="{C4F60D01-10F9-4C6A-ADB5-C93F7095EF65}" type="presParOf" srcId="{F8939CDF-CC6E-4B0E-B1A4-F1B834978D37}" destId="{A3DC7580-9F7E-4A4E-A02E-64E878E70733}" srcOrd="2" destOrd="0" presId="urn:microsoft.com/office/officeart/2005/8/layout/orgChart1"/>
    <dgm:cxn modelId="{EDE8EC82-2236-4CE0-A3BE-A8065031F126}" type="presParOf" srcId="{1E180A95-6CAC-4B21-AB62-FE03DE09EEA7}" destId="{623D6162-6FBF-4995-AEF7-0C7989A44552}" srcOrd="6" destOrd="0" presId="urn:microsoft.com/office/officeart/2005/8/layout/orgChart1"/>
    <dgm:cxn modelId="{E6891D89-4997-4D0B-8F00-78D5B98F50E4}" type="presParOf" srcId="{1E180A95-6CAC-4B21-AB62-FE03DE09EEA7}" destId="{B3DE29F9-10A3-45E1-A683-6A43079FE6C8}" srcOrd="7" destOrd="0" presId="urn:microsoft.com/office/officeart/2005/8/layout/orgChart1"/>
    <dgm:cxn modelId="{EDF822CA-EFFA-43AE-9C4C-6CD8F58B52D7}" type="presParOf" srcId="{B3DE29F9-10A3-45E1-A683-6A43079FE6C8}" destId="{F3178737-EB80-4746-88B1-5EFC3505C844}" srcOrd="0" destOrd="0" presId="urn:microsoft.com/office/officeart/2005/8/layout/orgChart1"/>
    <dgm:cxn modelId="{4F069CEE-43C3-4088-A460-792C8BF13A6A}" type="presParOf" srcId="{F3178737-EB80-4746-88B1-5EFC3505C844}" destId="{D2791B58-829A-4264-A720-3B258ECEDB3F}" srcOrd="0" destOrd="0" presId="urn:microsoft.com/office/officeart/2005/8/layout/orgChart1"/>
    <dgm:cxn modelId="{67D68011-FA79-40A1-8996-351CFA6C6DEA}" type="presParOf" srcId="{F3178737-EB80-4746-88B1-5EFC3505C844}" destId="{27FA3B49-A239-4B9A-8F93-2B498E6A7BC3}" srcOrd="1" destOrd="0" presId="urn:microsoft.com/office/officeart/2005/8/layout/orgChart1"/>
    <dgm:cxn modelId="{037B5718-51DF-484A-8253-D048843F7505}" type="presParOf" srcId="{B3DE29F9-10A3-45E1-A683-6A43079FE6C8}" destId="{B6BE3AB0-03F9-4159-B71A-243FD687241A}" srcOrd="1" destOrd="0" presId="urn:microsoft.com/office/officeart/2005/8/layout/orgChart1"/>
    <dgm:cxn modelId="{CD4A8098-1B9F-42C7-9C5B-AE2609FFD44B}" type="presParOf" srcId="{B3DE29F9-10A3-45E1-A683-6A43079FE6C8}" destId="{2D9F10F7-E78B-4F88-8FB0-130ACD2BD00D}" srcOrd="2" destOrd="0" presId="urn:microsoft.com/office/officeart/2005/8/layout/orgChart1"/>
    <dgm:cxn modelId="{E6C64B17-1EA1-4EC3-8449-1969AFE24B4A}" type="presParOf" srcId="{1E180A95-6CAC-4B21-AB62-FE03DE09EEA7}" destId="{543F5302-5B04-4EF9-9EE8-E3A6D39E625E}" srcOrd="8" destOrd="0" presId="urn:microsoft.com/office/officeart/2005/8/layout/orgChart1"/>
    <dgm:cxn modelId="{DD2EDEBA-67F2-4D59-83D6-58E2C49BB2E5}" type="presParOf" srcId="{1E180A95-6CAC-4B21-AB62-FE03DE09EEA7}" destId="{FA53B050-70C8-4DE1-9A98-6430B9DA05BE}" srcOrd="9" destOrd="0" presId="urn:microsoft.com/office/officeart/2005/8/layout/orgChart1"/>
    <dgm:cxn modelId="{F7D5E409-44FF-467C-AFC0-B12B73EC48CA}" type="presParOf" srcId="{FA53B050-70C8-4DE1-9A98-6430B9DA05BE}" destId="{157DB76E-E451-4E02-BBB8-09216E1713D0}" srcOrd="0" destOrd="0" presId="urn:microsoft.com/office/officeart/2005/8/layout/orgChart1"/>
    <dgm:cxn modelId="{05B21320-E9FF-44CF-8AC3-C50F7DB59FFF}" type="presParOf" srcId="{157DB76E-E451-4E02-BBB8-09216E1713D0}" destId="{998C28CA-0B5C-4948-837A-6C983D127967}" srcOrd="0" destOrd="0" presId="urn:microsoft.com/office/officeart/2005/8/layout/orgChart1"/>
    <dgm:cxn modelId="{9CF8D262-C133-474D-A0B8-2C04D1BA57C8}" type="presParOf" srcId="{157DB76E-E451-4E02-BBB8-09216E1713D0}" destId="{6996487D-CE24-45DC-A481-52C405ECD8CB}" srcOrd="1" destOrd="0" presId="urn:microsoft.com/office/officeart/2005/8/layout/orgChart1"/>
    <dgm:cxn modelId="{CEEFE71E-1620-475C-90C0-240A011203DF}" type="presParOf" srcId="{FA53B050-70C8-4DE1-9A98-6430B9DA05BE}" destId="{7BC5C678-7297-4FF0-9655-EDCF48775521}" srcOrd="1" destOrd="0" presId="urn:microsoft.com/office/officeart/2005/8/layout/orgChart1"/>
    <dgm:cxn modelId="{660AC969-0988-46B2-AB4C-8F09083E3ED4}" type="presParOf" srcId="{FA53B050-70C8-4DE1-9A98-6430B9DA05BE}" destId="{02B36687-19A3-4768-88E9-A030789E4B95}" srcOrd="2" destOrd="0" presId="urn:microsoft.com/office/officeart/2005/8/layout/orgChart1"/>
    <dgm:cxn modelId="{807F4189-17B3-4D2B-BD02-5C71BF5FA765}" type="presParOf" srcId="{FD691F2C-FBDF-47E3-B953-28AB6F774FDD}" destId="{4606EA3E-279A-4E8A-883C-3367DB89C185}" srcOrd="2" destOrd="0" presId="urn:microsoft.com/office/officeart/2005/8/layout/orgChart1"/>
    <dgm:cxn modelId="{4787937C-EE0E-4CCA-9E10-17075D0A5A6F}" type="presParOf" srcId="{F04AC454-DEA7-426E-A50B-19AFF1C8C31E}" destId="{5D808973-3BAC-4F12-BD82-CE8830F62245}" srcOrd="2" destOrd="0" presId="urn:microsoft.com/office/officeart/2005/8/layout/orgChart1"/>
    <dgm:cxn modelId="{8691721A-D2DF-4963-9563-89917CD392D0}" type="presParOf" srcId="{F04AC454-DEA7-426E-A50B-19AFF1C8C31E}" destId="{AD60526F-6739-4AF2-9102-07D39E539560}" srcOrd="3" destOrd="0" presId="urn:microsoft.com/office/officeart/2005/8/layout/orgChart1"/>
    <dgm:cxn modelId="{1BEB2D97-1810-4872-A53E-8D01828032DC}" type="presParOf" srcId="{AD60526F-6739-4AF2-9102-07D39E539560}" destId="{FB83AF46-CADA-44B2-929E-64D506F8CF1E}" srcOrd="0" destOrd="0" presId="urn:microsoft.com/office/officeart/2005/8/layout/orgChart1"/>
    <dgm:cxn modelId="{944FA7D6-07A4-45AE-BB2B-A5BE6891D0C7}" type="presParOf" srcId="{FB83AF46-CADA-44B2-929E-64D506F8CF1E}" destId="{8988F6C6-474A-41F6-BFC4-8226D94B59C0}" srcOrd="0" destOrd="0" presId="urn:microsoft.com/office/officeart/2005/8/layout/orgChart1"/>
    <dgm:cxn modelId="{03D75B77-3A41-4A6B-A174-888B8D2A59F8}" type="presParOf" srcId="{FB83AF46-CADA-44B2-929E-64D506F8CF1E}" destId="{409A59D8-12F2-4A7B-8866-BB62FD74B68A}" srcOrd="1" destOrd="0" presId="urn:microsoft.com/office/officeart/2005/8/layout/orgChart1"/>
    <dgm:cxn modelId="{B7DA30CE-FDEC-4384-9797-722C0BDEDF4B}" type="presParOf" srcId="{AD60526F-6739-4AF2-9102-07D39E539560}" destId="{5E26FB9E-474A-4B44-96E5-CE47CA754CDC}" srcOrd="1" destOrd="0" presId="urn:microsoft.com/office/officeart/2005/8/layout/orgChart1"/>
    <dgm:cxn modelId="{D77140B9-1064-47AD-9DF7-D6451C9460D4}" type="presParOf" srcId="{5E26FB9E-474A-4B44-96E5-CE47CA754CDC}" destId="{C4918F39-0535-40DA-B785-9B013FEA5A90}" srcOrd="0" destOrd="0" presId="urn:microsoft.com/office/officeart/2005/8/layout/orgChart1"/>
    <dgm:cxn modelId="{2D0F1C74-E9C1-49CC-A646-7880AD6DE3F2}" type="presParOf" srcId="{5E26FB9E-474A-4B44-96E5-CE47CA754CDC}" destId="{D5479FCC-5E63-41C9-A98A-172AF01BEF07}" srcOrd="1" destOrd="0" presId="urn:microsoft.com/office/officeart/2005/8/layout/orgChart1"/>
    <dgm:cxn modelId="{FE8B583B-4063-46D2-90F6-F657148EE288}" type="presParOf" srcId="{D5479FCC-5E63-41C9-A98A-172AF01BEF07}" destId="{33E99ACC-3408-4E67-977B-ADA45261A342}" srcOrd="0" destOrd="0" presId="urn:microsoft.com/office/officeart/2005/8/layout/orgChart1"/>
    <dgm:cxn modelId="{1783714C-FEA4-4501-BB59-1E521DEBB1B6}" type="presParOf" srcId="{33E99ACC-3408-4E67-977B-ADA45261A342}" destId="{FEADD3ED-CA87-4503-A66A-1C4212138890}" srcOrd="0" destOrd="0" presId="urn:microsoft.com/office/officeart/2005/8/layout/orgChart1"/>
    <dgm:cxn modelId="{9D6B031D-8E72-416F-8A8D-4E2E052E502F}" type="presParOf" srcId="{33E99ACC-3408-4E67-977B-ADA45261A342}" destId="{4C6ECE5D-1379-41BD-BCFE-CE537BCF4019}" srcOrd="1" destOrd="0" presId="urn:microsoft.com/office/officeart/2005/8/layout/orgChart1"/>
    <dgm:cxn modelId="{A2672255-4ADC-46F8-AE25-4EF494B7CB96}" type="presParOf" srcId="{D5479FCC-5E63-41C9-A98A-172AF01BEF07}" destId="{117B7C16-70C9-46E9-9175-E47A3AC17E92}" srcOrd="1" destOrd="0" presId="urn:microsoft.com/office/officeart/2005/8/layout/orgChart1"/>
    <dgm:cxn modelId="{02AD56E8-F09B-4F52-8CE5-7B51E6601D70}" type="presParOf" srcId="{D5479FCC-5E63-41C9-A98A-172AF01BEF07}" destId="{E7EEA2BE-F185-477F-B12E-ED1EC372331B}" srcOrd="2" destOrd="0" presId="urn:microsoft.com/office/officeart/2005/8/layout/orgChart1"/>
    <dgm:cxn modelId="{430F17F8-B586-4CEA-986F-F88AB2845A7F}" type="presParOf" srcId="{5E26FB9E-474A-4B44-96E5-CE47CA754CDC}" destId="{99C4711C-7DAC-479F-9F85-D6D3DBE3FF2D}" srcOrd="2" destOrd="0" presId="urn:microsoft.com/office/officeart/2005/8/layout/orgChart1"/>
    <dgm:cxn modelId="{5502C086-98E0-4A9A-9473-E04E5C794635}" type="presParOf" srcId="{5E26FB9E-474A-4B44-96E5-CE47CA754CDC}" destId="{FB4FFF79-67F3-49C5-B46F-A04E295DE804}" srcOrd="3" destOrd="0" presId="urn:microsoft.com/office/officeart/2005/8/layout/orgChart1"/>
    <dgm:cxn modelId="{A643F185-17BA-43EF-B9BD-20FA3ECF204D}" type="presParOf" srcId="{FB4FFF79-67F3-49C5-B46F-A04E295DE804}" destId="{BBD39348-50D5-4D9A-8D7C-8EF749963834}" srcOrd="0" destOrd="0" presId="urn:microsoft.com/office/officeart/2005/8/layout/orgChart1"/>
    <dgm:cxn modelId="{193560C7-202F-4F20-B66F-572A95CD7362}" type="presParOf" srcId="{BBD39348-50D5-4D9A-8D7C-8EF749963834}" destId="{6D458BE1-FF82-4DE3-9A12-D433A4CD8B43}" srcOrd="0" destOrd="0" presId="urn:microsoft.com/office/officeart/2005/8/layout/orgChart1"/>
    <dgm:cxn modelId="{CBAB784C-8A1C-4567-B7DB-0AEEF5C1839D}" type="presParOf" srcId="{BBD39348-50D5-4D9A-8D7C-8EF749963834}" destId="{03975536-EC30-4921-A6CD-59653B8415E5}" srcOrd="1" destOrd="0" presId="urn:microsoft.com/office/officeart/2005/8/layout/orgChart1"/>
    <dgm:cxn modelId="{661325B5-6207-40CF-B30F-4F75003C29BC}" type="presParOf" srcId="{FB4FFF79-67F3-49C5-B46F-A04E295DE804}" destId="{E0084BE5-F34D-4825-AE4D-F9861C5F1B00}" srcOrd="1" destOrd="0" presId="urn:microsoft.com/office/officeart/2005/8/layout/orgChart1"/>
    <dgm:cxn modelId="{A96CE998-ACF9-4209-A67D-E13DD9D641BC}" type="presParOf" srcId="{FB4FFF79-67F3-49C5-B46F-A04E295DE804}" destId="{9352A665-237F-43F2-AA64-FCE5EAD1CDDA}" srcOrd="2" destOrd="0" presId="urn:microsoft.com/office/officeart/2005/8/layout/orgChart1"/>
    <dgm:cxn modelId="{F1EBCFF1-20D4-4080-8BCD-E0D1263FF20B}" type="presParOf" srcId="{AD60526F-6739-4AF2-9102-07D39E539560}" destId="{AD3D2981-528B-401F-B34E-C650A8DACE18}" srcOrd="2" destOrd="0" presId="urn:microsoft.com/office/officeart/2005/8/layout/orgChart1"/>
    <dgm:cxn modelId="{E8261DB2-5A0B-42D9-85D4-882D2F8DCEE3}" type="presParOf" srcId="{F04AC454-DEA7-426E-A50B-19AFF1C8C31E}" destId="{09432915-F674-4FFD-8181-3164BEF33DF2}" srcOrd="4" destOrd="0" presId="urn:microsoft.com/office/officeart/2005/8/layout/orgChart1"/>
    <dgm:cxn modelId="{619A65B6-6575-4503-BDDA-AEFAD9F27521}" type="presParOf" srcId="{F04AC454-DEA7-426E-A50B-19AFF1C8C31E}" destId="{CD7D062C-AB6F-47A9-8B84-D761E46762E0}" srcOrd="5" destOrd="0" presId="urn:microsoft.com/office/officeart/2005/8/layout/orgChart1"/>
    <dgm:cxn modelId="{43C8A620-A6E1-4116-ADD1-96151C1FCBB7}" type="presParOf" srcId="{CD7D062C-AB6F-47A9-8B84-D761E46762E0}" destId="{3BFCF706-BDA2-4D3D-9E30-6139B88D363B}" srcOrd="0" destOrd="0" presId="urn:microsoft.com/office/officeart/2005/8/layout/orgChart1"/>
    <dgm:cxn modelId="{CF6231CE-57CA-468F-9F39-8AA243F61B80}" type="presParOf" srcId="{3BFCF706-BDA2-4D3D-9E30-6139B88D363B}" destId="{8527AF8E-BA34-4081-AD43-A5F0FCFB1207}" srcOrd="0" destOrd="0" presId="urn:microsoft.com/office/officeart/2005/8/layout/orgChart1"/>
    <dgm:cxn modelId="{5A0544DF-0525-4556-9B78-1E73BB26D11D}" type="presParOf" srcId="{3BFCF706-BDA2-4D3D-9E30-6139B88D363B}" destId="{2654DB78-6022-4EA7-94F1-1BDCF5393C37}" srcOrd="1" destOrd="0" presId="urn:microsoft.com/office/officeart/2005/8/layout/orgChart1"/>
    <dgm:cxn modelId="{FFFF7113-7BFB-4A93-8745-A7313F42B22E}" type="presParOf" srcId="{CD7D062C-AB6F-47A9-8B84-D761E46762E0}" destId="{9DAA17A6-B32C-4256-A660-03F061542AD5}" srcOrd="1" destOrd="0" presId="urn:microsoft.com/office/officeart/2005/8/layout/orgChart1"/>
    <dgm:cxn modelId="{AA631E13-0769-49C0-9A65-C3704B3133AE}" type="presParOf" srcId="{9DAA17A6-B32C-4256-A660-03F061542AD5}" destId="{4C28F6CD-C4E6-4DC9-9FDB-18BCAC21DC8F}" srcOrd="0" destOrd="0" presId="urn:microsoft.com/office/officeart/2005/8/layout/orgChart1"/>
    <dgm:cxn modelId="{5173F2EF-5C6E-402B-8358-50B1CBC86109}" type="presParOf" srcId="{9DAA17A6-B32C-4256-A660-03F061542AD5}" destId="{E633B4F0-B1E6-4477-800D-953B16DDB9E8}" srcOrd="1" destOrd="0" presId="urn:microsoft.com/office/officeart/2005/8/layout/orgChart1"/>
    <dgm:cxn modelId="{29A406FE-D55D-4C2D-80C3-20F1F0B09F34}" type="presParOf" srcId="{E633B4F0-B1E6-4477-800D-953B16DDB9E8}" destId="{A63A8A0E-1006-4226-8D72-917E9FBAA012}" srcOrd="0" destOrd="0" presId="urn:microsoft.com/office/officeart/2005/8/layout/orgChart1"/>
    <dgm:cxn modelId="{714456F6-89FA-4AF3-8D5F-520F64197DF8}" type="presParOf" srcId="{A63A8A0E-1006-4226-8D72-917E9FBAA012}" destId="{A7FC5CB2-2A32-4D37-BD6E-006F679FE182}" srcOrd="0" destOrd="0" presId="urn:microsoft.com/office/officeart/2005/8/layout/orgChart1"/>
    <dgm:cxn modelId="{67CC8419-7C54-4B55-9D5C-79560A09CA8D}" type="presParOf" srcId="{A63A8A0E-1006-4226-8D72-917E9FBAA012}" destId="{E70B41DB-C6FF-404D-A641-1D44B091F849}" srcOrd="1" destOrd="0" presId="urn:microsoft.com/office/officeart/2005/8/layout/orgChart1"/>
    <dgm:cxn modelId="{90750459-1028-4D1C-8302-04BFD6538004}" type="presParOf" srcId="{E633B4F0-B1E6-4477-800D-953B16DDB9E8}" destId="{55D0A5B7-0681-4CA5-B933-E312E1285278}" srcOrd="1" destOrd="0" presId="urn:microsoft.com/office/officeart/2005/8/layout/orgChart1"/>
    <dgm:cxn modelId="{35C3DA84-B09D-45E9-8F50-2D61B934B7A9}" type="presParOf" srcId="{E633B4F0-B1E6-4477-800D-953B16DDB9E8}" destId="{F8559EF6-5ED2-45B5-B725-B4261AEEA155}" srcOrd="2" destOrd="0" presId="urn:microsoft.com/office/officeart/2005/8/layout/orgChart1"/>
    <dgm:cxn modelId="{76EC308E-AB01-406F-A03E-3B09FE14010D}" type="presParOf" srcId="{9DAA17A6-B32C-4256-A660-03F061542AD5}" destId="{089E12A8-1070-49B1-92A4-9CC3C8C97F46}" srcOrd="2" destOrd="0" presId="urn:microsoft.com/office/officeart/2005/8/layout/orgChart1"/>
    <dgm:cxn modelId="{4B3EEDA0-5BE3-44D4-9DAF-DE02078772F9}" type="presParOf" srcId="{9DAA17A6-B32C-4256-A660-03F061542AD5}" destId="{701685C8-70FC-40CB-AE2E-BA080A744AC0}" srcOrd="3" destOrd="0" presId="urn:microsoft.com/office/officeart/2005/8/layout/orgChart1"/>
    <dgm:cxn modelId="{38EE0802-1347-42E9-A069-A548CAEF53DC}" type="presParOf" srcId="{701685C8-70FC-40CB-AE2E-BA080A744AC0}" destId="{BCED9E31-24D5-4157-9002-FEAC613B7BE2}" srcOrd="0" destOrd="0" presId="urn:microsoft.com/office/officeart/2005/8/layout/orgChart1"/>
    <dgm:cxn modelId="{27C3EB02-8A2E-467B-B645-6694281F0D46}" type="presParOf" srcId="{BCED9E31-24D5-4157-9002-FEAC613B7BE2}" destId="{677B0401-861E-4CA9-B138-F06D65618FD0}" srcOrd="0" destOrd="0" presId="urn:microsoft.com/office/officeart/2005/8/layout/orgChart1"/>
    <dgm:cxn modelId="{67C6AD8E-F432-4BB7-964F-C354E7CB8217}" type="presParOf" srcId="{BCED9E31-24D5-4157-9002-FEAC613B7BE2}" destId="{C71245AF-E7BE-422D-BB2D-004C888A7792}" srcOrd="1" destOrd="0" presId="urn:microsoft.com/office/officeart/2005/8/layout/orgChart1"/>
    <dgm:cxn modelId="{65325A16-E59C-4432-8B3D-C6D37925AE29}" type="presParOf" srcId="{701685C8-70FC-40CB-AE2E-BA080A744AC0}" destId="{E973EB5F-937C-4F61-899D-249E300A7054}" srcOrd="1" destOrd="0" presId="urn:microsoft.com/office/officeart/2005/8/layout/orgChart1"/>
    <dgm:cxn modelId="{56A0FA93-586A-4D3C-A0C0-B0E1A7F1368C}" type="presParOf" srcId="{701685C8-70FC-40CB-AE2E-BA080A744AC0}" destId="{2DE2D034-A8E1-4575-811E-5C7B201EF7A3}" srcOrd="2" destOrd="0" presId="urn:microsoft.com/office/officeart/2005/8/layout/orgChart1"/>
    <dgm:cxn modelId="{5E9B79F2-50F8-46B1-B88A-07DF3EDEF375}" type="presParOf" srcId="{9DAA17A6-B32C-4256-A660-03F061542AD5}" destId="{E113EEA9-9DA6-4B19-88EA-54F2E5460B6A}" srcOrd="4" destOrd="0" presId="urn:microsoft.com/office/officeart/2005/8/layout/orgChart1"/>
    <dgm:cxn modelId="{6AFCBB90-4326-4806-A702-5F15A8E237EC}" type="presParOf" srcId="{9DAA17A6-B32C-4256-A660-03F061542AD5}" destId="{CFC5741D-520B-47AF-9B20-CEB79446E07A}" srcOrd="5" destOrd="0" presId="urn:microsoft.com/office/officeart/2005/8/layout/orgChart1"/>
    <dgm:cxn modelId="{1F51AEFC-92DD-4783-9ECE-66F43FF523FE}" type="presParOf" srcId="{CFC5741D-520B-47AF-9B20-CEB79446E07A}" destId="{BF121F2E-1D54-44E2-839F-C318C10FE4DE}" srcOrd="0" destOrd="0" presId="urn:microsoft.com/office/officeart/2005/8/layout/orgChart1"/>
    <dgm:cxn modelId="{47F04158-B744-404A-BB58-A036F8A81F97}" type="presParOf" srcId="{BF121F2E-1D54-44E2-839F-C318C10FE4DE}" destId="{58E00A34-3611-4EF7-8778-FF551D660A94}" srcOrd="0" destOrd="0" presId="urn:microsoft.com/office/officeart/2005/8/layout/orgChart1"/>
    <dgm:cxn modelId="{92E2931F-ABBF-41C5-9D81-1791E15B5BB8}" type="presParOf" srcId="{BF121F2E-1D54-44E2-839F-C318C10FE4DE}" destId="{AD4E2583-77F4-4B58-907C-674FA91DE3D4}" srcOrd="1" destOrd="0" presId="urn:microsoft.com/office/officeart/2005/8/layout/orgChart1"/>
    <dgm:cxn modelId="{D0294D1A-B082-44FC-8569-DA226AC46A82}" type="presParOf" srcId="{CFC5741D-520B-47AF-9B20-CEB79446E07A}" destId="{229F318E-1053-4A0A-B80C-0F38B238D18A}" srcOrd="1" destOrd="0" presId="urn:microsoft.com/office/officeart/2005/8/layout/orgChart1"/>
    <dgm:cxn modelId="{FDCB842A-0F4B-4514-B69D-764BEE45F81A}" type="presParOf" srcId="{CFC5741D-520B-47AF-9B20-CEB79446E07A}" destId="{6DF94F03-0B17-4C6A-A138-3A9068BE8CA7}" srcOrd="2" destOrd="0" presId="urn:microsoft.com/office/officeart/2005/8/layout/orgChart1"/>
    <dgm:cxn modelId="{F0283C22-E847-42E4-A61A-B60F464738A6}" type="presParOf" srcId="{CD7D062C-AB6F-47A9-8B84-D761E46762E0}" destId="{3D957485-DFFC-43FA-B877-FC87437FB21B}" srcOrd="2" destOrd="0" presId="urn:microsoft.com/office/officeart/2005/8/layout/orgChart1"/>
    <dgm:cxn modelId="{53CA5F64-048F-4F86-9871-33715F904C5C}" type="presParOf" srcId="{D3ED0E5E-1721-4515-BB8D-8CB4C6DD8FF9}" destId="{323855B0-0A53-46CE-87FA-C215263709F4}" srcOrd="2" destOrd="0" presId="urn:microsoft.com/office/officeart/2005/8/layout/orgChart1"/>
    <dgm:cxn modelId="{476D95B2-76D8-4E45-9EAC-7BFCF2B1524C}" type="presParOf" srcId="{B3B4BADC-80D0-4481-97A2-427ACC3E25D2}" destId="{44637C46-336C-4C9E-82C6-A4B16799BD62}" srcOrd="4" destOrd="0" presId="urn:microsoft.com/office/officeart/2005/8/layout/orgChart1"/>
    <dgm:cxn modelId="{8387A4BF-B3FD-4227-8EEE-8023DA98F650}" type="presParOf" srcId="{B3B4BADC-80D0-4481-97A2-427ACC3E25D2}" destId="{2C31151A-868F-47EB-A5E2-C12EB772E2AD}" srcOrd="5" destOrd="0" presId="urn:microsoft.com/office/officeart/2005/8/layout/orgChart1"/>
    <dgm:cxn modelId="{74A8F9F7-2BBE-4688-B0FE-25B7959EB6CE}" type="presParOf" srcId="{2C31151A-868F-47EB-A5E2-C12EB772E2AD}" destId="{1325F1C2-FAF1-4F09-9BA4-1ECAF1C33EAC}" srcOrd="0" destOrd="0" presId="urn:microsoft.com/office/officeart/2005/8/layout/orgChart1"/>
    <dgm:cxn modelId="{18F8247E-146C-4BCB-BE47-FFCF6A01A06A}" type="presParOf" srcId="{1325F1C2-FAF1-4F09-9BA4-1ECAF1C33EAC}" destId="{27D04BB7-CB8D-4936-AE6E-6970E0111F51}" srcOrd="0" destOrd="0" presId="urn:microsoft.com/office/officeart/2005/8/layout/orgChart1"/>
    <dgm:cxn modelId="{F4748274-35FA-433D-A183-7483AC79F2DA}" type="presParOf" srcId="{1325F1C2-FAF1-4F09-9BA4-1ECAF1C33EAC}" destId="{1D45EF3D-0AC7-4671-ADDC-FE1149AD7A4A}" srcOrd="1" destOrd="0" presId="urn:microsoft.com/office/officeart/2005/8/layout/orgChart1"/>
    <dgm:cxn modelId="{53EADA41-ED9C-45E0-A3BF-396CCEDC6F5E}" type="presParOf" srcId="{2C31151A-868F-47EB-A5E2-C12EB772E2AD}" destId="{4ED5E62F-4CB2-43E7-8AFA-632B9336F989}" srcOrd="1" destOrd="0" presId="urn:microsoft.com/office/officeart/2005/8/layout/orgChart1"/>
    <dgm:cxn modelId="{FF850EDD-7B85-4708-88F3-F6700E35080D}" type="presParOf" srcId="{4ED5E62F-4CB2-43E7-8AFA-632B9336F989}" destId="{25B0F9A9-7E05-4D2C-8AE8-CF4D8A38769D}" srcOrd="0" destOrd="0" presId="urn:microsoft.com/office/officeart/2005/8/layout/orgChart1"/>
    <dgm:cxn modelId="{87FC5A98-26C5-41CD-AC36-ACE834E8B0C3}" type="presParOf" srcId="{4ED5E62F-4CB2-43E7-8AFA-632B9336F989}" destId="{A734136E-405A-42FA-878D-11365817848E}" srcOrd="1" destOrd="0" presId="urn:microsoft.com/office/officeart/2005/8/layout/orgChart1"/>
    <dgm:cxn modelId="{C0FACADA-4EE7-439D-9EEE-A97856C1A008}" type="presParOf" srcId="{A734136E-405A-42FA-878D-11365817848E}" destId="{A17660ED-EB9A-4362-B16F-AC2F33F15F98}" srcOrd="0" destOrd="0" presId="urn:microsoft.com/office/officeart/2005/8/layout/orgChart1"/>
    <dgm:cxn modelId="{6B6FA6CA-93DD-496B-BCEE-6B6FD3CB6896}" type="presParOf" srcId="{A17660ED-EB9A-4362-B16F-AC2F33F15F98}" destId="{3C7306CB-51C7-4755-8D16-DCDFBC454F14}" srcOrd="0" destOrd="0" presId="urn:microsoft.com/office/officeart/2005/8/layout/orgChart1"/>
    <dgm:cxn modelId="{9404BED5-ECAC-448B-9CC9-2ACE8DF7B1E2}" type="presParOf" srcId="{A17660ED-EB9A-4362-B16F-AC2F33F15F98}" destId="{ED054C10-3359-41F9-8F36-53B7C99EFF35}" srcOrd="1" destOrd="0" presId="urn:microsoft.com/office/officeart/2005/8/layout/orgChart1"/>
    <dgm:cxn modelId="{F927CB50-DF29-4A7C-A737-B018785E55CB}" type="presParOf" srcId="{A734136E-405A-42FA-878D-11365817848E}" destId="{175D9F05-1D60-48FF-B1B8-727EC804F021}" srcOrd="1" destOrd="0" presId="urn:microsoft.com/office/officeart/2005/8/layout/orgChart1"/>
    <dgm:cxn modelId="{F68C398F-3F73-4DBE-84C0-326E751C8840}" type="presParOf" srcId="{175D9F05-1D60-48FF-B1B8-727EC804F021}" destId="{2D5E318A-C6C0-42CD-BECE-835192DEDA4F}" srcOrd="0" destOrd="0" presId="urn:microsoft.com/office/officeart/2005/8/layout/orgChart1"/>
    <dgm:cxn modelId="{8E24B77E-C41E-43DD-A5A7-3C5647B5C7A2}" type="presParOf" srcId="{175D9F05-1D60-48FF-B1B8-727EC804F021}" destId="{B7D96C61-73FF-4ECF-9841-0F475CED567C}" srcOrd="1" destOrd="0" presId="urn:microsoft.com/office/officeart/2005/8/layout/orgChart1"/>
    <dgm:cxn modelId="{04BB2A39-3789-47A9-B331-253B82704DC3}" type="presParOf" srcId="{B7D96C61-73FF-4ECF-9841-0F475CED567C}" destId="{BE00D33D-C4A0-4065-8196-D7E75684FBBE}" srcOrd="0" destOrd="0" presId="urn:microsoft.com/office/officeart/2005/8/layout/orgChart1"/>
    <dgm:cxn modelId="{1F5A7606-77D4-42BE-A6D6-41E4E77AE261}" type="presParOf" srcId="{BE00D33D-C4A0-4065-8196-D7E75684FBBE}" destId="{AD8BD33C-54BF-400B-8385-3067E013BB2F}" srcOrd="0" destOrd="0" presId="urn:microsoft.com/office/officeart/2005/8/layout/orgChart1"/>
    <dgm:cxn modelId="{B6C03689-DF90-4F3A-AE07-6EB79244BA98}" type="presParOf" srcId="{BE00D33D-C4A0-4065-8196-D7E75684FBBE}" destId="{524C9B68-0824-4061-B5AD-8845278EAF6A}" srcOrd="1" destOrd="0" presId="urn:microsoft.com/office/officeart/2005/8/layout/orgChart1"/>
    <dgm:cxn modelId="{CB6FDDCC-CCB1-4B43-9DAA-E9E5105ACA1E}" type="presParOf" srcId="{B7D96C61-73FF-4ECF-9841-0F475CED567C}" destId="{6946A518-D2AC-44C8-9465-DDA991A9BA39}" srcOrd="1" destOrd="0" presId="urn:microsoft.com/office/officeart/2005/8/layout/orgChart1"/>
    <dgm:cxn modelId="{67222ABC-4B8C-4F84-8BA4-763423636479}" type="presParOf" srcId="{B7D96C61-73FF-4ECF-9841-0F475CED567C}" destId="{405A2BAD-C4A6-4CE4-B4FD-A7EF630EC470}" srcOrd="2" destOrd="0" presId="urn:microsoft.com/office/officeart/2005/8/layout/orgChart1"/>
    <dgm:cxn modelId="{18437624-B5CB-4ABF-8E51-16325CCBF72C}" type="presParOf" srcId="{175D9F05-1D60-48FF-B1B8-727EC804F021}" destId="{BBB85E53-48CE-46F2-817F-EF44303923A3}" srcOrd="2" destOrd="0" presId="urn:microsoft.com/office/officeart/2005/8/layout/orgChart1"/>
    <dgm:cxn modelId="{35E943C8-47D5-4103-8C11-34C06461B24E}" type="presParOf" srcId="{175D9F05-1D60-48FF-B1B8-727EC804F021}" destId="{FEBBBE80-DF31-4A1C-B06E-CE4ABACC21D0}" srcOrd="3" destOrd="0" presId="urn:microsoft.com/office/officeart/2005/8/layout/orgChart1"/>
    <dgm:cxn modelId="{CF20063C-0D65-41BC-91A7-C4270E43B2B0}" type="presParOf" srcId="{FEBBBE80-DF31-4A1C-B06E-CE4ABACC21D0}" destId="{77FB3630-FFA1-44DD-AB54-B84A7F10C0B9}" srcOrd="0" destOrd="0" presId="urn:microsoft.com/office/officeart/2005/8/layout/orgChart1"/>
    <dgm:cxn modelId="{62AF13E0-7B13-4FD7-A8AC-E063654BE627}" type="presParOf" srcId="{77FB3630-FFA1-44DD-AB54-B84A7F10C0B9}" destId="{D84C582E-6787-49AB-9B73-BDF89CC72707}" srcOrd="0" destOrd="0" presId="urn:microsoft.com/office/officeart/2005/8/layout/orgChart1"/>
    <dgm:cxn modelId="{D3D802DF-6EE7-4031-BF5A-0F285DCBF112}" type="presParOf" srcId="{77FB3630-FFA1-44DD-AB54-B84A7F10C0B9}" destId="{2C348F16-E982-4B0C-B0EF-C38812BE2417}" srcOrd="1" destOrd="0" presId="urn:microsoft.com/office/officeart/2005/8/layout/orgChart1"/>
    <dgm:cxn modelId="{78733453-6473-4312-8B96-B7E0ECD3B96D}" type="presParOf" srcId="{FEBBBE80-DF31-4A1C-B06E-CE4ABACC21D0}" destId="{DBE15417-A7B2-43F0-AA94-731F51B1B241}" srcOrd="1" destOrd="0" presId="urn:microsoft.com/office/officeart/2005/8/layout/orgChart1"/>
    <dgm:cxn modelId="{EB9B5585-7FCC-4087-AD0F-7DD94BF00912}" type="presParOf" srcId="{FEBBBE80-DF31-4A1C-B06E-CE4ABACC21D0}" destId="{EE98DF31-7195-4C6B-A8BE-7295F0EE3507}" srcOrd="2" destOrd="0" presId="urn:microsoft.com/office/officeart/2005/8/layout/orgChart1"/>
    <dgm:cxn modelId="{07C26A79-3DE7-43B6-A66A-B786A42BD6D5}" type="presParOf" srcId="{175D9F05-1D60-48FF-B1B8-727EC804F021}" destId="{233FD47C-3709-4FEC-A542-3BDF2970BFC5}" srcOrd="4" destOrd="0" presId="urn:microsoft.com/office/officeart/2005/8/layout/orgChart1"/>
    <dgm:cxn modelId="{9B8B434E-CC00-4A4E-9923-D29A090C2DE3}" type="presParOf" srcId="{175D9F05-1D60-48FF-B1B8-727EC804F021}" destId="{A3D01564-A5DF-4777-98C9-F30EA501BD55}" srcOrd="5" destOrd="0" presId="urn:microsoft.com/office/officeart/2005/8/layout/orgChart1"/>
    <dgm:cxn modelId="{DF0804BA-6D9B-4F2E-BC73-A92E9C656263}" type="presParOf" srcId="{A3D01564-A5DF-4777-98C9-F30EA501BD55}" destId="{9B5766FA-1006-49F4-AF96-3F9FE98656FD}" srcOrd="0" destOrd="0" presId="urn:microsoft.com/office/officeart/2005/8/layout/orgChart1"/>
    <dgm:cxn modelId="{A194CCBB-78BB-4A14-94A5-48E44B0412F7}" type="presParOf" srcId="{9B5766FA-1006-49F4-AF96-3F9FE98656FD}" destId="{1F38C326-040A-4900-AEB6-5E12D7174BC7}" srcOrd="0" destOrd="0" presId="urn:microsoft.com/office/officeart/2005/8/layout/orgChart1"/>
    <dgm:cxn modelId="{0651D7FD-0C86-4A96-89B7-EE0F7D9B5EE1}" type="presParOf" srcId="{9B5766FA-1006-49F4-AF96-3F9FE98656FD}" destId="{43550ED6-5896-4E79-A1A5-86FD7EA00C4D}" srcOrd="1" destOrd="0" presId="urn:microsoft.com/office/officeart/2005/8/layout/orgChart1"/>
    <dgm:cxn modelId="{DFADDC3C-D4F8-4AD6-A926-C043A2CB56BB}" type="presParOf" srcId="{A3D01564-A5DF-4777-98C9-F30EA501BD55}" destId="{E8C6A63E-D70D-4FD9-B353-6DDF185C845C}" srcOrd="1" destOrd="0" presId="urn:microsoft.com/office/officeart/2005/8/layout/orgChart1"/>
    <dgm:cxn modelId="{3EFA08BA-DA90-4264-8052-790B62927F0D}" type="presParOf" srcId="{A3D01564-A5DF-4777-98C9-F30EA501BD55}" destId="{DDCF295D-70D7-4D15-BFC1-096DDAD60C48}" srcOrd="2" destOrd="0" presId="urn:microsoft.com/office/officeart/2005/8/layout/orgChart1"/>
    <dgm:cxn modelId="{708FD16D-5E47-43B8-AF6C-8A9097D620A8}" type="presParOf" srcId="{A734136E-405A-42FA-878D-11365817848E}" destId="{37D13C29-DE49-43BE-B291-04800A1BC9F2}" srcOrd="2" destOrd="0" presId="urn:microsoft.com/office/officeart/2005/8/layout/orgChart1"/>
    <dgm:cxn modelId="{6390D6A1-1F10-4D94-865A-203E61AEE401}" type="presParOf" srcId="{4ED5E62F-4CB2-43E7-8AFA-632B9336F989}" destId="{556C9498-1F63-4AAF-9DCC-55965790454E}" srcOrd="2" destOrd="0" presId="urn:microsoft.com/office/officeart/2005/8/layout/orgChart1"/>
    <dgm:cxn modelId="{FA06414E-7D0A-4AAB-970D-DE46F4AF6710}" type="presParOf" srcId="{4ED5E62F-4CB2-43E7-8AFA-632B9336F989}" destId="{6977D3FC-CB51-4A15-A2A8-4B0F24548F01}" srcOrd="3" destOrd="0" presId="urn:microsoft.com/office/officeart/2005/8/layout/orgChart1"/>
    <dgm:cxn modelId="{0F630EC4-7C30-425D-8039-AE676CD51207}" type="presParOf" srcId="{6977D3FC-CB51-4A15-A2A8-4B0F24548F01}" destId="{B5C538EC-2CBC-48DA-ABAE-248F2951D7A1}" srcOrd="0" destOrd="0" presId="urn:microsoft.com/office/officeart/2005/8/layout/orgChart1"/>
    <dgm:cxn modelId="{57D0ACC2-5D0B-4B5C-A574-29D136BD6788}" type="presParOf" srcId="{B5C538EC-2CBC-48DA-ABAE-248F2951D7A1}" destId="{9C788DD5-252B-4451-BC2D-59C158373716}" srcOrd="0" destOrd="0" presId="urn:microsoft.com/office/officeart/2005/8/layout/orgChart1"/>
    <dgm:cxn modelId="{43B207F9-7C7E-464F-93BE-F3FBFF482659}" type="presParOf" srcId="{B5C538EC-2CBC-48DA-ABAE-248F2951D7A1}" destId="{ED03DE1F-3B51-46D7-8E02-EA9315FA580A}" srcOrd="1" destOrd="0" presId="urn:microsoft.com/office/officeart/2005/8/layout/orgChart1"/>
    <dgm:cxn modelId="{D2AE384C-B0EA-445D-9E76-4271AECD345F}" type="presParOf" srcId="{6977D3FC-CB51-4A15-A2A8-4B0F24548F01}" destId="{81DF9E88-D222-4615-9B94-B95D259C6926}" srcOrd="1" destOrd="0" presId="urn:microsoft.com/office/officeart/2005/8/layout/orgChart1"/>
    <dgm:cxn modelId="{031C23A5-3802-45CD-9392-45FDAC1156AC}" type="presParOf" srcId="{81DF9E88-D222-4615-9B94-B95D259C6926}" destId="{80591CB9-310A-403F-BDE1-4FADD71A4A50}" srcOrd="0" destOrd="0" presId="urn:microsoft.com/office/officeart/2005/8/layout/orgChart1"/>
    <dgm:cxn modelId="{4EC53B0D-EF83-483E-AA1D-BDA900CDA5CB}" type="presParOf" srcId="{81DF9E88-D222-4615-9B94-B95D259C6926}" destId="{2761FC87-F2CB-4D7F-9625-30FA0182BC9E}" srcOrd="1" destOrd="0" presId="urn:microsoft.com/office/officeart/2005/8/layout/orgChart1"/>
    <dgm:cxn modelId="{90FB7E4E-58E1-44CD-8B8B-8CE1B8AD3372}" type="presParOf" srcId="{2761FC87-F2CB-4D7F-9625-30FA0182BC9E}" destId="{0EA41E49-B94C-4E58-9DDF-9BE15093CF3B}" srcOrd="0" destOrd="0" presId="urn:microsoft.com/office/officeart/2005/8/layout/orgChart1"/>
    <dgm:cxn modelId="{02E2D7E3-E335-4DB9-BCC3-86814F564F23}" type="presParOf" srcId="{0EA41E49-B94C-4E58-9DDF-9BE15093CF3B}" destId="{2C58EA5A-4D7F-41EF-B033-7E71373A31DF}" srcOrd="0" destOrd="0" presId="urn:microsoft.com/office/officeart/2005/8/layout/orgChart1"/>
    <dgm:cxn modelId="{FA5B6F4B-BC9E-46BC-97E9-FBFA615AD2A8}" type="presParOf" srcId="{0EA41E49-B94C-4E58-9DDF-9BE15093CF3B}" destId="{35C11D06-126D-4A03-AA0A-E431EE485052}" srcOrd="1" destOrd="0" presId="urn:microsoft.com/office/officeart/2005/8/layout/orgChart1"/>
    <dgm:cxn modelId="{B3D72130-6696-475B-A005-2446EF42F050}" type="presParOf" srcId="{2761FC87-F2CB-4D7F-9625-30FA0182BC9E}" destId="{4555C3D2-4DA5-4FA7-89F4-977B99B7A5D7}" srcOrd="1" destOrd="0" presId="urn:microsoft.com/office/officeart/2005/8/layout/orgChart1"/>
    <dgm:cxn modelId="{1C463DEA-A046-4F45-99C0-87F049B01356}" type="presParOf" srcId="{2761FC87-F2CB-4D7F-9625-30FA0182BC9E}" destId="{3FFC74E8-A0F2-4025-AA81-F80EF7E47DCB}" srcOrd="2" destOrd="0" presId="urn:microsoft.com/office/officeart/2005/8/layout/orgChart1"/>
    <dgm:cxn modelId="{BAECAB35-54D9-4D08-BCE4-095BB7DFA663}" type="presParOf" srcId="{81DF9E88-D222-4615-9B94-B95D259C6926}" destId="{F817A1CC-A93C-4CC2-A834-0E5E2978531C}" srcOrd="2" destOrd="0" presId="urn:microsoft.com/office/officeart/2005/8/layout/orgChart1"/>
    <dgm:cxn modelId="{674C1DCC-6440-4180-836A-7DE0BFC19CE1}" type="presParOf" srcId="{81DF9E88-D222-4615-9B94-B95D259C6926}" destId="{45B5EA68-47CE-439F-B91D-74F80A6C245F}" srcOrd="3" destOrd="0" presId="urn:microsoft.com/office/officeart/2005/8/layout/orgChart1"/>
    <dgm:cxn modelId="{C8BEB974-B67B-4481-8DB0-E83D19B4A6E2}" type="presParOf" srcId="{45B5EA68-47CE-439F-B91D-74F80A6C245F}" destId="{7CF566FE-C946-470B-8196-DA4A291370AC}" srcOrd="0" destOrd="0" presId="urn:microsoft.com/office/officeart/2005/8/layout/orgChart1"/>
    <dgm:cxn modelId="{56687A75-532C-4D31-941B-C138443F168A}" type="presParOf" srcId="{7CF566FE-C946-470B-8196-DA4A291370AC}" destId="{9DA04768-9014-4A71-88E3-9E53C84AE1CE}" srcOrd="0" destOrd="0" presId="urn:microsoft.com/office/officeart/2005/8/layout/orgChart1"/>
    <dgm:cxn modelId="{11A9EA4F-4F54-44D3-91B2-E98D8FA8E2E4}" type="presParOf" srcId="{7CF566FE-C946-470B-8196-DA4A291370AC}" destId="{3437A2CA-7840-4717-BC77-20E1BC2F739D}" srcOrd="1" destOrd="0" presId="urn:microsoft.com/office/officeart/2005/8/layout/orgChart1"/>
    <dgm:cxn modelId="{9F44EC2E-DA60-4A70-A376-22BCFDD7E239}" type="presParOf" srcId="{45B5EA68-47CE-439F-B91D-74F80A6C245F}" destId="{4D020622-1AFE-47F6-A57A-1982900E5E2E}" srcOrd="1" destOrd="0" presId="urn:microsoft.com/office/officeart/2005/8/layout/orgChart1"/>
    <dgm:cxn modelId="{BA1047BC-06FB-404D-9224-707387011328}" type="presParOf" srcId="{45B5EA68-47CE-439F-B91D-74F80A6C245F}" destId="{2F4224AF-5EBD-42DB-B508-CE2F11BE6A8A}" srcOrd="2" destOrd="0" presId="urn:microsoft.com/office/officeart/2005/8/layout/orgChart1"/>
    <dgm:cxn modelId="{3D5A46EA-3E04-42D1-896C-483D467DD479}" type="presParOf" srcId="{6977D3FC-CB51-4A15-A2A8-4B0F24548F01}" destId="{CE660041-AC06-4B1E-B069-C26C3B3461F1}" srcOrd="2" destOrd="0" presId="urn:microsoft.com/office/officeart/2005/8/layout/orgChart1"/>
    <dgm:cxn modelId="{CF7B8F6F-54A1-4AB4-A0E4-7907A38E0139}" type="presParOf" srcId="{2C31151A-868F-47EB-A5E2-C12EB772E2AD}" destId="{5CA59335-B9E6-48AB-A867-DCA634DB85C6}" srcOrd="2" destOrd="0" presId="urn:microsoft.com/office/officeart/2005/8/layout/orgChart1"/>
    <dgm:cxn modelId="{6686E724-5E7A-4B93-8F58-621F08478B93}" type="presParOf" srcId="{B3B4BADC-80D0-4481-97A2-427ACC3E25D2}" destId="{D7B5D5E0-CC3A-4C2D-9688-6DCADAFB83AF}" srcOrd="6" destOrd="0" presId="urn:microsoft.com/office/officeart/2005/8/layout/orgChart1"/>
    <dgm:cxn modelId="{28B486DA-018C-45C0-B56D-0A00DA57DE3F}" type="presParOf" srcId="{B3B4BADC-80D0-4481-97A2-427ACC3E25D2}" destId="{8105B75B-2FAF-4853-A29B-7CEB1E7903EF}" srcOrd="7" destOrd="0" presId="urn:microsoft.com/office/officeart/2005/8/layout/orgChart1"/>
    <dgm:cxn modelId="{088EF2BB-B144-46A3-AEA7-ED25F8B872AF}" type="presParOf" srcId="{8105B75B-2FAF-4853-A29B-7CEB1E7903EF}" destId="{7B170159-14A0-45D8-A02E-DD4C494D848A}" srcOrd="0" destOrd="0" presId="urn:microsoft.com/office/officeart/2005/8/layout/orgChart1"/>
    <dgm:cxn modelId="{0626E3C0-7632-4A0A-AB90-C30175B1113F}" type="presParOf" srcId="{7B170159-14A0-45D8-A02E-DD4C494D848A}" destId="{15F43560-4F36-47AA-8A64-6B5149261A7A}" srcOrd="0" destOrd="0" presId="urn:microsoft.com/office/officeart/2005/8/layout/orgChart1"/>
    <dgm:cxn modelId="{539167C1-8C54-4B67-8BFB-9286A219739C}" type="presParOf" srcId="{7B170159-14A0-45D8-A02E-DD4C494D848A}" destId="{6D603CD3-5FAE-44C3-92CE-6FAE2A090FCD}" srcOrd="1" destOrd="0" presId="urn:microsoft.com/office/officeart/2005/8/layout/orgChart1"/>
    <dgm:cxn modelId="{F2B4F61F-5780-4415-9509-FB78E260C117}" type="presParOf" srcId="{8105B75B-2FAF-4853-A29B-7CEB1E7903EF}" destId="{7DC56F32-D06C-47FB-A1C2-FA35930CB4A0}" srcOrd="1" destOrd="0" presId="urn:microsoft.com/office/officeart/2005/8/layout/orgChart1"/>
    <dgm:cxn modelId="{55774EE0-5EF1-499A-869D-E0D635FB3F03}" type="presParOf" srcId="{7DC56F32-D06C-47FB-A1C2-FA35930CB4A0}" destId="{C7078FD4-CF10-4C7F-83A5-BC3B84636834}" srcOrd="0" destOrd="0" presId="urn:microsoft.com/office/officeart/2005/8/layout/orgChart1"/>
    <dgm:cxn modelId="{713788A0-A417-44C6-8DEC-B033CF7CCB58}" type="presParOf" srcId="{7DC56F32-D06C-47FB-A1C2-FA35930CB4A0}" destId="{060240EF-7DF0-4790-9451-099C66F7AC99}" srcOrd="1" destOrd="0" presId="urn:microsoft.com/office/officeart/2005/8/layout/orgChart1"/>
    <dgm:cxn modelId="{9948C7B7-8DF5-4B0E-8E50-F65B44473F9D}" type="presParOf" srcId="{060240EF-7DF0-4790-9451-099C66F7AC99}" destId="{19451339-A320-4B21-9B2B-52915E7A2007}" srcOrd="0" destOrd="0" presId="urn:microsoft.com/office/officeart/2005/8/layout/orgChart1"/>
    <dgm:cxn modelId="{E97CD657-338B-44E5-9DF9-7E7571AF5CAF}" type="presParOf" srcId="{19451339-A320-4B21-9B2B-52915E7A2007}" destId="{E009E9DF-F1FB-4CFC-A160-DE30B31983CC}" srcOrd="0" destOrd="0" presId="urn:microsoft.com/office/officeart/2005/8/layout/orgChart1"/>
    <dgm:cxn modelId="{7BB468AE-8ADD-4A92-BE84-F1F3619E901F}" type="presParOf" srcId="{19451339-A320-4B21-9B2B-52915E7A2007}" destId="{E843D53D-0FBD-4676-A4A1-AC57F77AF51E}" srcOrd="1" destOrd="0" presId="urn:microsoft.com/office/officeart/2005/8/layout/orgChart1"/>
    <dgm:cxn modelId="{412AFF64-9725-44CA-AA69-F05D520ADA2B}" type="presParOf" srcId="{060240EF-7DF0-4790-9451-099C66F7AC99}" destId="{271AC58D-53BB-424F-906B-229748CA90D8}" srcOrd="1" destOrd="0" presId="urn:microsoft.com/office/officeart/2005/8/layout/orgChart1"/>
    <dgm:cxn modelId="{3C5B413F-1A85-440C-A3F3-E6C10ED0FF8B}" type="presParOf" srcId="{271AC58D-53BB-424F-906B-229748CA90D8}" destId="{015394FA-740A-435E-B8DD-EEED7688B3CB}" srcOrd="0" destOrd="0" presId="urn:microsoft.com/office/officeart/2005/8/layout/orgChart1"/>
    <dgm:cxn modelId="{346E9C7E-495E-4EAB-B61F-00AB50020D16}" type="presParOf" srcId="{271AC58D-53BB-424F-906B-229748CA90D8}" destId="{7BB8B7B8-7897-45EC-B336-7001F38EC7B6}" srcOrd="1" destOrd="0" presId="urn:microsoft.com/office/officeart/2005/8/layout/orgChart1"/>
    <dgm:cxn modelId="{EE56FAD2-D146-4646-8A51-B183E0AFBDD7}" type="presParOf" srcId="{7BB8B7B8-7897-45EC-B336-7001F38EC7B6}" destId="{FF7CFA26-EF41-4B66-A805-87DF6CBC7BC4}" srcOrd="0" destOrd="0" presId="urn:microsoft.com/office/officeart/2005/8/layout/orgChart1"/>
    <dgm:cxn modelId="{41288BE4-210A-4D29-85A4-C543A013E58D}" type="presParOf" srcId="{FF7CFA26-EF41-4B66-A805-87DF6CBC7BC4}" destId="{12992A83-A019-4AA2-BECC-E22E083E2539}" srcOrd="0" destOrd="0" presId="urn:microsoft.com/office/officeart/2005/8/layout/orgChart1"/>
    <dgm:cxn modelId="{CB0F1BF0-6C6D-44D8-82D7-5F0DAAA90293}" type="presParOf" srcId="{FF7CFA26-EF41-4B66-A805-87DF6CBC7BC4}" destId="{25A1A2D3-E70A-4632-B55C-F73CAE84EE65}" srcOrd="1" destOrd="0" presId="urn:microsoft.com/office/officeart/2005/8/layout/orgChart1"/>
    <dgm:cxn modelId="{82139EB4-DBF5-4158-A156-BBD3FF900418}" type="presParOf" srcId="{7BB8B7B8-7897-45EC-B336-7001F38EC7B6}" destId="{58019BF0-FFD0-4B2F-AD02-190555FDA94E}" srcOrd="1" destOrd="0" presId="urn:microsoft.com/office/officeart/2005/8/layout/orgChart1"/>
    <dgm:cxn modelId="{2693103E-C069-4964-A0ED-EBA000A677E5}" type="presParOf" srcId="{7BB8B7B8-7897-45EC-B336-7001F38EC7B6}" destId="{E51BFFDA-06A9-4B82-A0AA-93EB674844CA}" srcOrd="2" destOrd="0" presId="urn:microsoft.com/office/officeart/2005/8/layout/orgChart1"/>
    <dgm:cxn modelId="{6E7C502B-3AF1-423F-B15C-E33147D71550}" type="presParOf" srcId="{271AC58D-53BB-424F-906B-229748CA90D8}" destId="{A2DB6D29-2580-4B7A-9D8B-889868FA9AF4}" srcOrd="2" destOrd="0" presId="urn:microsoft.com/office/officeart/2005/8/layout/orgChart1"/>
    <dgm:cxn modelId="{C429C924-6299-479C-AFD0-31127106BD7B}" type="presParOf" srcId="{271AC58D-53BB-424F-906B-229748CA90D8}" destId="{0B4B49BB-16E0-4CBB-B487-3915261DB19C}" srcOrd="3" destOrd="0" presId="urn:microsoft.com/office/officeart/2005/8/layout/orgChart1"/>
    <dgm:cxn modelId="{61E4BE38-2DAC-4B29-82A0-0EEC6C16217C}" type="presParOf" srcId="{0B4B49BB-16E0-4CBB-B487-3915261DB19C}" destId="{5672BBF2-26F2-490B-BF78-765C5BA57B4C}" srcOrd="0" destOrd="0" presId="urn:microsoft.com/office/officeart/2005/8/layout/orgChart1"/>
    <dgm:cxn modelId="{1EFAC8AA-33BC-47FA-91BE-3AB97393C829}" type="presParOf" srcId="{5672BBF2-26F2-490B-BF78-765C5BA57B4C}" destId="{8AC60342-07C5-4210-A49D-CDA143BC421B}" srcOrd="0" destOrd="0" presId="urn:microsoft.com/office/officeart/2005/8/layout/orgChart1"/>
    <dgm:cxn modelId="{F78AE329-64F0-4266-9CF1-E205F0E7D792}" type="presParOf" srcId="{5672BBF2-26F2-490B-BF78-765C5BA57B4C}" destId="{19AEBFAA-D285-4E7B-8163-2B270CA41335}" srcOrd="1" destOrd="0" presId="urn:microsoft.com/office/officeart/2005/8/layout/orgChart1"/>
    <dgm:cxn modelId="{0E61CBF0-F431-4BB9-880D-7FB0C787A8B9}" type="presParOf" srcId="{0B4B49BB-16E0-4CBB-B487-3915261DB19C}" destId="{9410DAFA-773E-414C-A11C-5F9A8F141CD5}" srcOrd="1" destOrd="0" presId="urn:microsoft.com/office/officeart/2005/8/layout/orgChart1"/>
    <dgm:cxn modelId="{B4ECA871-5934-4F9E-8812-0C620F0FA56E}" type="presParOf" srcId="{0B4B49BB-16E0-4CBB-B487-3915261DB19C}" destId="{AE1C34F3-909E-406E-8213-3DBCBC4407BE}" srcOrd="2" destOrd="0" presId="urn:microsoft.com/office/officeart/2005/8/layout/orgChart1"/>
    <dgm:cxn modelId="{B663E417-877F-413A-B9A0-BAEF25EF541C}" type="presParOf" srcId="{060240EF-7DF0-4790-9451-099C66F7AC99}" destId="{C6F10C53-3272-4660-95BC-959E19BC9A1A}" srcOrd="2" destOrd="0" presId="urn:microsoft.com/office/officeart/2005/8/layout/orgChart1"/>
    <dgm:cxn modelId="{C2454F95-951B-4CA4-8E15-EA3EE8C0C236}" type="presParOf" srcId="{7DC56F32-D06C-47FB-A1C2-FA35930CB4A0}" destId="{32429CC3-A1A3-40D6-AFFD-A1BB8C1BB170}" srcOrd="2" destOrd="0" presId="urn:microsoft.com/office/officeart/2005/8/layout/orgChart1"/>
    <dgm:cxn modelId="{807CAB03-9D3B-477A-8CB9-CC5A0F44B13B}" type="presParOf" srcId="{7DC56F32-D06C-47FB-A1C2-FA35930CB4A0}" destId="{572A4A7B-A5E9-4468-A2AD-13EA6328E2EC}" srcOrd="3" destOrd="0" presId="urn:microsoft.com/office/officeart/2005/8/layout/orgChart1"/>
    <dgm:cxn modelId="{A9A12360-0010-443C-A83B-F43D30C29479}" type="presParOf" srcId="{572A4A7B-A5E9-4468-A2AD-13EA6328E2EC}" destId="{2A7A2B1C-796D-4879-BBF4-EA5B8CABD8E5}" srcOrd="0" destOrd="0" presId="urn:microsoft.com/office/officeart/2005/8/layout/orgChart1"/>
    <dgm:cxn modelId="{EE732B24-C3C8-43BD-B2B3-F8F207188D3F}" type="presParOf" srcId="{2A7A2B1C-796D-4879-BBF4-EA5B8CABD8E5}" destId="{6354DDBD-E019-41A6-B6A0-0281283B3636}" srcOrd="0" destOrd="0" presId="urn:microsoft.com/office/officeart/2005/8/layout/orgChart1"/>
    <dgm:cxn modelId="{3D97E68A-D1F0-4457-B77B-63F93EB0E71E}" type="presParOf" srcId="{2A7A2B1C-796D-4879-BBF4-EA5B8CABD8E5}" destId="{92AB61B3-D8D1-4C5F-B183-0AC82D7C1B00}" srcOrd="1" destOrd="0" presId="urn:microsoft.com/office/officeart/2005/8/layout/orgChart1"/>
    <dgm:cxn modelId="{438CB374-5BCA-4B8E-A1BA-382B46EDA122}" type="presParOf" srcId="{572A4A7B-A5E9-4468-A2AD-13EA6328E2EC}" destId="{3AC7291B-CF28-4351-85BB-76FB82556115}" srcOrd="1" destOrd="0" presId="urn:microsoft.com/office/officeart/2005/8/layout/orgChart1"/>
    <dgm:cxn modelId="{79266B72-FF80-456B-8FB8-7E100453F51C}" type="presParOf" srcId="{3AC7291B-CF28-4351-85BB-76FB82556115}" destId="{2A201E77-4921-45CB-AC8C-911A3E3AF47D}" srcOrd="0" destOrd="0" presId="urn:microsoft.com/office/officeart/2005/8/layout/orgChart1"/>
    <dgm:cxn modelId="{DEDAC747-42FC-4D92-A851-B8C146018D4F}" type="presParOf" srcId="{3AC7291B-CF28-4351-85BB-76FB82556115}" destId="{03E7EA2F-A5CF-416F-A866-23D52174690B}" srcOrd="1" destOrd="0" presId="urn:microsoft.com/office/officeart/2005/8/layout/orgChart1"/>
    <dgm:cxn modelId="{B959E64D-A7D3-4943-BB7F-1A7B11F6E1AD}" type="presParOf" srcId="{03E7EA2F-A5CF-416F-A866-23D52174690B}" destId="{F82F978B-6E77-4A15-9AC3-447E1F4B1BA9}" srcOrd="0" destOrd="0" presId="urn:microsoft.com/office/officeart/2005/8/layout/orgChart1"/>
    <dgm:cxn modelId="{EDE39CE7-2FCC-4537-8160-CD7DAAFB0C3D}" type="presParOf" srcId="{F82F978B-6E77-4A15-9AC3-447E1F4B1BA9}" destId="{80F6182B-6613-4C40-AF38-0A2433B30C0C}" srcOrd="0" destOrd="0" presId="urn:microsoft.com/office/officeart/2005/8/layout/orgChart1"/>
    <dgm:cxn modelId="{744D5FAB-2DCE-404B-90F2-2DA8750EE80F}" type="presParOf" srcId="{F82F978B-6E77-4A15-9AC3-447E1F4B1BA9}" destId="{68199D9C-4653-4B6E-AA28-5480E880D947}" srcOrd="1" destOrd="0" presId="urn:microsoft.com/office/officeart/2005/8/layout/orgChart1"/>
    <dgm:cxn modelId="{563A08FD-DEEE-40B0-954E-015370A5192B}" type="presParOf" srcId="{03E7EA2F-A5CF-416F-A866-23D52174690B}" destId="{7A436280-1B60-4CC1-B107-8007CD5BF239}" srcOrd="1" destOrd="0" presId="urn:microsoft.com/office/officeart/2005/8/layout/orgChart1"/>
    <dgm:cxn modelId="{9276DA0B-CE0F-494C-B5AB-F0D104D3E8B7}" type="presParOf" srcId="{03E7EA2F-A5CF-416F-A866-23D52174690B}" destId="{238C4552-CF1F-4042-8749-C23348BC4D02}" srcOrd="2" destOrd="0" presId="urn:microsoft.com/office/officeart/2005/8/layout/orgChart1"/>
    <dgm:cxn modelId="{6FA7B7A8-A018-4B6E-8408-6530FEF83E18}" type="presParOf" srcId="{572A4A7B-A5E9-4468-A2AD-13EA6328E2EC}" destId="{9452436A-D23C-46DE-B057-D1B113C63CB2}" srcOrd="2" destOrd="0" presId="urn:microsoft.com/office/officeart/2005/8/layout/orgChart1"/>
    <dgm:cxn modelId="{1499613A-0996-4F78-84E7-7DEFA428E987}" type="presParOf" srcId="{8105B75B-2FAF-4853-A29B-7CEB1E7903EF}" destId="{BE1358E1-DDAF-44C9-AE9B-BA6BBA9953DA}" srcOrd="2" destOrd="0" presId="urn:microsoft.com/office/officeart/2005/8/layout/orgChart1"/>
    <dgm:cxn modelId="{DFCEA04C-E310-4C3A-8693-1C399947F20B}" type="presParOf" srcId="{B3B4BADC-80D0-4481-97A2-427ACC3E25D2}" destId="{34DE3608-A88E-4CFD-847E-FEE3CD8624A0}" srcOrd="8" destOrd="0" presId="urn:microsoft.com/office/officeart/2005/8/layout/orgChart1"/>
    <dgm:cxn modelId="{2FAE2643-BA6C-4FBC-9627-03E12E408158}" type="presParOf" srcId="{B3B4BADC-80D0-4481-97A2-427ACC3E25D2}" destId="{4CC0C552-B86D-455B-8E63-FD09DF404190}" srcOrd="9" destOrd="0" presId="urn:microsoft.com/office/officeart/2005/8/layout/orgChart1"/>
    <dgm:cxn modelId="{EA379C50-4607-4866-8EA2-654AC091000E}" type="presParOf" srcId="{4CC0C552-B86D-455B-8E63-FD09DF404190}" destId="{6F57E6CE-D7EC-4664-9ACD-997FEA8FCA2A}" srcOrd="0" destOrd="0" presId="urn:microsoft.com/office/officeart/2005/8/layout/orgChart1"/>
    <dgm:cxn modelId="{A5738910-3048-423F-A0CD-674AF7A27018}" type="presParOf" srcId="{6F57E6CE-D7EC-4664-9ACD-997FEA8FCA2A}" destId="{91F63812-0F9F-46B3-89D2-386F0BB3DC86}" srcOrd="0" destOrd="0" presId="urn:microsoft.com/office/officeart/2005/8/layout/orgChart1"/>
    <dgm:cxn modelId="{1B9F55D7-ADC7-4E3F-A8F6-8758381B6311}" type="presParOf" srcId="{6F57E6CE-D7EC-4664-9ACD-997FEA8FCA2A}" destId="{5F850C9D-5A46-43DA-8936-68A0E0F557A6}" srcOrd="1" destOrd="0" presId="urn:microsoft.com/office/officeart/2005/8/layout/orgChart1"/>
    <dgm:cxn modelId="{89399E24-54BA-44A2-9CC3-4F0EB98F1698}" type="presParOf" srcId="{4CC0C552-B86D-455B-8E63-FD09DF404190}" destId="{65A09D82-952E-4803-A6C8-2D7D86F81911}" srcOrd="1" destOrd="0" presId="urn:microsoft.com/office/officeart/2005/8/layout/orgChart1"/>
    <dgm:cxn modelId="{FD853BC4-AB78-4AB9-A2F0-489C51A11C0E}" type="presParOf" srcId="{65A09D82-952E-4803-A6C8-2D7D86F81911}" destId="{9C30F129-6FDD-41C8-801F-DB537FA4DAA2}" srcOrd="0" destOrd="0" presId="urn:microsoft.com/office/officeart/2005/8/layout/orgChart1"/>
    <dgm:cxn modelId="{2B0FC1D0-30F0-4E90-BCEF-5FAC1C7AFEEB}" type="presParOf" srcId="{65A09D82-952E-4803-A6C8-2D7D86F81911}" destId="{E3E86C5D-B5F5-4871-9A9E-3BC2D3EE0FA1}" srcOrd="1" destOrd="0" presId="urn:microsoft.com/office/officeart/2005/8/layout/orgChart1"/>
    <dgm:cxn modelId="{CED02C47-C512-4F95-B681-D8533B4E98A6}" type="presParOf" srcId="{E3E86C5D-B5F5-4871-9A9E-3BC2D3EE0FA1}" destId="{420E7A21-D487-4A64-AF18-186EBB0C3830}" srcOrd="0" destOrd="0" presId="urn:microsoft.com/office/officeart/2005/8/layout/orgChart1"/>
    <dgm:cxn modelId="{B50AAB11-2D2E-443D-A42C-5D14B1FFE997}" type="presParOf" srcId="{420E7A21-D487-4A64-AF18-186EBB0C3830}" destId="{1A7A6CF8-592E-4579-981F-00A803E77EAA}" srcOrd="0" destOrd="0" presId="urn:microsoft.com/office/officeart/2005/8/layout/orgChart1"/>
    <dgm:cxn modelId="{3B0BBBE4-5D4B-4F46-A316-52953CE99B0F}" type="presParOf" srcId="{420E7A21-D487-4A64-AF18-186EBB0C3830}" destId="{8C77C685-10CB-4AEA-9432-04ACC05E30AC}" srcOrd="1" destOrd="0" presId="urn:microsoft.com/office/officeart/2005/8/layout/orgChart1"/>
    <dgm:cxn modelId="{164252FD-9EF8-4CA3-A374-BBB1BB5A6D1D}" type="presParOf" srcId="{E3E86C5D-B5F5-4871-9A9E-3BC2D3EE0FA1}" destId="{6484F73C-3341-4014-B39A-F3BBDA77726E}" srcOrd="1" destOrd="0" presId="urn:microsoft.com/office/officeart/2005/8/layout/orgChart1"/>
    <dgm:cxn modelId="{994EC33F-3870-4DA7-8801-54D9B09D1566}" type="presParOf" srcId="{6484F73C-3341-4014-B39A-F3BBDA77726E}" destId="{D55203BA-33D0-42D7-8E60-4B4FE5D9531D}" srcOrd="0" destOrd="0" presId="urn:microsoft.com/office/officeart/2005/8/layout/orgChart1"/>
    <dgm:cxn modelId="{DA9F7EF2-00F7-469B-8AB5-2A9C5042781B}" type="presParOf" srcId="{6484F73C-3341-4014-B39A-F3BBDA77726E}" destId="{7B08ECBD-D08D-48E7-92BF-0E74B6B234D4}" srcOrd="1" destOrd="0" presId="urn:microsoft.com/office/officeart/2005/8/layout/orgChart1"/>
    <dgm:cxn modelId="{2B62EF94-1DBF-49A8-B7BC-BF28BF48485F}" type="presParOf" srcId="{7B08ECBD-D08D-48E7-92BF-0E74B6B234D4}" destId="{E163E17B-6707-47C1-BCA6-0D181B304B89}" srcOrd="0" destOrd="0" presId="urn:microsoft.com/office/officeart/2005/8/layout/orgChart1"/>
    <dgm:cxn modelId="{C92ECC40-A9D8-4D9A-A1FD-2BE758CA26DC}" type="presParOf" srcId="{E163E17B-6707-47C1-BCA6-0D181B304B89}" destId="{A230A606-E725-45E6-82F7-FD64C4A5B50B}" srcOrd="0" destOrd="0" presId="urn:microsoft.com/office/officeart/2005/8/layout/orgChart1"/>
    <dgm:cxn modelId="{767B05BA-3D1D-4A61-B0BF-0CA0BF7153E9}" type="presParOf" srcId="{E163E17B-6707-47C1-BCA6-0D181B304B89}" destId="{4A6EECC0-29E8-416C-8815-33301B37930D}" srcOrd="1" destOrd="0" presId="urn:microsoft.com/office/officeart/2005/8/layout/orgChart1"/>
    <dgm:cxn modelId="{55D41EAE-67D9-4814-931C-170CA82A85AA}" type="presParOf" srcId="{7B08ECBD-D08D-48E7-92BF-0E74B6B234D4}" destId="{E7BF32E6-C9D2-4766-8F55-3807EDAC8F99}" srcOrd="1" destOrd="0" presId="urn:microsoft.com/office/officeart/2005/8/layout/orgChart1"/>
    <dgm:cxn modelId="{A9972DF4-C747-4523-BE7A-595D6C20DE34}" type="presParOf" srcId="{7B08ECBD-D08D-48E7-92BF-0E74B6B234D4}" destId="{D7DB7B2A-57C2-4D2F-8573-2B190AA05725}" srcOrd="2" destOrd="0" presId="urn:microsoft.com/office/officeart/2005/8/layout/orgChart1"/>
    <dgm:cxn modelId="{22CDC9A9-86D9-484D-8924-0BE4B8A1EC7A}" type="presParOf" srcId="{6484F73C-3341-4014-B39A-F3BBDA77726E}" destId="{C8836F87-2AB2-438D-97DA-4C92FE155548}" srcOrd="2" destOrd="0" presId="urn:microsoft.com/office/officeart/2005/8/layout/orgChart1"/>
    <dgm:cxn modelId="{1E01D470-3A0B-4207-B004-D7CDE12A9A2D}" type="presParOf" srcId="{6484F73C-3341-4014-B39A-F3BBDA77726E}" destId="{3F327AE7-A66E-4256-A18A-5E5D9DD8FBD1}" srcOrd="3" destOrd="0" presId="urn:microsoft.com/office/officeart/2005/8/layout/orgChart1"/>
    <dgm:cxn modelId="{233816EF-911B-48FF-B8C2-134E545B16C6}" type="presParOf" srcId="{3F327AE7-A66E-4256-A18A-5E5D9DD8FBD1}" destId="{EAB6F0AC-85D8-487D-8CF5-4023C6975E8C}" srcOrd="0" destOrd="0" presId="urn:microsoft.com/office/officeart/2005/8/layout/orgChart1"/>
    <dgm:cxn modelId="{CE4FF33E-85D7-4AFB-8488-206A6C78C1ED}" type="presParOf" srcId="{EAB6F0AC-85D8-487D-8CF5-4023C6975E8C}" destId="{8417AC16-D948-4FDA-AD52-D32F0B92AB51}" srcOrd="0" destOrd="0" presId="urn:microsoft.com/office/officeart/2005/8/layout/orgChart1"/>
    <dgm:cxn modelId="{2CB43CDF-8B92-44EC-867A-4BC9C2B43BAA}" type="presParOf" srcId="{EAB6F0AC-85D8-487D-8CF5-4023C6975E8C}" destId="{FCA70204-8672-4EDB-BA38-75185C45BECD}" srcOrd="1" destOrd="0" presId="urn:microsoft.com/office/officeart/2005/8/layout/orgChart1"/>
    <dgm:cxn modelId="{9139523E-35B4-4970-A1F1-113B0D126BF4}" type="presParOf" srcId="{3F327AE7-A66E-4256-A18A-5E5D9DD8FBD1}" destId="{FCC56085-69D8-4413-AAA1-F9BA86D3E116}" srcOrd="1" destOrd="0" presId="urn:microsoft.com/office/officeart/2005/8/layout/orgChart1"/>
    <dgm:cxn modelId="{232C2991-B159-4AB1-9671-D4DC57930908}" type="presParOf" srcId="{3F327AE7-A66E-4256-A18A-5E5D9DD8FBD1}" destId="{759D9242-058A-4D42-92E0-B63B7D8E03D2}" srcOrd="2" destOrd="0" presId="urn:microsoft.com/office/officeart/2005/8/layout/orgChart1"/>
    <dgm:cxn modelId="{9F2A96DC-A433-493B-A246-3700A912F12B}" type="presParOf" srcId="{E3E86C5D-B5F5-4871-9A9E-3BC2D3EE0FA1}" destId="{281A0F3B-1545-4AF0-AC54-80AABADA935E}" srcOrd="2" destOrd="0" presId="urn:microsoft.com/office/officeart/2005/8/layout/orgChart1"/>
    <dgm:cxn modelId="{8DBE7FF9-D03E-435B-A640-F7EB88B43D8A}" type="presParOf" srcId="{4CC0C552-B86D-455B-8E63-FD09DF404190}" destId="{F34293D5-CB8B-4AC0-97B8-99E353644676}" srcOrd="2" destOrd="0" presId="urn:microsoft.com/office/officeart/2005/8/layout/orgChart1"/>
    <dgm:cxn modelId="{6D4D6617-FEBA-45CA-B561-43369AADDCB3}" type="presParOf" srcId="{AC496781-472D-4A3C-AD16-28746648DED9}" destId="{6DAE44C8-D1D7-4EB0-B53A-5431E1BD5B23}" srcOrd="2" destOrd="0" presId="urn:microsoft.com/office/officeart/2005/8/layout/orgChart1"/>
    <dgm:cxn modelId="{90928B20-B101-4C66-AAFA-74A230ECDAEC}" type="presParOf" srcId="{D7D3F565-B285-456D-BE56-C684E213F358}" destId="{4763562C-7ED7-4671-BBD8-CA1010EA380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E1799-001F-4D52-99D3-0E9972E5E440}" type="datetimeFigureOut">
              <a:rPr lang="zh-CN" altLang="en-US" smtClean="0"/>
              <a:t>2016/6/15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F9D24-5663-4323-9D97-8BCB4EB15F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12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850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107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445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2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906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068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775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666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968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812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408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381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044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741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939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471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134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2122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396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788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286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85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7906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688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4082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5749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8150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781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394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17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418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371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330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728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F9D24-5663-4323-9D97-8BCB4EB15FC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850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698-E2C5-4F8A-A714-7124DA1E5C7F}" type="datetimeFigureOut">
              <a:rPr lang="zh-CN" altLang="en-US" smtClean="0"/>
              <a:t>2016/6/15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9819-D4A0-49AA-8A2C-1A832B6B7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851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698-E2C5-4F8A-A714-7124DA1E5C7F}" type="datetimeFigureOut">
              <a:rPr lang="zh-CN" altLang="en-US" smtClean="0"/>
              <a:t>2016/6/15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9819-D4A0-49AA-8A2C-1A832B6B7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099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698-E2C5-4F8A-A714-7124DA1E5C7F}" type="datetimeFigureOut">
              <a:rPr lang="zh-CN" altLang="en-US" smtClean="0"/>
              <a:t>2016/6/15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9819-D4A0-49AA-8A2C-1A832B6B7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031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698-E2C5-4F8A-A714-7124DA1E5C7F}" type="datetimeFigureOut">
              <a:rPr lang="zh-CN" altLang="en-US" smtClean="0"/>
              <a:t>2016/6/15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9819-D4A0-49AA-8A2C-1A832B6B7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78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698-E2C5-4F8A-A714-7124DA1E5C7F}" type="datetimeFigureOut">
              <a:rPr lang="zh-CN" altLang="en-US" smtClean="0"/>
              <a:t>2016/6/15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9819-D4A0-49AA-8A2C-1A832B6B7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35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698-E2C5-4F8A-A714-7124DA1E5C7F}" type="datetimeFigureOut">
              <a:rPr lang="zh-CN" altLang="en-US" smtClean="0"/>
              <a:t>2016/6/15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9819-D4A0-49AA-8A2C-1A832B6B7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838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698-E2C5-4F8A-A714-7124DA1E5C7F}" type="datetimeFigureOut">
              <a:rPr lang="zh-CN" altLang="en-US" smtClean="0"/>
              <a:t>2016/6/15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9819-D4A0-49AA-8A2C-1A832B6B7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274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698-E2C5-4F8A-A714-7124DA1E5C7F}" type="datetimeFigureOut">
              <a:rPr lang="zh-CN" altLang="en-US" smtClean="0"/>
              <a:t>2016/6/15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9819-D4A0-49AA-8A2C-1A832B6B7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418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698-E2C5-4F8A-A714-7124DA1E5C7F}" type="datetimeFigureOut">
              <a:rPr lang="zh-CN" altLang="en-US" smtClean="0"/>
              <a:t>2016/6/15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9819-D4A0-49AA-8A2C-1A832B6B7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79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698-E2C5-4F8A-A714-7124DA1E5C7F}" type="datetimeFigureOut">
              <a:rPr lang="zh-CN" altLang="en-US" smtClean="0"/>
              <a:t>2016/6/15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9819-D4A0-49AA-8A2C-1A832B6B7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319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698-E2C5-4F8A-A714-7124DA1E5C7F}" type="datetimeFigureOut">
              <a:rPr lang="zh-CN" altLang="en-US" smtClean="0"/>
              <a:t>2016/6/15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9819-D4A0-49AA-8A2C-1A832B6B7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422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30698-E2C5-4F8A-A714-7124DA1E5C7F}" type="datetimeFigureOut">
              <a:rPr lang="zh-CN" altLang="en-US" smtClean="0"/>
              <a:t>2016/6/15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99819-D4A0-49AA-8A2C-1A832B6B7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36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26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2716"/>
            <a:ext cx="7772400" cy="2042678"/>
          </a:xfrm>
        </p:spPr>
        <p:txBody>
          <a:bodyPr>
            <a:normAutofit/>
          </a:bodyPr>
          <a:lstStyle/>
          <a:p>
            <a:r>
              <a:rPr lang="en-US" altLang="zh-CN" sz="54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en-US" altLang="zh-CN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/ </a:t>
            </a:r>
            <a:r>
              <a:rPr lang="zh-CN" altLang="en-US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5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878919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4057855"/>
            <a:ext cx="6858000" cy="1502804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着力打造全新互联网泛娱乐平台</a:t>
            </a:r>
            <a:endParaRPr lang="zh-CN" alt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408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/>
          <p:cNvSpPr txBox="1"/>
          <p:nvPr/>
        </p:nvSpPr>
        <p:spPr>
          <a:xfrm>
            <a:off x="376255" y="837564"/>
            <a:ext cx="8423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卡牌组构成</a:t>
            </a:r>
            <a:endParaRPr lang="en-US" altLang="zh-CN" sz="1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6" y="1256607"/>
            <a:ext cx="3455459" cy="2684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59" y="1538472"/>
            <a:ext cx="1535469" cy="21843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148496" y="1272055"/>
            <a:ext cx="16283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一级分类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148496" y="1945432"/>
            <a:ext cx="16283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二级分类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59" y="2209512"/>
            <a:ext cx="254230" cy="1150087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6227265" y="1256607"/>
            <a:ext cx="16283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分类编辑按钮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527" y="1538472"/>
            <a:ext cx="254230" cy="21791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6227265" y="1945432"/>
            <a:ext cx="229826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分类编辑层（点击分类编辑按钮时出现）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设置分类可见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添加自定义分类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删除自定义分类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97" y="2813433"/>
            <a:ext cx="1580729" cy="1758275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4148496" y="3603788"/>
            <a:ext cx="16283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最小化按钮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16" y="3873318"/>
            <a:ext cx="169140" cy="6150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148496" y="4207569"/>
            <a:ext cx="16283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分页按钮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851" y="4480031"/>
            <a:ext cx="1044000" cy="37285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148496" y="4802786"/>
            <a:ext cx="16283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卡牌资源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536" y="5076331"/>
            <a:ext cx="833957" cy="82800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6227265" y="4799889"/>
            <a:ext cx="22236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8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自定义资源添加按钮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53" y="5072468"/>
            <a:ext cx="785764" cy="792000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网吧平台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资源展示</a:t>
            </a:r>
          </a:p>
        </p:txBody>
      </p:sp>
      <p:sp>
        <p:nvSpPr>
          <p:cNvPr id="28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148496" y="5927506"/>
            <a:ext cx="22236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9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内容搜索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758" y="6199048"/>
            <a:ext cx="1362457" cy="1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9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99" y="1266561"/>
            <a:ext cx="2548251" cy="19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98" y="3682363"/>
            <a:ext cx="5557913" cy="7025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08" y="1266561"/>
            <a:ext cx="2548251" cy="198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98" y="4737304"/>
            <a:ext cx="5558400" cy="70258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60279" y="732322"/>
            <a:ext cx="8423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卡牌组组展示形式</a:t>
            </a:r>
            <a:endParaRPr lang="en-US" altLang="zh-CN" sz="1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0499" y="3253231"/>
            <a:ext cx="254825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卡牌组</a:t>
            </a:r>
            <a:r>
              <a:rPr lang="en-US" altLang="zh-CN" sz="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默认状态</a:t>
            </a:r>
            <a:endParaRPr lang="en-US" altLang="zh-CN" sz="7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254608" y="3253231"/>
            <a:ext cx="254825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卡牌组</a:t>
            </a:r>
            <a:r>
              <a:rPr lang="en-US" altLang="zh-CN" sz="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默认状态</a:t>
            </a:r>
            <a:endParaRPr lang="en-US" altLang="zh-CN" sz="7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30498" y="4399368"/>
            <a:ext cx="555791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卡牌组</a:t>
            </a:r>
            <a:r>
              <a:rPr lang="en-US" altLang="zh-CN" sz="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最小化（</a:t>
            </a:r>
            <a:r>
              <a:rPr lang="en-US" altLang="zh-CN" sz="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</a:t>
            </a:r>
            <a:r>
              <a:rPr lang="zh-CN" altLang="en-US" sz="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状态）</a:t>
            </a:r>
            <a:endParaRPr lang="en-US" altLang="zh-CN" sz="7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30498" y="5454537"/>
            <a:ext cx="555791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卡牌</a:t>
            </a:r>
            <a:r>
              <a:rPr lang="zh-CN" altLang="en-US" sz="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en-US" altLang="zh-CN" sz="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最小化（</a:t>
            </a:r>
            <a:r>
              <a:rPr lang="en-US" altLang="zh-CN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</a:t>
            </a: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状态）</a:t>
            </a:r>
            <a:endParaRPr lang="en-US" altLang="zh-CN" sz="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577223" y="1256607"/>
            <a:ext cx="195442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卡牌组支持拖拽大小</a:t>
            </a:r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支持移动卡牌组窗口位置</a:t>
            </a:r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用户选择一级分类卡牌组后可以直接拖出原有卡牌组窗体，并新增卡牌组窗体</a:t>
            </a:r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卡牌支持最小化功能，最小化后以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形式展示</a:t>
            </a:r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42" y="1086703"/>
            <a:ext cx="8435196" cy="4744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bg1">
                <a:alpha val="70000"/>
              </a:schemeClr>
            </a:outerShdw>
          </a:effectLst>
        </p:spPr>
      </p:pic>
      <p:sp>
        <p:nvSpPr>
          <p:cNvPr id="29" name="文本框 28"/>
          <p:cNvSpPr txBox="1"/>
          <p:nvPr/>
        </p:nvSpPr>
        <p:spPr>
          <a:xfrm>
            <a:off x="664373" y="5937092"/>
            <a:ext cx="7801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卡牌组实际显示效果</a:t>
            </a:r>
            <a:endParaRPr lang="en-US" altLang="zh-CN" sz="32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网吧平台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资源展示</a:t>
            </a:r>
          </a:p>
        </p:txBody>
      </p:sp>
      <p:sp>
        <p:nvSpPr>
          <p:cNvPr id="17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52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0279" y="732322"/>
            <a:ext cx="8423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卡牌组组展示形式</a:t>
            </a:r>
            <a:endParaRPr lang="en-US" altLang="zh-CN" sz="1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" y="1297702"/>
            <a:ext cx="7964896" cy="412994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82914" y="5427648"/>
            <a:ext cx="796489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拖拽大小后的卡牌组窗体</a:t>
            </a:r>
            <a:endParaRPr lang="en-US" altLang="zh-CN" sz="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41" y="1072812"/>
            <a:ext cx="8435198" cy="4744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bg1">
                <a:alpha val="70000"/>
              </a:schemeClr>
            </a:outerShdw>
          </a:effectLst>
        </p:spPr>
      </p:pic>
      <p:sp>
        <p:nvSpPr>
          <p:cNvPr id="18" name="文本框 17"/>
          <p:cNvSpPr txBox="1"/>
          <p:nvPr/>
        </p:nvSpPr>
        <p:spPr>
          <a:xfrm>
            <a:off x="664373" y="5937092"/>
            <a:ext cx="7801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卡牌组拖拽放大后的实际显示效果</a:t>
            </a:r>
            <a:endParaRPr lang="en-US" altLang="zh-CN" sz="32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网吧平台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内容展示</a:t>
            </a:r>
          </a:p>
        </p:txBody>
      </p:sp>
      <p:sp>
        <p:nvSpPr>
          <p:cNvPr id="10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627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94" y="3973873"/>
            <a:ext cx="5557912" cy="7025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37" y="4871572"/>
            <a:ext cx="5488913" cy="70258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86" y="1280781"/>
            <a:ext cx="5557912" cy="70251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90" y="2178479"/>
            <a:ext cx="5557904" cy="70251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73" y="3076176"/>
            <a:ext cx="5522946" cy="70251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60279" y="732322"/>
            <a:ext cx="8423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卡牌组组展示形式</a:t>
            </a:r>
            <a:r>
              <a:rPr lang="en-US" altLang="zh-CN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en-US" altLang="zh-CN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Dock</a:t>
            </a:r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00744" y="5111941"/>
            <a:ext cx="21657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卡牌组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最小化（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状态）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0743" y="4202022"/>
            <a:ext cx="21657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卡牌组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最小化（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状态）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00743" y="3322100"/>
            <a:ext cx="21657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卡牌组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最小化（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状态）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00743" y="2401165"/>
            <a:ext cx="21657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卡牌组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最小化（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状态）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00742" y="1506245"/>
            <a:ext cx="21657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卡牌组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最小化（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状态）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79" y="1118581"/>
            <a:ext cx="8426718" cy="4740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bg1">
                <a:alpha val="70000"/>
              </a:schemeClr>
            </a:outerShdw>
          </a:effectLst>
        </p:spPr>
      </p:pic>
      <p:sp>
        <p:nvSpPr>
          <p:cNvPr id="29" name="文本框 28"/>
          <p:cNvSpPr txBox="1"/>
          <p:nvPr/>
        </p:nvSpPr>
        <p:spPr>
          <a:xfrm>
            <a:off x="664373" y="5937092"/>
            <a:ext cx="7801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卡牌组全</a:t>
            </a:r>
            <a:r>
              <a:rPr lang="en-US" altLang="zh-CN" sz="3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Dock</a:t>
            </a:r>
            <a:r>
              <a:rPr lang="zh-CN" altLang="en-US" sz="3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状态的实际显示效果</a:t>
            </a:r>
            <a:endParaRPr lang="en-US" altLang="zh-CN" sz="32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网吧平台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内容展示</a:t>
            </a:r>
          </a:p>
        </p:txBody>
      </p:sp>
      <p:sp>
        <p:nvSpPr>
          <p:cNvPr id="20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321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00" y="1056600"/>
            <a:ext cx="8435199" cy="474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bg1">
                <a:alpha val="70000"/>
              </a:scheme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360279" y="732322"/>
            <a:ext cx="8423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侧边栏组成</a:t>
            </a:r>
            <a:endParaRPr lang="en-US" altLang="zh-CN" sz="1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99" y="1054853"/>
            <a:ext cx="8429800" cy="474176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4373" y="5937092"/>
            <a:ext cx="7801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右侧工具栏缩进状态</a:t>
            </a:r>
            <a:endParaRPr lang="en-US" altLang="zh-CN" sz="32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网吧平台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侧边栏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945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0279" y="843206"/>
            <a:ext cx="8423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手机（</a:t>
            </a:r>
            <a:r>
              <a:rPr lang="zh-CN" alt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安卓系统版本）</a:t>
            </a:r>
            <a:endParaRPr lang="en-US" altLang="zh-CN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移动版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手机（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安卓系统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6" y="1274189"/>
            <a:ext cx="2914104" cy="51806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左箭头 4"/>
          <p:cNvSpPr/>
          <p:nvPr/>
        </p:nvSpPr>
        <p:spPr>
          <a:xfrm>
            <a:off x="3947628" y="1565367"/>
            <a:ext cx="326156" cy="232968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273784" y="1536247"/>
            <a:ext cx="4579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一级分类及导航栏（与</a:t>
            </a:r>
            <a:r>
              <a:rPr lang="en-US" altLang="zh-CN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一级分类相同）</a:t>
            </a:r>
            <a:endParaRPr lang="en-US" altLang="zh-CN" sz="1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左箭头 13"/>
          <p:cNvSpPr/>
          <p:nvPr/>
        </p:nvSpPr>
        <p:spPr>
          <a:xfrm>
            <a:off x="3947628" y="1901803"/>
            <a:ext cx="326156" cy="232968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273784" y="1872683"/>
            <a:ext cx="4579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级分类（与</a:t>
            </a:r>
            <a:r>
              <a:rPr lang="en-US" altLang="zh-CN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二级</a:t>
            </a:r>
            <a:r>
              <a:rPr lang="zh-CN" alt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分类相同</a:t>
            </a:r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左箭头 15"/>
          <p:cNvSpPr/>
          <p:nvPr/>
        </p:nvSpPr>
        <p:spPr>
          <a:xfrm>
            <a:off x="3947628" y="2223009"/>
            <a:ext cx="326156" cy="232968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273784" y="2193889"/>
            <a:ext cx="4579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内容搜索（分类内部内容搜索）</a:t>
            </a:r>
            <a:endParaRPr lang="en-US" altLang="zh-CN" sz="1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左箭头 17"/>
          <p:cNvSpPr/>
          <p:nvPr/>
        </p:nvSpPr>
        <p:spPr>
          <a:xfrm>
            <a:off x="3947628" y="2530786"/>
            <a:ext cx="326156" cy="232968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273784" y="2501666"/>
            <a:ext cx="4579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内容资源</a:t>
            </a:r>
            <a:endParaRPr lang="en-US" altLang="zh-CN" sz="1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左箭头 19"/>
          <p:cNvSpPr/>
          <p:nvPr/>
        </p:nvSpPr>
        <p:spPr>
          <a:xfrm>
            <a:off x="3947628" y="5731801"/>
            <a:ext cx="326156" cy="232968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273784" y="5702681"/>
            <a:ext cx="4579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主导航</a:t>
            </a:r>
            <a:endParaRPr lang="en-US" altLang="zh-CN" sz="1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左箭头 21"/>
          <p:cNvSpPr/>
          <p:nvPr/>
        </p:nvSpPr>
        <p:spPr>
          <a:xfrm>
            <a:off x="3947628" y="6154176"/>
            <a:ext cx="326156" cy="232968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273784" y="6125056"/>
            <a:ext cx="4579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安卓系统工具栏</a:t>
            </a:r>
            <a:endParaRPr lang="en-US" altLang="zh-CN" sz="1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左箭头 23"/>
          <p:cNvSpPr/>
          <p:nvPr/>
        </p:nvSpPr>
        <p:spPr>
          <a:xfrm>
            <a:off x="3947628" y="4832446"/>
            <a:ext cx="326156" cy="232968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4273784" y="4803326"/>
            <a:ext cx="4579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侧边栏</a:t>
            </a:r>
            <a:endParaRPr lang="en-US" altLang="zh-CN" sz="1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18" y="1274189"/>
            <a:ext cx="2914103" cy="51806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147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0279" y="843206"/>
            <a:ext cx="8423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平板（安卓系统版本）</a:t>
            </a:r>
            <a:endParaRPr lang="en-US" altLang="zh-CN" sz="1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移动版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平板（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安卓系统）资源内容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左箭头 4"/>
          <p:cNvSpPr/>
          <p:nvPr/>
        </p:nvSpPr>
        <p:spPr>
          <a:xfrm>
            <a:off x="6626763" y="1552769"/>
            <a:ext cx="255179" cy="18227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13" name="文本框 12"/>
          <p:cNvSpPr txBox="1"/>
          <p:nvPr/>
        </p:nvSpPr>
        <p:spPr>
          <a:xfrm>
            <a:off x="6939576" y="1533888"/>
            <a:ext cx="2139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一级分类及导航栏</a:t>
            </a:r>
            <a:endParaRPr lang="en-US" altLang="zh-CN" sz="10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左箭头 13"/>
          <p:cNvSpPr/>
          <p:nvPr/>
        </p:nvSpPr>
        <p:spPr>
          <a:xfrm>
            <a:off x="6626763" y="1803470"/>
            <a:ext cx="255179" cy="18227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15" name="文本框 14"/>
          <p:cNvSpPr txBox="1"/>
          <p:nvPr/>
        </p:nvSpPr>
        <p:spPr>
          <a:xfrm>
            <a:off x="6939576" y="1784589"/>
            <a:ext cx="2139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1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zh-CN" altLang="en-US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endParaRPr lang="en-US" altLang="zh-CN" sz="10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左箭头 15"/>
          <p:cNvSpPr/>
          <p:nvPr/>
        </p:nvSpPr>
        <p:spPr>
          <a:xfrm>
            <a:off x="6626763" y="2052029"/>
            <a:ext cx="255179" cy="18227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17" name="文本框 16"/>
          <p:cNvSpPr txBox="1"/>
          <p:nvPr/>
        </p:nvSpPr>
        <p:spPr>
          <a:xfrm>
            <a:off x="6939576" y="2033148"/>
            <a:ext cx="2139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内容搜索</a:t>
            </a:r>
            <a:endParaRPr lang="en-US" altLang="zh-CN" sz="10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左箭头 17"/>
          <p:cNvSpPr/>
          <p:nvPr/>
        </p:nvSpPr>
        <p:spPr>
          <a:xfrm>
            <a:off x="6626763" y="2294800"/>
            <a:ext cx="255179" cy="18227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19" name="文本框 18"/>
          <p:cNvSpPr txBox="1"/>
          <p:nvPr/>
        </p:nvSpPr>
        <p:spPr>
          <a:xfrm>
            <a:off x="6939576" y="2275919"/>
            <a:ext cx="2139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内容资源</a:t>
            </a:r>
            <a:endParaRPr lang="en-US" altLang="zh-CN" sz="10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左箭头 19"/>
          <p:cNvSpPr/>
          <p:nvPr/>
        </p:nvSpPr>
        <p:spPr>
          <a:xfrm rot="5400000">
            <a:off x="1226009" y="5442006"/>
            <a:ext cx="235313" cy="18227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1" name="文本框 20"/>
          <p:cNvSpPr txBox="1"/>
          <p:nvPr/>
        </p:nvSpPr>
        <p:spPr>
          <a:xfrm>
            <a:off x="1434801" y="5435351"/>
            <a:ext cx="3582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主导航</a:t>
            </a:r>
            <a:endParaRPr lang="en-US" altLang="zh-CN" sz="10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左箭头 23"/>
          <p:cNvSpPr/>
          <p:nvPr/>
        </p:nvSpPr>
        <p:spPr>
          <a:xfrm rot="10800000">
            <a:off x="741155" y="1735039"/>
            <a:ext cx="255179" cy="18227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5" name="文本框 24"/>
          <p:cNvSpPr txBox="1"/>
          <p:nvPr/>
        </p:nvSpPr>
        <p:spPr>
          <a:xfrm>
            <a:off x="257837" y="1951825"/>
            <a:ext cx="738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侧边栏入口</a:t>
            </a:r>
            <a:endParaRPr lang="en-US" altLang="zh-CN" sz="10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02" y="1274189"/>
            <a:ext cx="5457527" cy="4093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275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4" grpId="0" animBg="1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" y="0"/>
            <a:ext cx="2300561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0" y="474673"/>
            <a:ext cx="2300561" cy="4462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2182237298"/>
              </p:ext>
            </p:extLst>
          </p:nvPr>
        </p:nvGraphicFramePr>
        <p:xfrm>
          <a:off x="2778144" y="1382845"/>
          <a:ext cx="5814497" cy="5006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2778144" y="337804"/>
            <a:ext cx="1306076" cy="720000"/>
          </a:xfrm>
        </p:spPr>
        <p:txBody>
          <a:bodyPr anchor="ctr">
            <a:noAutofit/>
          </a:bodyPr>
          <a:lstStyle/>
          <a:p>
            <a:pPr algn="l"/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745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服务端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控制台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功能列表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6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 </a:t>
            </a:r>
            <a:r>
              <a:rPr lang="en-US" altLang="zh-CN" sz="1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en-US" altLang="zh-CN" sz="18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en-US" altLang="zh-CN" sz="1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7" name="图示 76"/>
          <p:cNvGraphicFramePr/>
          <p:nvPr>
            <p:extLst>
              <p:ext uri="{D42A27DB-BD31-4B8C-83A1-F6EECF244321}">
                <p14:modId xmlns:p14="http://schemas.microsoft.com/office/powerpoint/2010/main" val="585553754"/>
              </p:ext>
            </p:extLst>
          </p:nvPr>
        </p:nvGraphicFramePr>
        <p:xfrm>
          <a:off x="384397" y="1083301"/>
          <a:ext cx="8316964" cy="5300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04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服务端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控制台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展示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6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4373" y="5937092"/>
            <a:ext cx="7801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卡牌模式</a:t>
            </a:r>
            <a:r>
              <a:rPr lang="en-US" altLang="zh-CN" sz="3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与客户端虚拟桌面风格一致</a:t>
            </a:r>
            <a:endParaRPr lang="en-US" altLang="zh-CN" sz="32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42" y="1086703"/>
            <a:ext cx="8435196" cy="4744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bg1">
                <a:alpha val="7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34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" y="0"/>
            <a:ext cx="2300561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0" y="474673"/>
            <a:ext cx="2300561" cy="4462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1659968959"/>
              </p:ext>
            </p:extLst>
          </p:nvPr>
        </p:nvGraphicFramePr>
        <p:xfrm>
          <a:off x="2778144" y="1382845"/>
          <a:ext cx="5814497" cy="5006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2778144" y="337804"/>
            <a:ext cx="1306076" cy="720000"/>
          </a:xfrm>
        </p:spPr>
        <p:txBody>
          <a:bodyPr anchor="ctr">
            <a:noAutofit/>
          </a:bodyPr>
          <a:lstStyle/>
          <a:p>
            <a:pPr algn="l"/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76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业主诉求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8230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116299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平台设置</a:t>
            </a:r>
          </a:p>
        </p:txBody>
      </p:sp>
      <p:sp>
        <p:nvSpPr>
          <p:cNvPr id="65" name="圆角矩形 64"/>
          <p:cNvSpPr/>
          <p:nvPr/>
        </p:nvSpPr>
        <p:spPr>
          <a:xfrm>
            <a:off x="214367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应用配置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312436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网吧超市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410504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经营管理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508573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设备维护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606641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平台支持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9" name="肘形连接符 198"/>
          <p:cNvCxnSpPr>
            <a:stCxn id="68" idx="2"/>
            <a:endCxn id="29" idx="0"/>
          </p:cNvCxnSpPr>
          <p:nvPr/>
        </p:nvCxnSpPr>
        <p:spPr>
          <a:xfrm rot="5400000">
            <a:off x="2486625" y="-711713"/>
            <a:ext cx="249058" cy="392169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1" name="肘形连接符 200"/>
          <p:cNvCxnSpPr>
            <a:stCxn id="68" idx="2"/>
            <a:endCxn id="64" idx="0"/>
          </p:cNvCxnSpPr>
          <p:nvPr/>
        </p:nvCxnSpPr>
        <p:spPr>
          <a:xfrm rot="5400000">
            <a:off x="2976967" y="-221371"/>
            <a:ext cx="249058" cy="2941008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4" name="肘形连接符 203"/>
          <p:cNvCxnSpPr>
            <a:stCxn id="68" idx="2"/>
            <a:endCxn id="65" idx="0"/>
          </p:cNvCxnSpPr>
          <p:nvPr/>
        </p:nvCxnSpPr>
        <p:spPr>
          <a:xfrm rot="5400000">
            <a:off x="3467310" y="268972"/>
            <a:ext cx="249058" cy="1960323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" name="肘形连接符 205"/>
          <p:cNvCxnSpPr>
            <a:stCxn id="68" idx="2"/>
            <a:endCxn id="66" idx="0"/>
          </p:cNvCxnSpPr>
          <p:nvPr/>
        </p:nvCxnSpPr>
        <p:spPr>
          <a:xfrm rot="5400000">
            <a:off x="3957652" y="759314"/>
            <a:ext cx="249058" cy="979638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8" name="肘形连接符 207"/>
          <p:cNvCxnSpPr>
            <a:stCxn id="68" idx="2"/>
            <a:endCxn id="67" idx="0"/>
          </p:cNvCxnSpPr>
          <p:nvPr/>
        </p:nvCxnSpPr>
        <p:spPr>
          <a:xfrm rot="16200000" flipH="1">
            <a:off x="4447994" y="1248609"/>
            <a:ext cx="249058" cy="1047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0" name="肘形连接符 209"/>
          <p:cNvCxnSpPr>
            <a:stCxn id="68" idx="2"/>
            <a:endCxn id="69" idx="0"/>
          </p:cNvCxnSpPr>
          <p:nvPr/>
        </p:nvCxnSpPr>
        <p:spPr>
          <a:xfrm rot="16200000" flipH="1">
            <a:off x="4938337" y="758267"/>
            <a:ext cx="249058" cy="98173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2" name="肘形连接符 211"/>
          <p:cNvCxnSpPr>
            <a:stCxn id="68" idx="2"/>
            <a:endCxn id="71" idx="0"/>
          </p:cNvCxnSpPr>
          <p:nvPr/>
        </p:nvCxnSpPr>
        <p:spPr>
          <a:xfrm rot="16200000" flipH="1">
            <a:off x="5428679" y="267924"/>
            <a:ext cx="249058" cy="196241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肘形连接符 80"/>
          <p:cNvCxnSpPr>
            <a:stCxn id="29" idx="2"/>
            <a:endCxn id="113" idx="0"/>
          </p:cNvCxnSpPr>
          <p:nvPr/>
        </p:nvCxnSpPr>
        <p:spPr>
          <a:xfrm rot="16200000" flipH="1">
            <a:off x="554971" y="1828998"/>
            <a:ext cx="226672" cy="360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圆角矩形 112"/>
          <p:cNvSpPr/>
          <p:nvPr/>
        </p:nvSpPr>
        <p:spPr>
          <a:xfrm>
            <a:off x="182307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业主管理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1286572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网吧管理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2390837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连锁管理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495102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4597461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成员管理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5697069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班次管理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254307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业主注册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254307" y="264176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业主注销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254307" y="30183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业主信息补齐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254307" y="339496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银行卡绑定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1358572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网吧注册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1358572" y="264176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网吧注销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1358572" y="30183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网吧信息编辑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358572" y="377155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网吧授权</a:t>
            </a:r>
            <a:r>
              <a:rPr lang="en-US" altLang="zh-CN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绑定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1358572" y="4148157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网吧授权</a:t>
            </a:r>
            <a:r>
              <a:rPr lang="en-US" altLang="zh-CN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1358572" y="339496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网吧状态设置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2462837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连锁机构注册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2462837" y="264176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连锁机构注销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2462837" y="30183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机构信息编辑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2462837" y="377155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加盟连锁机构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2462837" y="339496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机构授权设置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2462837" y="4148157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机构授权解除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3567102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角色添加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3567102" y="264176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角色注销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3567102" y="30183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角色信息编辑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3567102" y="339496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角色状态设置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4669461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成员添加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4669461" y="264176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成员注销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4669461" y="30183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成员信息编辑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4669461" y="377155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成员关联角色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3567102" y="377155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角色关联网吧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4669461" y="339496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成员状态设置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5769069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班次添加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5769069" y="264176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班次移除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5769069" y="30183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班次信息编辑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5769069" y="377155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成员排班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5769069" y="339496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班次状态设置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肘形连接符 25"/>
          <p:cNvCxnSpPr>
            <a:stCxn id="29" idx="2"/>
            <a:endCxn id="84" idx="0"/>
          </p:cNvCxnSpPr>
          <p:nvPr/>
        </p:nvCxnSpPr>
        <p:spPr>
          <a:xfrm rot="16200000" flipH="1">
            <a:off x="1107103" y="1276865"/>
            <a:ext cx="226672" cy="114026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29" idx="2"/>
            <a:endCxn id="85" idx="0"/>
          </p:cNvCxnSpPr>
          <p:nvPr/>
        </p:nvCxnSpPr>
        <p:spPr>
          <a:xfrm rot="16200000" flipH="1">
            <a:off x="1659236" y="724733"/>
            <a:ext cx="226672" cy="224453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29" idx="2"/>
            <a:endCxn id="86" idx="0"/>
          </p:cNvCxnSpPr>
          <p:nvPr/>
        </p:nvCxnSpPr>
        <p:spPr>
          <a:xfrm rot="16200000" flipH="1">
            <a:off x="2211368" y="172600"/>
            <a:ext cx="226672" cy="334879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29" idx="2"/>
            <a:endCxn id="87" idx="0"/>
          </p:cNvCxnSpPr>
          <p:nvPr/>
        </p:nvCxnSpPr>
        <p:spPr>
          <a:xfrm rot="16200000" flipH="1">
            <a:off x="2762548" y="-378579"/>
            <a:ext cx="226672" cy="4451154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29" idx="2"/>
            <a:endCxn id="88" idx="0"/>
          </p:cNvCxnSpPr>
          <p:nvPr/>
        </p:nvCxnSpPr>
        <p:spPr>
          <a:xfrm rot="16200000" flipH="1">
            <a:off x="3312352" y="-928383"/>
            <a:ext cx="226672" cy="5550762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9" name="圆角矩形 148"/>
          <p:cNvSpPr/>
          <p:nvPr/>
        </p:nvSpPr>
        <p:spPr>
          <a:xfrm>
            <a:off x="704710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营业管理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圆角矩形 149"/>
          <p:cNvSpPr/>
          <p:nvPr/>
        </p:nvSpPr>
        <p:spPr>
          <a:xfrm>
            <a:off x="8027790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其他管理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3672000" y="764604"/>
            <a:ext cx="1800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网吧服务端体系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8" name="肘形连接符 77"/>
          <p:cNvCxnSpPr>
            <a:stCxn id="68" idx="2"/>
            <a:endCxn id="149" idx="0"/>
          </p:cNvCxnSpPr>
          <p:nvPr/>
        </p:nvCxnSpPr>
        <p:spPr>
          <a:xfrm rot="16200000" flipH="1">
            <a:off x="5919022" y="-222418"/>
            <a:ext cx="249058" cy="294310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肘形连接符 81"/>
          <p:cNvCxnSpPr>
            <a:stCxn id="68" idx="2"/>
            <a:endCxn id="150" idx="0"/>
          </p:cNvCxnSpPr>
          <p:nvPr/>
        </p:nvCxnSpPr>
        <p:spPr>
          <a:xfrm rot="16200000" flipH="1">
            <a:off x="6409366" y="-712762"/>
            <a:ext cx="249058" cy="392379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64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业主诉求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平台设置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182307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服务器设置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1286572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终端设置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2390837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控制台设置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495102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网络设置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4597461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带宽设置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5697069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大屏设置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796677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外设设置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54307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服务器添加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54307" y="264176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服务器移除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54307" y="30183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服务器信息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254307" y="339496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关联网吧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254307" y="377155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358572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终端分组添加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358572" y="264176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终端分组移除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358572" y="30183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终端分组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358572" y="377155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终端移除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358572" y="4148157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终端信息编辑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2462837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控制台类型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2462837" y="264176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控制台类型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移除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462837" y="30183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控制台类型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462837" y="377155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控制台移除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2462837" y="339496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控制台添加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358572" y="339496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终端添加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462837" y="4148157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3567102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网络类型添加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3567102" y="264176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网络类型移除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3567102" y="30183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网络类型信息编辑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3567102" y="339496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网络添加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4669461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接入带宽添加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4669461" y="264176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接入带宽移除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4669461" y="30183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接入带宽编辑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3567102" y="377155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网络移除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4669461" y="339496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带宽使用状态设置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5769069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大屏添加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5769069" y="264176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大屏移除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5769069" y="30183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大屏属性编辑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5769069" y="339496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大屏状态设置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868677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外设类型添加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6868677" y="264176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外设类型移除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6868677" y="30183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外设类型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6868677" y="377155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外设移除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868677" y="339496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外设添加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1358572" y="452475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终端分组关联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1358572" y="4903025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终端状态设置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2462837" y="452475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3567102" y="414815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网络属性设置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3567102" y="4530369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关联网络类型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3567102" y="490135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网络状态设置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6868677" y="414815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外设属性编辑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6868677" y="452475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外设关联类型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6868677" y="490135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外设状态设置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圆角矩形 125"/>
          <p:cNvSpPr/>
          <p:nvPr/>
        </p:nvSpPr>
        <p:spPr>
          <a:xfrm>
            <a:off x="18230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</a:p>
        </p:txBody>
      </p:sp>
      <p:sp>
        <p:nvSpPr>
          <p:cNvPr id="127" name="圆角矩形 126"/>
          <p:cNvSpPr/>
          <p:nvPr/>
        </p:nvSpPr>
        <p:spPr>
          <a:xfrm>
            <a:off x="116299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平台设置</a:t>
            </a:r>
          </a:p>
        </p:txBody>
      </p:sp>
      <p:sp>
        <p:nvSpPr>
          <p:cNvPr id="132" name="圆角矩形 131"/>
          <p:cNvSpPr/>
          <p:nvPr/>
        </p:nvSpPr>
        <p:spPr>
          <a:xfrm>
            <a:off x="214367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应用配置</a:t>
            </a:r>
          </a:p>
        </p:txBody>
      </p:sp>
      <p:sp>
        <p:nvSpPr>
          <p:cNvPr id="149" name="圆角矩形 148"/>
          <p:cNvSpPr/>
          <p:nvPr/>
        </p:nvSpPr>
        <p:spPr>
          <a:xfrm>
            <a:off x="312436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网吧超市</a:t>
            </a:r>
          </a:p>
        </p:txBody>
      </p:sp>
      <p:sp>
        <p:nvSpPr>
          <p:cNvPr id="150" name="圆角矩形 149"/>
          <p:cNvSpPr/>
          <p:nvPr/>
        </p:nvSpPr>
        <p:spPr>
          <a:xfrm>
            <a:off x="410504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经营管理</a:t>
            </a:r>
          </a:p>
        </p:txBody>
      </p:sp>
      <p:sp>
        <p:nvSpPr>
          <p:cNvPr id="151" name="圆角矩形 150"/>
          <p:cNvSpPr/>
          <p:nvPr/>
        </p:nvSpPr>
        <p:spPr>
          <a:xfrm>
            <a:off x="508573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设备维护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圆角矩形 151"/>
          <p:cNvSpPr/>
          <p:nvPr/>
        </p:nvSpPr>
        <p:spPr>
          <a:xfrm>
            <a:off x="606641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平台支持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3" name="肘形连接符 152"/>
          <p:cNvCxnSpPr>
            <a:stCxn id="179" idx="2"/>
            <a:endCxn id="126" idx="0"/>
          </p:cNvCxnSpPr>
          <p:nvPr/>
        </p:nvCxnSpPr>
        <p:spPr>
          <a:xfrm rot="5400000">
            <a:off x="2486625" y="-711713"/>
            <a:ext cx="249058" cy="392169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4" name="肘形连接符 153"/>
          <p:cNvCxnSpPr>
            <a:stCxn id="179" idx="2"/>
            <a:endCxn id="127" idx="0"/>
          </p:cNvCxnSpPr>
          <p:nvPr/>
        </p:nvCxnSpPr>
        <p:spPr>
          <a:xfrm rot="5400000">
            <a:off x="2976967" y="-221371"/>
            <a:ext cx="249058" cy="2941008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肘形连接符 154"/>
          <p:cNvCxnSpPr>
            <a:stCxn id="179" idx="2"/>
            <a:endCxn id="132" idx="0"/>
          </p:cNvCxnSpPr>
          <p:nvPr/>
        </p:nvCxnSpPr>
        <p:spPr>
          <a:xfrm rot="5400000">
            <a:off x="3467310" y="268972"/>
            <a:ext cx="249058" cy="1960323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肘形连接符 155"/>
          <p:cNvCxnSpPr>
            <a:stCxn id="179" idx="2"/>
            <a:endCxn id="149" idx="0"/>
          </p:cNvCxnSpPr>
          <p:nvPr/>
        </p:nvCxnSpPr>
        <p:spPr>
          <a:xfrm rot="5400000">
            <a:off x="3957652" y="759314"/>
            <a:ext cx="249058" cy="979638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肘形连接符 156"/>
          <p:cNvCxnSpPr>
            <a:stCxn id="179" idx="2"/>
            <a:endCxn id="150" idx="0"/>
          </p:cNvCxnSpPr>
          <p:nvPr/>
        </p:nvCxnSpPr>
        <p:spPr>
          <a:xfrm rot="16200000" flipH="1">
            <a:off x="4447994" y="1248609"/>
            <a:ext cx="249058" cy="1047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8" name="肘形连接符 157"/>
          <p:cNvCxnSpPr>
            <a:stCxn id="179" idx="2"/>
            <a:endCxn id="151" idx="0"/>
          </p:cNvCxnSpPr>
          <p:nvPr/>
        </p:nvCxnSpPr>
        <p:spPr>
          <a:xfrm rot="16200000" flipH="1">
            <a:off x="4938337" y="758267"/>
            <a:ext cx="249058" cy="98173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9" name="肘形连接符 158"/>
          <p:cNvCxnSpPr>
            <a:stCxn id="179" idx="2"/>
            <a:endCxn id="152" idx="0"/>
          </p:cNvCxnSpPr>
          <p:nvPr/>
        </p:nvCxnSpPr>
        <p:spPr>
          <a:xfrm rot="16200000" flipH="1">
            <a:off x="5428679" y="267924"/>
            <a:ext cx="249058" cy="196241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0" name="肘形连接符 159"/>
          <p:cNvCxnSpPr>
            <a:stCxn id="127" idx="2"/>
            <a:endCxn id="113" idx="0"/>
          </p:cNvCxnSpPr>
          <p:nvPr/>
        </p:nvCxnSpPr>
        <p:spPr>
          <a:xfrm rot="5400000">
            <a:off x="1045314" y="1374656"/>
            <a:ext cx="226672" cy="94468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1" name="肘形连接符 160"/>
          <p:cNvCxnSpPr>
            <a:stCxn id="127" idx="2"/>
            <a:endCxn id="85" idx="0"/>
          </p:cNvCxnSpPr>
          <p:nvPr/>
        </p:nvCxnSpPr>
        <p:spPr>
          <a:xfrm rot="16200000" flipH="1">
            <a:off x="2149578" y="1215075"/>
            <a:ext cx="226672" cy="126384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2" name="肘形连接符 161"/>
          <p:cNvCxnSpPr>
            <a:stCxn id="127" idx="2"/>
            <a:endCxn id="86" idx="0"/>
          </p:cNvCxnSpPr>
          <p:nvPr/>
        </p:nvCxnSpPr>
        <p:spPr>
          <a:xfrm rot="16200000" flipH="1">
            <a:off x="2701711" y="662943"/>
            <a:ext cx="226672" cy="236811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肘形连接符 173"/>
          <p:cNvCxnSpPr>
            <a:stCxn id="127" idx="2"/>
            <a:endCxn id="87" idx="0"/>
          </p:cNvCxnSpPr>
          <p:nvPr/>
        </p:nvCxnSpPr>
        <p:spPr>
          <a:xfrm rot="16200000" flipH="1">
            <a:off x="3252890" y="111763"/>
            <a:ext cx="226672" cy="3470469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肘形连接符 174"/>
          <p:cNvCxnSpPr>
            <a:stCxn id="127" idx="2"/>
            <a:endCxn id="88" idx="0"/>
          </p:cNvCxnSpPr>
          <p:nvPr/>
        </p:nvCxnSpPr>
        <p:spPr>
          <a:xfrm rot="16200000" flipH="1">
            <a:off x="3802694" y="-438041"/>
            <a:ext cx="226672" cy="457007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肘形连接符 175"/>
          <p:cNvCxnSpPr>
            <a:stCxn id="127" idx="2"/>
            <a:endCxn id="68" idx="0"/>
          </p:cNvCxnSpPr>
          <p:nvPr/>
        </p:nvCxnSpPr>
        <p:spPr>
          <a:xfrm rot="16200000" flipH="1">
            <a:off x="4352498" y="-987845"/>
            <a:ext cx="226672" cy="566968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7" name="圆角矩形 176"/>
          <p:cNvSpPr/>
          <p:nvPr/>
        </p:nvSpPr>
        <p:spPr>
          <a:xfrm>
            <a:off x="704710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营业管理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圆角矩形 177"/>
          <p:cNvSpPr/>
          <p:nvPr/>
        </p:nvSpPr>
        <p:spPr>
          <a:xfrm>
            <a:off x="8027790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其他管理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圆角矩形 178"/>
          <p:cNvSpPr/>
          <p:nvPr/>
        </p:nvSpPr>
        <p:spPr>
          <a:xfrm>
            <a:off x="3672000" y="764604"/>
            <a:ext cx="1800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网吧服务端体系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0" name="肘形连接符 179"/>
          <p:cNvCxnSpPr>
            <a:stCxn id="179" idx="2"/>
            <a:endCxn id="177" idx="0"/>
          </p:cNvCxnSpPr>
          <p:nvPr/>
        </p:nvCxnSpPr>
        <p:spPr>
          <a:xfrm rot="16200000" flipH="1">
            <a:off x="5919022" y="-222418"/>
            <a:ext cx="249058" cy="294310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肘形连接符 180"/>
          <p:cNvCxnSpPr>
            <a:stCxn id="179" idx="2"/>
            <a:endCxn id="178" idx="0"/>
          </p:cNvCxnSpPr>
          <p:nvPr/>
        </p:nvCxnSpPr>
        <p:spPr>
          <a:xfrm rot="16200000" flipH="1">
            <a:off x="6409366" y="-712762"/>
            <a:ext cx="249058" cy="392379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2" name="肘形连接符 181"/>
          <p:cNvCxnSpPr>
            <a:stCxn id="127" idx="2"/>
            <a:endCxn id="84" idx="0"/>
          </p:cNvCxnSpPr>
          <p:nvPr/>
        </p:nvCxnSpPr>
        <p:spPr>
          <a:xfrm rot="16200000" flipH="1">
            <a:off x="1597446" y="1767208"/>
            <a:ext cx="226672" cy="15958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41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业主诉求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应用配置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1" name="肘形连接符 80"/>
          <p:cNvCxnSpPr>
            <a:stCxn id="170" idx="2"/>
            <a:endCxn id="113" idx="0"/>
          </p:cNvCxnSpPr>
          <p:nvPr/>
        </p:nvCxnSpPr>
        <p:spPr>
          <a:xfrm rot="5400000">
            <a:off x="1535656" y="884313"/>
            <a:ext cx="226672" cy="192537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70" idx="2"/>
            <a:endCxn id="84" idx="0"/>
          </p:cNvCxnSpPr>
          <p:nvPr/>
        </p:nvCxnSpPr>
        <p:spPr>
          <a:xfrm rot="5400000">
            <a:off x="2087789" y="1436446"/>
            <a:ext cx="226672" cy="82110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70" idx="2"/>
            <a:endCxn id="85" idx="0"/>
          </p:cNvCxnSpPr>
          <p:nvPr/>
        </p:nvCxnSpPr>
        <p:spPr>
          <a:xfrm rot="16200000" flipH="1">
            <a:off x="2639921" y="1705418"/>
            <a:ext cx="226672" cy="28316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170" idx="2"/>
            <a:endCxn id="86" idx="0"/>
          </p:cNvCxnSpPr>
          <p:nvPr/>
        </p:nvCxnSpPr>
        <p:spPr>
          <a:xfrm rot="16200000" flipH="1">
            <a:off x="3192053" y="1153285"/>
            <a:ext cx="226672" cy="138742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70" idx="2"/>
            <a:endCxn id="87" idx="0"/>
          </p:cNvCxnSpPr>
          <p:nvPr/>
        </p:nvCxnSpPr>
        <p:spPr>
          <a:xfrm rot="16200000" flipH="1">
            <a:off x="3743233" y="602106"/>
            <a:ext cx="226672" cy="2489784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170" idx="2"/>
            <a:endCxn id="88" idx="0"/>
          </p:cNvCxnSpPr>
          <p:nvPr/>
        </p:nvCxnSpPr>
        <p:spPr>
          <a:xfrm rot="16200000" flipH="1">
            <a:off x="4293037" y="52302"/>
            <a:ext cx="226672" cy="3589392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70" idx="2"/>
            <a:endCxn id="68" idx="0"/>
          </p:cNvCxnSpPr>
          <p:nvPr/>
        </p:nvCxnSpPr>
        <p:spPr>
          <a:xfrm rot="16200000" flipH="1">
            <a:off x="4842841" y="-497502"/>
            <a:ext cx="226672" cy="468900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圆角矩形 112"/>
          <p:cNvSpPr/>
          <p:nvPr/>
        </p:nvSpPr>
        <p:spPr>
          <a:xfrm>
            <a:off x="182307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系统盘配置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1286572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应用盘配置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2390837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内容盘配置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495102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回写盘配置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4597461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个性设置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5697069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内容订阅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796677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内容分享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254307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系统盘添加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254307" y="263794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系统盘移除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254307" y="301071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系统盘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254307" y="338348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系统盘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254307" y="37562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系统盘备份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1358572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应用盘添加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358572" y="263794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应用盘移除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358572" y="301071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应用盘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1358572" y="37562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应用盘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1358572" y="412903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应用盘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2462837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内容盘添加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2462837" y="263794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内容盘移除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2462837" y="301071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内容盘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2462837" y="37562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内容盘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2462837" y="338348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默认内容</a:t>
            </a:r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盘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1358572" y="338348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默认应用盘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2462837" y="412903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内容盘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3567102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回写盘添加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3567102" y="263794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回写盘移除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3567102" y="301071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回写盘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3567102" y="338348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默认回写盘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3567102" y="37562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回写盘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磁盘清理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5769069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云端内容订阅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5769069" y="263794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取消订阅</a:t>
            </a:r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5769069" y="301071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订阅内容本地属性编辑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5769069" y="338348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订阅内容同步设置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6868677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自定义内容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6868677" y="263794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自定义内容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移除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6868677" y="301071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自定义内容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6868677" y="37562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分享权限设置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6868677" y="338348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自定义内容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1358572" y="450181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应用盘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磁盘清理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1358572" y="487458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应用盘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分配服务器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2462837" y="450181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内容盘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磁盘清理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3567102" y="412903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回写盘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分配服务器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6868677" y="412903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自定义内容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下架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254307" y="412903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系统盘还原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254307" y="450181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还原点创建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254307" y="487458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还原点合并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254307" y="524735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还原点恢复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254307" y="562013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系统镜像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254307" y="599290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</a:t>
            </a:r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统盘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</a:p>
        </p:txBody>
      </p:sp>
      <p:sp>
        <p:nvSpPr>
          <p:cNvPr id="166" name="矩形 165"/>
          <p:cNvSpPr/>
          <p:nvPr/>
        </p:nvSpPr>
        <p:spPr>
          <a:xfrm>
            <a:off x="2462837" y="487458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内容盘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分配服务器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圆角矩形 167"/>
          <p:cNvSpPr/>
          <p:nvPr/>
        </p:nvSpPr>
        <p:spPr>
          <a:xfrm>
            <a:off x="18230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</a:p>
        </p:txBody>
      </p:sp>
      <p:sp>
        <p:nvSpPr>
          <p:cNvPr id="169" name="圆角矩形 168"/>
          <p:cNvSpPr/>
          <p:nvPr/>
        </p:nvSpPr>
        <p:spPr>
          <a:xfrm>
            <a:off x="116299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平台设置</a:t>
            </a:r>
          </a:p>
        </p:txBody>
      </p:sp>
      <p:sp>
        <p:nvSpPr>
          <p:cNvPr id="170" name="圆角矩形 169"/>
          <p:cNvSpPr/>
          <p:nvPr/>
        </p:nvSpPr>
        <p:spPr>
          <a:xfrm>
            <a:off x="214367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应用配置</a:t>
            </a:r>
          </a:p>
        </p:txBody>
      </p:sp>
      <p:sp>
        <p:nvSpPr>
          <p:cNvPr id="171" name="圆角矩形 170"/>
          <p:cNvSpPr/>
          <p:nvPr/>
        </p:nvSpPr>
        <p:spPr>
          <a:xfrm>
            <a:off x="312436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网吧超市</a:t>
            </a:r>
          </a:p>
        </p:txBody>
      </p:sp>
      <p:sp>
        <p:nvSpPr>
          <p:cNvPr id="172" name="圆角矩形 171"/>
          <p:cNvSpPr/>
          <p:nvPr/>
        </p:nvSpPr>
        <p:spPr>
          <a:xfrm>
            <a:off x="410504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经营管理</a:t>
            </a:r>
          </a:p>
        </p:txBody>
      </p:sp>
      <p:sp>
        <p:nvSpPr>
          <p:cNvPr id="173" name="圆角矩形 172"/>
          <p:cNvSpPr/>
          <p:nvPr/>
        </p:nvSpPr>
        <p:spPr>
          <a:xfrm>
            <a:off x="508573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设备维护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圆角矩形 173"/>
          <p:cNvSpPr/>
          <p:nvPr/>
        </p:nvSpPr>
        <p:spPr>
          <a:xfrm>
            <a:off x="606641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平台支持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5" name="肘形连接符 174"/>
          <p:cNvCxnSpPr>
            <a:stCxn id="184" idx="2"/>
            <a:endCxn id="168" idx="0"/>
          </p:cNvCxnSpPr>
          <p:nvPr/>
        </p:nvCxnSpPr>
        <p:spPr>
          <a:xfrm rot="5400000">
            <a:off x="2486625" y="-711713"/>
            <a:ext cx="249058" cy="392169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肘形连接符 175"/>
          <p:cNvCxnSpPr>
            <a:stCxn id="184" idx="2"/>
            <a:endCxn id="169" idx="0"/>
          </p:cNvCxnSpPr>
          <p:nvPr/>
        </p:nvCxnSpPr>
        <p:spPr>
          <a:xfrm rot="5400000">
            <a:off x="2976967" y="-221371"/>
            <a:ext cx="249058" cy="2941008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7" name="肘形连接符 176"/>
          <p:cNvCxnSpPr>
            <a:stCxn id="184" idx="2"/>
            <a:endCxn id="170" idx="0"/>
          </p:cNvCxnSpPr>
          <p:nvPr/>
        </p:nvCxnSpPr>
        <p:spPr>
          <a:xfrm rot="5400000">
            <a:off x="3467310" y="268972"/>
            <a:ext cx="249058" cy="1960323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肘形连接符 177"/>
          <p:cNvCxnSpPr>
            <a:stCxn id="184" idx="2"/>
            <a:endCxn id="171" idx="0"/>
          </p:cNvCxnSpPr>
          <p:nvPr/>
        </p:nvCxnSpPr>
        <p:spPr>
          <a:xfrm rot="5400000">
            <a:off x="3957652" y="759314"/>
            <a:ext cx="249058" cy="979638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肘形连接符 178"/>
          <p:cNvCxnSpPr>
            <a:stCxn id="184" idx="2"/>
            <a:endCxn id="172" idx="0"/>
          </p:cNvCxnSpPr>
          <p:nvPr/>
        </p:nvCxnSpPr>
        <p:spPr>
          <a:xfrm rot="16200000" flipH="1">
            <a:off x="4447994" y="1248609"/>
            <a:ext cx="249058" cy="1047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肘形连接符 179"/>
          <p:cNvCxnSpPr>
            <a:stCxn id="184" idx="2"/>
            <a:endCxn id="173" idx="0"/>
          </p:cNvCxnSpPr>
          <p:nvPr/>
        </p:nvCxnSpPr>
        <p:spPr>
          <a:xfrm rot="16200000" flipH="1">
            <a:off x="4938337" y="758267"/>
            <a:ext cx="249058" cy="98173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肘形连接符 180"/>
          <p:cNvCxnSpPr>
            <a:stCxn id="184" idx="2"/>
            <a:endCxn id="174" idx="0"/>
          </p:cNvCxnSpPr>
          <p:nvPr/>
        </p:nvCxnSpPr>
        <p:spPr>
          <a:xfrm rot="16200000" flipH="1">
            <a:off x="5428679" y="267924"/>
            <a:ext cx="249058" cy="196241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2" name="圆角矩形 181"/>
          <p:cNvSpPr/>
          <p:nvPr/>
        </p:nvSpPr>
        <p:spPr>
          <a:xfrm>
            <a:off x="704710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营业管理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82"/>
          <p:cNvSpPr/>
          <p:nvPr/>
        </p:nvSpPr>
        <p:spPr>
          <a:xfrm>
            <a:off x="8027790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其他管理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圆角矩形 183"/>
          <p:cNvSpPr/>
          <p:nvPr/>
        </p:nvSpPr>
        <p:spPr>
          <a:xfrm>
            <a:off x="3672000" y="764604"/>
            <a:ext cx="1800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网吧服务端体系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5" name="肘形连接符 184"/>
          <p:cNvCxnSpPr>
            <a:stCxn id="184" idx="2"/>
            <a:endCxn id="182" idx="0"/>
          </p:cNvCxnSpPr>
          <p:nvPr/>
        </p:nvCxnSpPr>
        <p:spPr>
          <a:xfrm rot="16200000" flipH="1">
            <a:off x="5919022" y="-222418"/>
            <a:ext cx="249058" cy="294310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肘形连接符 185"/>
          <p:cNvCxnSpPr>
            <a:stCxn id="184" idx="2"/>
            <a:endCxn id="183" idx="0"/>
          </p:cNvCxnSpPr>
          <p:nvPr/>
        </p:nvCxnSpPr>
        <p:spPr>
          <a:xfrm rot="16200000" flipH="1">
            <a:off x="6409366" y="-712762"/>
            <a:ext cx="249058" cy="392379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254307" y="635262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</a:t>
            </a:r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统盘分配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客户机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358572" y="524735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应用盘分配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客户机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2462837" y="524735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内容盘分配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客户机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567102" y="450181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回写盘分配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客户机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5769069" y="37532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订阅内容自动更新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5762383" y="412903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订阅内容差异更新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637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业主诉求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网吧超市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182307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商品分类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1286572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商品列表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2390837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货源管理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495102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商品进货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4597461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库存盘点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5697069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消费查询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254307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商品分类添加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254307" y="263794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商品分类移除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54307" y="301071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商品分类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54307" y="338348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分类状态设置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358572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商品发布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358572" y="263794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商品移除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358572" y="301071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商品属性编辑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1358572" y="37562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商品上架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358572" y="412903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商品下架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2462837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货源（供货商）添加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462837" y="263794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货源变更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2462837" y="301071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自动进货阀值设置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2462837" y="37562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货源取消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462837" y="338348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通知货源配送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358572" y="338348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商品关联分类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567102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手动通知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货源配送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3567102" y="263794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自动通知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货源配送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3567102" y="301071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商品进货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3567102" y="338348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货款支付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3567102" y="37562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r>
              <a:rPr lang="en-US" altLang="zh-CN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供货商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5769069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商品交易查询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5769069" y="263794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商品交易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评价查询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5769069" y="301071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进货订单查询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1358572" y="450181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推荐状态设置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3567102" y="412903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商品退货</a:t>
            </a:r>
          </a:p>
        </p:txBody>
      </p:sp>
      <p:sp>
        <p:nvSpPr>
          <p:cNvPr id="116" name="矩形 115"/>
          <p:cNvSpPr/>
          <p:nvPr/>
        </p:nvSpPr>
        <p:spPr>
          <a:xfrm>
            <a:off x="3567102" y="450181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货款追回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4669461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商品库存调整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4669461" y="263794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商品进货查询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4669461" y="301071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商品出库查询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2" name="肘形连接符 121"/>
          <p:cNvCxnSpPr>
            <a:stCxn id="173" idx="2"/>
            <a:endCxn id="113" idx="0"/>
          </p:cNvCxnSpPr>
          <p:nvPr/>
        </p:nvCxnSpPr>
        <p:spPr>
          <a:xfrm rot="5400000">
            <a:off x="2025999" y="393971"/>
            <a:ext cx="226672" cy="290605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肘形连接符 122"/>
          <p:cNvCxnSpPr>
            <a:stCxn id="173" idx="2"/>
            <a:endCxn id="84" idx="0"/>
          </p:cNvCxnSpPr>
          <p:nvPr/>
        </p:nvCxnSpPr>
        <p:spPr>
          <a:xfrm rot="5400000">
            <a:off x="2578131" y="946103"/>
            <a:ext cx="226672" cy="180179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肘形连接符 123"/>
          <p:cNvCxnSpPr>
            <a:stCxn id="173" idx="2"/>
            <a:endCxn id="85" idx="0"/>
          </p:cNvCxnSpPr>
          <p:nvPr/>
        </p:nvCxnSpPr>
        <p:spPr>
          <a:xfrm rot="5400000">
            <a:off x="3130264" y="1498236"/>
            <a:ext cx="226672" cy="69752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7" name="肘形连接符 166"/>
          <p:cNvCxnSpPr>
            <a:stCxn id="173" idx="2"/>
            <a:endCxn id="86" idx="0"/>
          </p:cNvCxnSpPr>
          <p:nvPr/>
        </p:nvCxnSpPr>
        <p:spPr>
          <a:xfrm rot="16200000" flipH="1">
            <a:off x="3682396" y="1643628"/>
            <a:ext cx="226672" cy="40674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8" name="肘形连接符 167"/>
          <p:cNvCxnSpPr>
            <a:stCxn id="173" idx="2"/>
            <a:endCxn id="87" idx="0"/>
          </p:cNvCxnSpPr>
          <p:nvPr/>
        </p:nvCxnSpPr>
        <p:spPr>
          <a:xfrm rot="16200000" flipH="1">
            <a:off x="4233575" y="1092448"/>
            <a:ext cx="226672" cy="1509099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9" name="肘形连接符 168"/>
          <p:cNvCxnSpPr>
            <a:stCxn id="173" idx="2"/>
            <a:endCxn id="88" idx="0"/>
          </p:cNvCxnSpPr>
          <p:nvPr/>
        </p:nvCxnSpPr>
        <p:spPr>
          <a:xfrm rot="16200000" flipH="1">
            <a:off x="4783379" y="542644"/>
            <a:ext cx="226672" cy="2608707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0" name="圆角矩形 169"/>
          <p:cNvSpPr/>
          <p:nvPr/>
        </p:nvSpPr>
        <p:spPr>
          <a:xfrm>
            <a:off x="18230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</a:p>
        </p:txBody>
      </p:sp>
      <p:sp>
        <p:nvSpPr>
          <p:cNvPr id="171" name="圆角矩形 170"/>
          <p:cNvSpPr/>
          <p:nvPr/>
        </p:nvSpPr>
        <p:spPr>
          <a:xfrm>
            <a:off x="116299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平台设置</a:t>
            </a:r>
          </a:p>
        </p:txBody>
      </p:sp>
      <p:sp>
        <p:nvSpPr>
          <p:cNvPr id="172" name="圆角矩形 171"/>
          <p:cNvSpPr/>
          <p:nvPr/>
        </p:nvSpPr>
        <p:spPr>
          <a:xfrm>
            <a:off x="214367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应用配置</a:t>
            </a:r>
          </a:p>
        </p:txBody>
      </p:sp>
      <p:sp>
        <p:nvSpPr>
          <p:cNvPr id="173" name="圆角矩形 172"/>
          <p:cNvSpPr/>
          <p:nvPr/>
        </p:nvSpPr>
        <p:spPr>
          <a:xfrm>
            <a:off x="312436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网吧超市</a:t>
            </a:r>
          </a:p>
        </p:txBody>
      </p:sp>
      <p:sp>
        <p:nvSpPr>
          <p:cNvPr id="174" name="圆角矩形 173"/>
          <p:cNvSpPr/>
          <p:nvPr/>
        </p:nvSpPr>
        <p:spPr>
          <a:xfrm>
            <a:off x="410504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经营管理</a:t>
            </a:r>
          </a:p>
        </p:txBody>
      </p:sp>
      <p:sp>
        <p:nvSpPr>
          <p:cNvPr id="175" name="圆角矩形 174"/>
          <p:cNvSpPr/>
          <p:nvPr/>
        </p:nvSpPr>
        <p:spPr>
          <a:xfrm>
            <a:off x="508573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设备维护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圆角矩形 175"/>
          <p:cNvSpPr/>
          <p:nvPr/>
        </p:nvSpPr>
        <p:spPr>
          <a:xfrm>
            <a:off x="606641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平台支持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7" name="肘形连接符 176"/>
          <p:cNvCxnSpPr>
            <a:stCxn id="186" idx="2"/>
            <a:endCxn id="170" idx="0"/>
          </p:cNvCxnSpPr>
          <p:nvPr/>
        </p:nvCxnSpPr>
        <p:spPr>
          <a:xfrm rot="5400000">
            <a:off x="2486625" y="-711713"/>
            <a:ext cx="249058" cy="392169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肘形连接符 177"/>
          <p:cNvCxnSpPr>
            <a:stCxn id="186" idx="2"/>
            <a:endCxn id="171" idx="0"/>
          </p:cNvCxnSpPr>
          <p:nvPr/>
        </p:nvCxnSpPr>
        <p:spPr>
          <a:xfrm rot="5400000">
            <a:off x="2976967" y="-221371"/>
            <a:ext cx="249058" cy="2941008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肘形连接符 178"/>
          <p:cNvCxnSpPr>
            <a:stCxn id="186" idx="2"/>
            <a:endCxn id="172" idx="0"/>
          </p:cNvCxnSpPr>
          <p:nvPr/>
        </p:nvCxnSpPr>
        <p:spPr>
          <a:xfrm rot="5400000">
            <a:off x="3467310" y="268972"/>
            <a:ext cx="249058" cy="1960323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肘形连接符 179"/>
          <p:cNvCxnSpPr>
            <a:stCxn id="186" idx="2"/>
            <a:endCxn id="173" idx="0"/>
          </p:cNvCxnSpPr>
          <p:nvPr/>
        </p:nvCxnSpPr>
        <p:spPr>
          <a:xfrm rot="5400000">
            <a:off x="3957652" y="759314"/>
            <a:ext cx="249058" cy="979638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肘形连接符 180"/>
          <p:cNvCxnSpPr>
            <a:stCxn id="186" idx="2"/>
            <a:endCxn id="174" idx="0"/>
          </p:cNvCxnSpPr>
          <p:nvPr/>
        </p:nvCxnSpPr>
        <p:spPr>
          <a:xfrm rot="16200000" flipH="1">
            <a:off x="4447994" y="1248609"/>
            <a:ext cx="249058" cy="1047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2" name="肘形连接符 181"/>
          <p:cNvCxnSpPr>
            <a:stCxn id="186" idx="2"/>
            <a:endCxn id="175" idx="0"/>
          </p:cNvCxnSpPr>
          <p:nvPr/>
        </p:nvCxnSpPr>
        <p:spPr>
          <a:xfrm rot="16200000" flipH="1">
            <a:off x="4938337" y="758267"/>
            <a:ext cx="249058" cy="98173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肘形连接符 182"/>
          <p:cNvCxnSpPr>
            <a:stCxn id="186" idx="2"/>
            <a:endCxn id="176" idx="0"/>
          </p:cNvCxnSpPr>
          <p:nvPr/>
        </p:nvCxnSpPr>
        <p:spPr>
          <a:xfrm rot="16200000" flipH="1">
            <a:off x="5428679" y="267924"/>
            <a:ext cx="249058" cy="196241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4" name="圆角矩形 183"/>
          <p:cNvSpPr/>
          <p:nvPr/>
        </p:nvSpPr>
        <p:spPr>
          <a:xfrm>
            <a:off x="704710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营业管理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圆角矩形 184"/>
          <p:cNvSpPr/>
          <p:nvPr/>
        </p:nvSpPr>
        <p:spPr>
          <a:xfrm>
            <a:off x="8027790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其他管理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圆角矩形 185"/>
          <p:cNvSpPr/>
          <p:nvPr/>
        </p:nvSpPr>
        <p:spPr>
          <a:xfrm>
            <a:off x="3672000" y="764604"/>
            <a:ext cx="1800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网吧服务端体系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7" name="肘形连接符 186"/>
          <p:cNvCxnSpPr>
            <a:stCxn id="186" idx="2"/>
            <a:endCxn id="184" idx="0"/>
          </p:cNvCxnSpPr>
          <p:nvPr/>
        </p:nvCxnSpPr>
        <p:spPr>
          <a:xfrm rot="16200000" flipH="1">
            <a:off x="5919022" y="-222418"/>
            <a:ext cx="249058" cy="294310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肘形连接符 187"/>
          <p:cNvCxnSpPr>
            <a:stCxn id="186" idx="2"/>
            <a:endCxn id="185" idx="0"/>
          </p:cNvCxnSpPr>
          <p:nvPr/>
        </p:nvCxnSpPr>
        <p:spPr>
          <a:xfrm rot="16200000" flipH="1">
            <a:off x="6409366" y="-712762"/>
            <a:ext cx="249058" cy="392379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4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业主诉求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平台设置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182307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公告通知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1286572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充值优惠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2390837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在线宣传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495102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上座分析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4597461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商品标价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5697069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销售分析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796677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当班统计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圆角矩形 113"/>
          <p:cNvSpPr/>
          <p:nvPr/>
        </p:nvSpPr>
        <p:spPr>
          <a:xfrm>
            <a:off x="7896285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月度统计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254307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客户机右边栏公告内容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254307" y="263794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收银机右边栏公告内容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254307" y="301071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大屏设备公告内容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1358572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充值优惠方案添加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1358572" y="263794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充值优惠方案移除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1358572" y="301071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充值优惠方案编辑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1358572" y="338348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充值优惠方案设置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1358572" y="37562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充值优惠方案关联网吧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2462837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网吧宣传内容编辑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2462837" y="263794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网吧环境视图上传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2462837" y="301071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网吧评价查看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2462837" y="338348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充值优惠活动发布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2462837" y="37562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商品优惠活动发布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2462837" y="412903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在线宣传内容状态设置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3567102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用户上座次数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3567102" y="263794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用户上座时长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3567102" y="301071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客户机上座次数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3567102" y="338348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客户机上座时长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3567102" y="37562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客户机类型上座次数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3567102" y="412903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客户机类型</a:t>
            </a:r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上座时长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3567102" y="450181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应用使用次数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3567102" y="487458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应用使用时长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4669461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商品标价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4669461" y="263794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商品优惠方案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5769069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临时用户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上机消费分析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5769069" y="263794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充值消费分析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5769069" y="301071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销售分析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5769069" y="338348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内容购买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矩形 191"/>
          <p:cNvSpPr/>
          <p:nvPr/>
        </p:nvSpPr>
        <p:spPr>
          <a:xfrm>
            <a:off x="6868677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收入数据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矩形 192"/>
          <p:cNvSpPr/>
          <p:nvPr/>
        </p:nvSpPr>
        <p:spPr>
          <a:xfrm>
            <a:off x="6868677" y="263794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会员事件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6868677" y="301071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用户上机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6868677" y="338348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用户订座数据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矩形 196"/>
          <p:cNvSpPr/>
          <p:nvPr/>
        </p:nvSpPr>
        <p:spPr>
          <a:xfrm>
            <a:off x="6868677" y="37562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展示数据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8" name="矩形 197"/>
          <p:cNvSpPr/>
          <p:nvPr/>
        </p:nvSpPr>
        <p:spPr>
          <a:xfrm>
            <a:off x="6868677" y="412903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支付数据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矩形 199"/>
          <p:cNvSpPr/>
          <p:nvPr/>
        </p:nvSpPr>
        <p:spPr>
          <a:xfrm>
            <a:off x="6868677" y="450181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下载数据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矩形 201"/>
          <p:cNvSpPr/>
          <p:nvPr/>
        </p:nvSpPr>
        <p:spPr>
          <a:xfrm>
            <a:off x="6868677" y="487458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使用数据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3" name="矩形 202"/>
          <p:cNvSpPr/>
          <p:nvPr/>
        </p:nvSpPr>
        <p:spPr>
          <a:xfrm>
            <a:off x="6868677" y="524735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评价数据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矩形 204"/>
          <p:cNvSpPr/>
          <p:nvPr/>
        </p:nvSpPr>
        <p:spPr>
          <a:xfrm>
            <a:off x="6868677" y="562013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销售数据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6868677" y="599291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进货数据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2" name="矩形 221"/>
          <p:cNvSpPr/>
          <p:nvPr/>
        </p:nvSpPr>
        <p:spPr>
          <a:xfrm>
            <a:off x="7968285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收入数据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3" name="矩形 222"/>
          <p:cNvSpPr/>
          <p:nvPr/>
        </p:nvSpPr>
        <p:spPr>
          <a:xfrm>
            <a:off x="7968285" y="263794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会员事件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4" name="矩形 223"/>
          <p:cNvSpPr/>
          <p:nvPr/>
        </p:nvSpPr>
        <p:spPr>
          <a:xfrm>
            <a:off x="7968285" y="301071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用户上机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" name="矩形 224"/>
          <p:cNvSpPr/>
          <p:nvPr/>
        </p:nvSpPr>
        <p:spPr>
          <a:xfrm>
            <a:off x="7968285" y="338348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用户订座数据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矩形 225"/>
          <p:cNvSpPr/>
          <p:nvPr/>
        </p:nvSpPr>
        <p:spPr>
          <a:xfrm>
            <a:off x="7968285" y="375626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展示数据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7" name="矩形 226"/>
          <p:cNvSpPr/>
          <p:nvPr/>
        </p:nvSpPr>
        <p:spPr>
          <a:xfrm>
            <a:off x="7968285" y="412903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支付数据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8" name="矩形 227"/>
          <p:cNvSpPr/>
          <p:nvPr/>
        </p:nvSpPr>
        <p:spPr>
          <a:xfrm>
            <a:off x="7968285" y="450181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下载数据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9" name="矩形 228"/>
          <p:cNvSpPr/>
          <p:nvPr/>
        </p:nvSpPr>
        <p:spPr>
          <a:xfrm>
            <a:off x="7968285" y="487458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使用数据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0" name="矩形 229"/>
          <p:cNvSpPr/>
          <p:nvPr/>
        </p:nvSpPr>
        <p:spPr>
          <a:xfrm>
            <a:off x="7968285" y="524735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评价数据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1" name="矩形 230"/>
          <p:cNvSpPr/>
          <p:nvPr/>
        </p:nvSpPr>
        <p:spPr>
          <a:xfrm>
            <a:off x="7968285" y="562013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销售数据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7968285" y="599291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进货数据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3" name="肘形连接符 232"/>
          <p:cNvCxnSpPr>
            <a:stCxn id="245" idx="2"/>
            <a:endCxn id="113" idx="0"/>
          </p:cNvCxnSpPr>
          <p:nvPr/>
        </p:nvCxnSpPr>
        <p:spPr>
          <a:xfrm rot="5400000">
            <a:off x="3497026" y="-1077057"/>
            <a:ext cx="226672" cy="584811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4" name="肘形连接符 233"/>
          <p:cNvCxnSpPr>
            <a:stCxn id="245" idx="2"/>
            <a:endCxn id="84" idx="0"/>
          </p:cNvCxnSpPr>
          <p:nvPr/>
        </p:nvCxnSpPr>
        <p:spPr>
          <a:xfrm rot="5400000">
            <a:off x="4049159" y="-524924"/>
            <a:ext cx="226672" cy="474384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5" name="肘形连接符 234"/>
          <p:cNvCxnSpPr>
            <a:stCxn id="245" idx="2"/>
            <a:endCxn id="85" idx="0"/>
          </p:cNvCxnSpPr>
          <p:nvPr/>
        </p:nvCxnSpPr>
        <p:spPr>
          <a:xfrm rot="5400000">
            <a:off x="4601291" y="27208"/>
            <a:ext cx="226672" cy="363958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6" name="肘形连接符 235"/>
          <p:cNvCxnSpPr>
            <a:stCxn id="245" idx="2"/>
            <a:endCxn id="86" idx="0"/>
          </p:cNvCxnSpPr>
          <p:nvPr/>
        </p:nvCxnSpPr>
        <p:spPr>
          <a:xfrm rot="5400000">
            <a:off x="5153424" y="579341"/>
            <a:ext cx="226672" cy="253531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7" name="肘形连接符 236"/>
          <p:cNvCxnSpPr>
            <a:stCxn id="245" idx="2"/>
            <a:endCxn id="87" idx="0"/>
          </p:cNvCxnSpPr>
          <p:nvPr/>
        </p:nvCxnSpPr>
        <p:spPr>
          <a:xfrm rot="5400000">
            <a:off x="5704603" y="1130520"/>
            <a:ext cx="226672" cy="1432956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8" name="肘形连接符 237"/>
          <p:cNvCxnSpPr>
            <a:stCxn id="245" idx="2"/>
            <a:endCxn id="88" idx="0"/>
          </p:cNvCxnSpPr>
          <p:nvPr/>
        </p:nvCxnSpPr>
        <p:spPr>
          <a:xfrm rot="5400000">
            <a:off x="6254407" y="1680324"/>
            <a:ext cx="226672" cy="333348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9" name="圆角矩形 238"/>
          <p:cNvSpPr/>
          <p:nvPr/>
        </p:nvSpPr>
        <p:spPr>
          <a:xfrm>
            <a:off x="18230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</a:p>
        </p:txBody>
      </p:sp>
      <p:sp>
        <p:nvSpPr>
          <p:cNvPr id="240" name="圆角矩形 239"/>
          <p:cNvSpPr/>
          <p:nvPr/>
        </p:nvSpPr>
        <p:spPr>
          <a:xfrm>
            <a:off x="116299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平台设置</a:t>
            </a:r>
          </a:p>
        </p:txBody>
      </p:sp>
      <p:sp>
        <p:nvSpPr>
          <p:cNvPr id="241" name="圆角矩形 240"/>
          <p:cNvSpPr/>
          <p:nvPr/>
        </p:nvSpPr>
        <p:spPr>
          <a:xfrm>
            <a:off x="214367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应用配置</a:t>
            </a:r>
          </a:p>
        </p:txBody>
      </p:sp>
      <p:sp>
        <p:nvSpPr>
          <p:cNvPr id="242" name="圆角矩形 241"/>
          <p:cNvSpPr/>
          <p:nvPr/>
        </p:nvSpPr>
        <p:spPr>
          <a:xfrm>
            <a:off x="312436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网吧超市</a:t>
            </a:r>
          </a:p>
        </p:txBody>
      </p:sp>
      <p:sp>
        <p:nvSpPr>
          <p:cNvPr id="243" name="圆角矩形 242"/>
          <p:cNvSpPr/>
          <p:nvPr/>
        </p:nvSpPr>
        <p:spPr>
          <a:xfrm>
            <a:off x="410504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经营管理</a:t>
            </a:r>
          </a:p>
        </p:txBody>
      </p:sp>
      <p:sp>
        <p:nvSpPr>
          <p:cNvPr id="244" name="圆角矩形 243"/>
          <p:cNvSpPr/>
          <p:nvPr/>
        </p:nvSpPr>
        <p:spPr>
          <a:xfrm>
            <a:off x="508573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设备维护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" name="圆角矩形 244"/>
          <p:cNvSpPr/>
          <p:nvPr/>
        </p:nvSpPr>
        <p:spPr>
          <a:xfrm>
            <a:off x="606641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平台支持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6" name="肘形连接符 245"/>
          <p:cNvCxnSpPr>
            <a:stCxn id="255" idx="2"/>
            <a:endCxn id="239" idx="0"/>
          </p:cNvCxnSpPr>
          <p:nvPr/>
        </p:nvCxnSpPr>
        <p:spPr>
          <a:xfrm rot="5400000">
            <a:off x="2486625" y="-711713"/>
            <a:ext cx="249058" cy="392169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7" name="肘形连接符 246"/>
          <p:cNvCxnSpPr>
            <a:stCxn id="255" idx="2"/>
            <a:endCxn id="240" idx="0"/>
          </p:cNvCxnSpPr>
          <p:nvPr/>
        </p:nvCxnSpPr>
        <p:spPr>
          <a:xfrm rot="5400000">
            <a:off x="2976967" y="-221371"/>
            <a:ext cx="249058" cy="2941008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8" name="肘形连接符 247"/>
          <p:cNvCxnSpPr>
            <a:stCxn id="255" idx="2"/>
            <a:endCxn id="241" idx="0"/>
          </p:cNvCxnSpPr>
          <p:nvPr/>
        </p:nvCxnSpPr>
        <p:spPr>
          <a:xfrm rot="5400000">
            <a:off x="3467310" y="268972"/>
            <a:ext cx="249058" cy="1960323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9" name="肘形连接符 248"/>
          <p:cNvCxnSpPr>
            <a:stCxn id="255" idx="2"/>
            <a:endCxn id="242" idx="0"/>
          </p:cNvCxnSpPr>
          <p:nvPr/>
        </p:nvCxnSpPr>
        <p:spPr>
          <a:xfrm rot="5400000">
            <a:off x="3957652" y="759314"/>
            <a:ext cx="249058" cy="979638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0" name="肘形连接符 249"/>
          <p:cNvCxnSpPr>
            <a:stCxn id="255" idx="2"/>
            <a:endCxn id="243" idx="0"/>
          </p:cNvCxnSpPr>
          <p:nvPr/>
        </p:nvCxnSpPr>
        <p:spPr>
          <a:xfrm rot="16200000" flipH="1">
            <a:off x="4447994" y="1248609"/>
            <a:ext cx="249058" cy="1047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1" name="肘形连接符 250"/>
          <p:cNvCxnSpPr>
            <a:stCxn id="255" idx="2"/>
            <a:endCxn id="244" idx="0"/>
          </p:cNvCxnSpPr>
          <p:nvPr/>
        </p:nvCxnSpPr>
        <p:spPr>
          <a:xfrm rot="16200000" flipH="1">
            <a:off x="4938337" y="758267"/>
            <a:ext cx="249058" cy="98173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2" name="肘形连接符 251"/>
          <p:cNvCxnSpPr>
            <a:stCxn id="255" idx="2"/>
            <a:endCxn id="245" idx="0"/>
          </p:cNvCxnSpPr>
          <p:nvPr/>
        </p:nvCxnSpPr>
        <p:spPr>
          <a:xfrm rot="16200000" flipH="1">
            <a:off x="5428679" y="267924"/>
            <a:ext cx="249058" cy="196241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3" name="圆角矩形 252"/>
          <p:cNvSpPr/>
          <p:nvPr/>
        </p:nvSpPr>
        <p:spPr>
          <a:xfrm>
            <a:off x="704710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营业管理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4" name="圆角矩形 253"/>
          <p:cNvSpPr/>
          <p:nvPr/>
        </p:nvSpPr>
        <p:spPr>
          <a:xfrm>
            <a:off x="8027790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其他管理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5" name="圆角矩形 254"/>
          <p:cNvSpPr/>
          <p:nvPr/>
        </p:nvSpPr>
        <p:spPr>
          <a:xfrm>
            <a:off x="3672000" y="764604"/>
            <a:ext cx="1800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网吧服务端体系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6" name="肘形连接符 255"/>
          <p:cNvCxnSpPr>
            <a:stCxn id="255" idx="2"/>
            <a:endCxn id="253" idx="0"/>
          </p:cNvCxnSpPr>
          <p:nvPr/>
        </p:nvCxnSpPr>
        <p:spPr>
          <a:xfrm rot="16200000" flipH="1">
            <a:off x="5919022" y="-222418"/>
            <a:ext cx="249058" cy="294310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7" name="肘形连接符 256"/>
          <p:cNvCxnSpPr>
            <a:stCxn id="255" idx="2"/>
            <a:endCxn id="254" idx="0"/>
          </p:cNvCxnSpPr>
          <p:nvPr/>
        </p:nvCxnSpPr>
        <p:spPr>
          <a:xfrm rot="16200000" flipH="1">
            <a:off x="6409366" y="-712762"/>
            <a:ext cx="249058" cy="392379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8" name="肘形连接符 257"/>
          <p:cNvCxnSpPr>
            <a:stCxn id="245" idx="2"/>
            <a:endCxn id="68" idx="0"/>
          </p:cNvCxnSpPr>
          <p:nvPr/>
        </p:nvCxnSpPr>
        <p:spPr>
          <a:xfrm rot="16200000" flipH="1">
            <a:off x="6804211" y="1463868"/>
            <a:ext cx="226672" cy="76626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9" name="肘形连接符 258"/>
          <p:cNvCxnSpPr>
            <a:stCxn id="245" idx="2"/>
            <a:endCxn id="114" idx="0"/>
          </p:cNvCxnSpPr>
          <p:nvPr/>
        </p:nvCxnSpPr>
        <p:spPr>
          <a:xfrm rot="16200000" flipH="1">
            <a:off x="7354015" y="914064"/>
            <a:ext cx="226672" cy="186586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2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业主诉求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平台设置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182307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预约管理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1286572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身份核实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2390837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散户管理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495102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会员管理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4597461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消费结账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5697069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商品配送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796677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物品保管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圆角矩形 113"/>
          <p:cNvSpPr/>
          <p:nvPr/>
        </p:nvSpPr>
        <p:spPr>
          <a:xfrm>
            <a:off x="7896285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语音呼叫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3" name="肘形连接符 232"/>
          <p:cNvCxnSpPr>
            <a:stCxn id="253" idx="2"/>
            <a:endCxn id="113" idx="0"/>
          </p:cNvCxnSpPr>
          <p:nvPr/>
        </p:nvCxnSpPr>
        <p:spPr>
          <a:xfrm rot="5400000">
            <a:off x="3987369" y="-1567399"/>
            <a:ext cx="226672" cy="682879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4" name="肘形连接符 233"/>
          <p:cNvCxnSpPr>
            <a:stCxn id="253" idx="2"/>
            <a:endCxn id="84" idx="0"/>
          </p:cNvCxnSpPr>
          <p:nvPr/>
        </p:nvCxnSpPr>
        <p:spPr>
          <a:xfrm rot="5400000">
            <a:off x="4539501" y="-1015267"/>
            <a:ext cx="226672" cy="572453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5" name="肘形连接符 234"/>
          <p:cNvCxnSpPr>
            <a:stCxn id="253" idx="2"/>
            <a:endCxn id="85" idx="0"/>
          </p:cNvCxnSpPr>
          <p:nvPr/>
        </p:nvCxnSpPr>
        <p:spPr>
          <a:xfrm rot="5400000">
            <a:off x="5091634" y="-463134"/>
            <a:ext cx="226672" cy="462026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6" name="肘形连接符 235"/>
          <p:cNvCxnSpPr>
            <a:stCxn id="253" idx="2"/>
            <a:endCxn id="86" idx="0"/>
          </p:cNvCxnSpPr>
          <p:nvPr/>
        </p:nvCxnSpPr>
        <p:spPr>
          <a:xfrm rot="5400000">
            <a:off x="5643766" y="88998"/>
            <a:ext cx="226672" cy="351600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7" name="肘形连接符 236"/>
          <p:cNvCxnSpPr>
            <a:stCxn id="253" idx="2"/>
            <a:endCxn id="87" idx="0"/>
          </p:cNvCxnSpPr>
          <p:nvPr/>
        </p:nvCxnSpPr>
        <p:spPr>
          <a:xfrm rot="5400000">
            <a:off x="6194946" y="640178"/>
            <a:ext cx="226672" cy="2413641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8" name="肘形连接符 237"/>
          <p:cNvCxnSpPr>
            <a:stCxn id="253" idx="2"/>
            <a:endCxn id="88" idx="0"/>
          </p:cNvCxnSpPr>
          <p:nvPr/>
        </p:nvCxnSpPr>
        <p:spPr>
          <a:xfrm rot="5400000">
            <a:off x="6744750" y="1189982"/>
            <a:ext cx="226672" cy="1314033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9" name="圆角矩形 238"/>
          <p:cNvSpPr/>
          <p:nvPr/>
        </p:nvSpPr>
        <p:spPr>
          <a:xfrm>
            <a:off x="18230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</a:p>
        </p:txBody>
      </p:sp>
      <p:sp>
        <p:nvSpPr>
          <p:cNvPr id="240" name="圆角矩形 239"/>
          <p:cNvSpPr/>
          <p:nvPr/>
        </p:nvSpPr>
        <p:spPr>
          <a:xfrm>
            <a:off x="116299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平台设置</a:t>
            </a:r>
          </a:p>
        </p:txBody>
      </p:sp>
      <p:sp>
        <p:nvSpPr>
          <p:cNvPr id="241" name="圆角矩形 240"/>
          <p:cNvSpPr/>
          <p:nvPr/>
        </p:nvSpPr>
        <p:spPr>
          <a:xfrm>
            <a:off x="214367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应用配置</a:t>
            </a:r>
          </a:p>
        </p:txBody>
      </p:sp>
      <p:sp>
        <p:nvSpPr>
          <p:cNvPr id="242" name="圆角矩形 241"/>
          <p:cNvSpPr/>
          <p:nvPr/>
        </p:nvSpPr>
        <p:spPr>
          <a:xfrm>
            <a:off x="312436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网吧超市</a:t>
            </a:r>
          </a:p>
        </p:txBody>
      </p:sp>
      <p:sp>
        <p:nvSpPr>
          <p:cNvPr id="243" name="圆角矩形 242"/>
          <p:cNvSpPr/>
          <p:nvPr/>
        </p:nvSpPr>
        <p:spPr>
          <a:xfrm>
            <a:off x="410504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经营管理</a:t>
            </a:r>
          </a:p>
        </p:txBody>
      </p:sp>
      <p:sp>
        <p:nvSpPr>
          <p:cNvPr id="244" name="圆角矩形 243"/>
          <p:cNvSpPr/>
          <p:nvPr/>
        </p:nvSpPr>
        <p:spPr>
          <a:xfrm>
            <a:off x="508573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设备维护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" name="圆角矩形 244"/>
          <p:cNvSpPr/>
          <p:nvPr/>
        </p:nvSpPr>
        <p:spPr>
          <a:xfrm>
            <a:off x="606641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平台支持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6" name="肘形连接符 245"/>
          <p:cNvCxnSpPr>
            <a:stCxn id="255" idx="2"/>
            <a:endCxn id="239" idx="0"/>
          </p:cNvCxnSpPr>
          <p:nvPr/>
        </p:nvCxnSpPr>
        <p:spPr>
          <a:xfrm rot="5400000">
            <a:off x="2486625" y="-711713"/>
            <a:ext cx="249058" cy="392169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7" name="肘形连接符 246"/>
          <p:cNvCxnSpPr>
            <a:stCxn id="255" idx="2"/>
            <a:endCxn id="240" idx="0"/>
          </p:cNvCxnSpPr>
          <p:nvPr/>
        </p:nvCxnSpPr>
        <p:spPr>
          <a:xfrm rot="5400000">
            <a:off x="2976967" y="-221371"/>
            <a:ext cx="249058" cy="2941008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8" name="肘形连接符 247"/>
          <p:cNvCxnSpPr>
            <a:stCxn id="255" idx="2"/>
            <a:endCxn id="241" idx="0"/>
          </p:cNvCxnSpPr>
          <p:nvPr/>
        </p:nvCxnSpPr>
        <p:spPr>
          <a:xfrm rot="5400000">
            <a:off x="3467310" y="268972"/>
            <a:ext cx="249058" cy="1960323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9" name="肘形连接符 248"/>
          <p:cNvCxnSpPr>
            <a:stCxn id="255" idx="2"/>
            <a:endCxn id="242" idx="0"/>
          </p:cNvCxnSpPr>
          <p:nvPr/>
        </p:nvCxnSpPr>
        <p:spPr>
          <a:xfrm rot="5400000">
            <a:off x="3957652" y="759314"/>
            <a:ext cx="249058" cy="979638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0" name="肘形连接符 249"/>
          <p:cNvCxnSpPr>
            <a:stCxn id="255" idx="2"/>
            <a:endCxn id="243" idx="0"/>
          </p:cNvCxnSpPr>
          <p:nvPr/>
        </p:nvCxnSpPr>
        <p:spPr>
          <a:xfrm rot="16200000" flipH="1">
            <a:off x="4447994" y="1248609"/>
            <a:ext cx="249058" cy="1047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1" name="肘形连接符 250"/>
          <p:cNvCxnSpPr>
            <a:stCxn id="255" idx="2"/>
            <a:endCxn id="244" idx="0"/>
          </p:cNvCxnSpPr>
          <p:nvPr/>
        </p:nvCxnSpPr>
        <p:spPr>
          <a:xfrm rot="16200000" flipH="1">
            <a:off x="4938337" y="758267"/>
            <a:ext cx="249058" cy="98173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2" name="肘形连接符 251"/>
          <p:cNvCxnSpPr>
            <a:stCxn id="255" idx="2"/>
            <a:endCxn id="245" idx="0"/>
          </p:cNvCxnSpPr>
          <p:nvPr/>
        </p:nvCxnSpPr>
        <p:spPr>
          <a:xfrm rot="16200000" flipH="1">
            <a:off x="5428679" y="267924"/>
            <a:ext cx="249058" cy="196241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3" name="圆角矩形 252"/>
          <p:cNvSpPr/>
          <p:nvPr/>
        </p:nvSpPr>
        <p:spPr>
          <a:xfrm>
            <a:off x="704710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营业管理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4" name="圆角矩形 253"/>
          <p:cNvSpPr/>
          <p:nvPr/>
        </p:nvSpPr>
        <p:spPr>
          <a:xfrm>
            <a:off x="8027790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其他管理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5" name="圆角矩形 254"/>
          <p:cNvSpPr/>
          <p:nvPr/>
        </p:nvSpPr>
        <p:spPr>
          <a:xfrm>
            <a:off x="3672000" y="764604"/>
            <a:ext cx="1800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网吧服务端体系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6" name="肘形连接符 255"/>
          <p:cNvCxnSpPr>
            <a:stCxn id="255" idx="2"/>
            <a:endCxn id="253" idx="0"/>
          </p:cNvCxnSpPr>
          <p:nvPr/>
        </p:nvCxnSpPr>
        <p:spPr>
          <a:xfrm rot="16200000" flipH="1">
            <a:off x="5919022" y="-222418"/>
            <a:ext cx="249058" cy="294310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7" name="肘形连接符 256"/>
          <p:cNvCxnSpPr>
            <a:stCxn id="255" idx="2"/>
            <a:endCxn id="254" idx="0"/>
          </p:cNvCxnSpPr>
          <p:nvPr/>
        </p:nvCxnSpPr>
        <p:spPr>
          <a:xfrm rot="16200000" flipH="1">
            <a:off x="6409366" y="-712762"/>
            <a:ext cx="249058" cy="392379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8" name="肘形连接符 257"/>
          <p:cNvCxnSpPr>
            <a:stCxn id="253" idx="2"/>
            <a:endCxn id="68" idx="0"/>
          </p:cNvCxnSpPr>
          <p:nvPr/>
        </p:nvCxnSpPr>
        <p:spPr>
          <a:xfrm rot="5400000">
            <a:off x="7294554" y="1739786"/>
            <a:ext cx="226672" cy="21442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9" name="肘形连接符 258"/>
          <p:cNvCxnSpPr>
            <a:stCxn id="253" idx="2"/>
            <a:endCxn id="114" idx="0"/>
          </p:cNvCxnSpPr>
          <p:nvPr/>
        </p:nvCxnSpPr>
        <p:spPr>
          <a:xfrm rot="16200000" flipH="1">
            <a:off x="7844357" y="1404406"/>
            <a:ext cx="226672" cy="88518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254307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网上预约座位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54307" y="261063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确认座位预约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358572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身份证识别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358572" y="261063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指纹识别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358572" y="2960561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头像识别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358572" y="330158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其他识别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462837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支付押金</a:t>
            </a:r>
          </a:p>
        </p:txBody>
      </p:sp>
      <p:sp>
        <p:nvSpPr>
          <p:cNvPr id="48" name="矩形 47"/>
          <p:cNvSpPr/>
          <p:nvPr/>
        </p:nvSpPr>
        <p:spPr>
          <a:xfrm>
            <a:off x="2462837" y="261063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上机派座</a:t>
            </a:r>
          </a:p>
        </p:txBody>
      </p:sp>
      <p:sp>
        <p:nvSpPr>
          <p:cNvPr id="49" name="矩形 48"/>
          <p:cNvSpPr/>
          <p:nvPr/>
        </p:nvSpPr>
        <p:spPr>
          <a:xfrm>
            <a:off x="2462837" y="2960561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用户续费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567102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加入会员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567102" y="261063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会员消户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567102" y="2960561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会员充值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567102" y="330158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会员查询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567102" y="364685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会员密码变更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567102" y="3990861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上机派坐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669461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临时卡</a:t>
            </a:r>
            <a:r>
              <a:rPr lang="en-US" altLang="zh-CN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会员卡上机消费结账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567102" y="433487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用户自助结账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968285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服务员指派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968285" y="261063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服务信息发布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968285" y="2960561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活动信息发布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669461" y="261063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商品消费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669461" y="2960561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订座消费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868677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物品登记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54307" y="2960561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取消座位预约</a:t>
            </a:r>
          </a:p>
        </p:txBody>
      </p:sp>
      <p:sp>
        <p:nvSpPr>
          <p:cNvPr id="65" name="矩形 64"/>
          <p:cNvSpPr/>
          <p:nvPr/>
        </p:nvSpPr>
        <p:spPr>
          <a:xfrm>
            <a:off x="6868677" y="261063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取消登记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868677" y="2960561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7968285" y="330158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内容广播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5769069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生成配送订单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769069" y="261063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商品出库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769069" y="2960561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选择配送方式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本吧</a:t>
            </a:r>
            <a:r>
              <a:rPr lang="en-US" altLang="zh-CN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快递配送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769069" y="330158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通知快递厂商收货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769069" y="364685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快递状态跟踪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769069" y="3990861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用户签收</a:t>
            </a:r>
            <a:r>
              <a:rPr lang="en-US" altLang="zh-CN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网吧代收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769069" y="433487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配送</a:t>
            </a:r>
            <a:r>
              <a:rPr lang="en-US" altLang="zh-CN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快递评价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769069" y="4678879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快递拒收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549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" y="0"/>
            <a:ext cx="2300561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0" y="474673"/>
            <a:ext cx="2300561" cy="4462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2114247702"/>
              </p:ext>
            </p:extLst>
          </p:nvPr>
        </p:nvGraphicFramePr>
        <p:xfrm>
          <a:off x="2778144" y="1382845"/>
          <a:ext cx="5814497" cy="5006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2778144" y="337804"/>
            <a:ext cx="1306076" cy="720000"/>
          </a:xfrm>
        </p:spPr>
        <p:txBody>
          <a:bodyPr anchor="ctr">
            <a:noAutofit/>
          </a:bodyPr>
          <a:lstStyle/>
          <a:p>
            <a:pPr algn="l"/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63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运行中心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控制台结构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79274" y="2886112"/>
            <a:ext cx="2614537" cy="1310050"/>
            <a:chOff x="486861" y="2056790"/>
            <a:chExt cx="2614537" cy="131005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61" y="2056790"/>
              <a:ext cx="2614537" cy="13100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3" name="文本框 42"/>
            <p:cNvSpPr txBox="1"/>
            <p:nvPr/>
          </p:nvSpPr>
          <p:spPr>
            <a:xfrm>
              <a:off x="1170429" y="2419428"/>
              <a:ext cx="1247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Air</a:t>
              </a:r>
            </a:p>
            <a:p>
              <a:pPr algn="ctr"/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运营中心</a:t>
              </a:r>
              <a:endPara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17452" y="3466679"/>
            <a:ext cx="1083163" cy="472433"/>
            <a:chOff x="3107788" y="3556244"/>
            <a:chExt cx="1083163" cy="472433"/>
          </a:xfrm>
        </p:grpSpPr>
        <p:sp>
          <p:nvSpPr>
            <p:cNvPr id="8" name="闪电形 7"/>
            <p:cNvSpPr/>
            <p:nvPr/>
          </p:nvSpPr>
          <p:spPr>
            <a:xfrm rot="16849154">
              <a:off x="3472141" y="3309866"/>
              <a:ext cx="354458" cy="1083163"/>
            </a:xfrm>
            <a:prstGeom prst="lightningBolt">
              <a:avLst/>
            </a:prstGeom>
            <a:solidFill>
              <a:srgbClr val="5B9BD5"/>
            </a:solidFill>
            <a:ln>
              <a:solidFill>
                <a:schemeClr val="bg1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3312475" y="3556244"/>
              <a:ext cx="6737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Internet</a:t>
              </a:r>
              <a:endParaRPr lang="zh-CN" altLang="en-US" sz="9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855621" y="1403633"/>
            <a:ext cx="2248144" cy="570772"/>
            <a:chOff x="4519582" y="2108362"/>
            <a:chExt cx="2248144" cy="570772"/>
          </a:xfrm>
        </p:grpSpPr>
        <p:sp>
          <p:nvSpPr>
            <p:cNvPr id="34" name="圆角矩形 33"/>
            <p:cNvSpPr/>
            <p:nvPr/>
          </p:nvSpPr>
          <p:spPr>
            <a:xfrm>
              <a:off x="4519582" y="2108362"/>
              <a:ext cx="2248144" cy="570772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运营台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72" y="2222196"/>
              <a:ext cx="384278" cy="343105"/>
            </a:xfrm>
            <a:prstGeom prst="rect">
              <a:avLst/>
            </a:prstGeom>
            <a:no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664" y="2222424"/>
              <a:ext cx="342648" cy="342648"/>
            </a:xfrm>
            <a:prstGeom prst="rect">
              <a:avLst/>
            </a:prstGeom>
            <a:no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57" y="2222424"/>
              <a:ext cx="342648" cy="342648"/>
            </a:xfrm>
            <a:prstGeom prst="rect">
              <a:avLst/>
            </a:prstGeom>
            <a:no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45" name="组合 44"/>
          <p:cNvGrpSpPr/>
          <p:nvPr/>
        </p:nvGrpSpPr>
        <p:grpSpPr>
          <a:xfrm>
            <a:off x="6211310" y="1403633"/>
            <a:ext cx="1406747" cy="570772"/>
            <a:chOff x="6875271" y="2108362"/>
            <a:chExt cx="1406747" cy="570772"/>
          </a:xfrm>
        </p:grpSpPr>
        <p:sp>
          <p:nvSpPr>
            <p:cNvPr id="192" name="圆角矩形 191"/>
            <p:cNvSpPr/>
            <p:nvPr/>
          </p:nvSpPr>
          <p:spPr>
            <a:xfrm>
              <a:off x="6875271" y="2108362"/>
              <a:ext cx="1406747" cy="570772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895" y="2222196"/>
              <a:ext cx="342000" cy="342000"/>
            </a:xfrm>
            <a:prstGeom prst="rect">
              <a:avLst/>
            </a:prstGeom>
          </p:spPr>
        </p:pic>
        <p:sp>
          <p:nvSpPr>
            <p:cNvPr id="44" name="矩形 43"/>
            <p:cNvSpPr/>
            <p:nvPr/>
          </p:nvSpPr>
          <p:spPr>
            <a:xfrm>
              <a:off x="7432440" y="2270085"/>
              <a:ext cx="6976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中心运营</a:t>
              </a:r>
            </a:p>
          </p:txBody>
        </p:sp>
      </p:grpSp>
      <p:grpSp>
        <p:nvGrpSpPr>
          <p:cNvPr id="196" name="组合 195"/>
          <p:cNvGrpSpPr/>
          <p:nvPr/>
        </p:nvGrpSpPr>
        <p:grpSpPr>
          <a:xfrm>
            <a:off x="4181780" y="2021190"/>
            <a:ext cx="2248144" cy="570772"/>
            <a:chOff x="4519582" y="2108362"/>
            <a:chExt cx="2248144" cy="570772"/>
          </a:xfrm>
        </p:grpSpPr>
        <p:sp>
          <p:nvSpPr>
            <p:cNvPr id="197" name="圆角矩形 196"/>
            <p:cNvSpPr/>
            <p:nvPr/>
          </p:nvSpPr>
          <p:spPr>
            <a:xfrm>
              <a:off x="4519582" y="2108362"/>
              <a:ext cx="2248144" cy="570772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运营台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98" name="图片 19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72" y="2222196"/>
              <a:ext cx="384278" cy="343105"/>
            </a:xfrm>
            <a:prstGeom prst="rect">
              <a:avLst/>
            </a:prstGeom>
            <a:no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  <p:pic>
          <p:nvPicPr>
            <p:cNvPr id="199" name="图片 19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664" y="2222424"/>
              <a:ext cx="342648" cy="342648"/>
            </a:xfrm>
            <a:prstGeom prst="rect">
              <a:avLst/>
            </a:prstGeom>
            <a:no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  <p:pic>
          <p:nvPicPr>
            <p:cNvPr id="200" name="图片 19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57" y="2222424"/>
              <a:ext cx="342648" cy="342648"/>
            </a:xfrm>
            <a:prstGeom prst="rect">
              <a:avLst/>
            </a:prstGeom>
            <a:no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201" name="组合 200"/>
          <p:cNvGrpSpPr/>
          <p:nvPr/>
        </p:nvGrpSpPr>
        <p:grpSpPr>
          <a:xfrm>
            <a:off x="6537469" y="2021190"/>
            <a:ext cx="1406747" cy="570772"/>
            <a:chOff x="6875271" y="2108362"/>
            <a:chExt cx="1406747" cy="570772"/>
          </a:xfrm>
        </p:grpSpPr>
        <p:sp>
          <p:nvSpPr>
            <p:cNvPr id="202" name="圆角矩形 201"/>
            <p:cNvSpPr/>
            <p:nvPr/>
          </p:nvSpPr>
          <p:spPr>
            <a:xfrm>
              <a:off x="6875271" y="2108362"/>
              <a:ext cx="1406747" cy="570772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03" name="图片 20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895" y="2222196"/>
              <a:ext cx="342000" cy="342000"/>
            </a:xfrm>
            <a:prstGeom prst="rect">
              <a:avLst/>
            </a:prstGeom>
          </p:spPr>
        </p:pic>
        <p:sp>
          <p:nvSpPr>
            <p:cNvPr id="204" name="矩形 203"/>
            <p:cNvSpPr/>
            <p:nvPr/>
          </p:nvSpPr>
          <p:spPr>
            <a:xfrm>
              <a:off x="7432440" y="2270085"/>
              <a:ext cx="44114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网民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5" name="组合 204"/>
          <p:cNvGrpSpPr/>
          <p:nvPr/>
        </p:nvGrpSpPr>
        <p:grpSpPr>
          <a:xfrm>
            <a:off x="4455518" y="2638747"/>
            <a:ext cx="2248144" cy="570772"/>
            <a:chOff x="4519582" y="2108362"/>
            <a:chExt cx="2248144" cy="570772"/>
          </a:xfrm>
        </p:grpSpPr>
        <p:sp>
          <p:nvSpPr>
            <p:cNvPr id="206" name="圆角矩形 205"/>
            <p:cNvSpPr/>
            <p:nvPr/>
          </p:nvSpPr>
          <p:spPr>
            <a:xfrm>
              <a:off x="4519582" y="2108362"/>
              <a:ext cx="2248144" cy="570772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运营台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07" name="图片 20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72" y="2222196"/>
              <a:ext cx="384278" cy="343105"/>
            </a:xfrm>
            <a:prstGeom prst="rect">
              <a:avLst/>
            </a:prstGeom>
            <a:no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  <p:pic>
          <p:nvPicPr>
            <p:cNvPr id="208" name="图片 20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664" y="2222424"/>
              <a:ext cx="342648" cy="342648"/>
            </a:xfrm>
            <a:prstGeom prst="rect">
              <a:avLst/>
            </a:prstGeom>
            <a:no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  <p:pic>
          <p:nvPicPr>
            <p:cNvPr id="209" name="图片 20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57" y="2222424"/>
              <a:ext cx="342648" cy="342648"/>
            </a:xfrm>
            <a:prstGeom prst="rect">
              <a:avLst/>
            </a:prstGeom>
            <a:no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210" name="组合 209"/>
          <p:cNvGrpSpPr/>
          <p:nvPr/>
        </p:nvGrpSpPr>
        <p:grpSpPr>
          <a:xfrm>
            <a:off x="6811207" y="2638747"/>
            <a:ext cx="1406747" cy="570772"/>
            <a:chOff x="6875271" y="2108362"/>
            <a:chExt cx="1406747" cy="570772"/>
          </a:xfrm>
        </p:grpSpPr>
        <p:sp>
          <p:nvSpPr>
            <p:cNvPr id="211" name="圆角矩形 210"/>
            <p:cNvSpPr/>
            <p:nvPr/>
          </p:nvSpPr>
          <p:spPr>
            <a:xfrm>
              <a:off x="6875271" y="2108362"/>
              <a:ext cx="1406747" cy="570772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12" name="图片 2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895" y="2222196"/>
              <a:ext cx="342000" cy="342000"/>
            </a:xfrm>
            <a:prstGeom prst="rect">
              <a:avLst/>
            </a:prstGeom>
          </p:spPr>
        </p:pic>
        <p:sp>
          <p:nvSpPr>
            <p:cNvPr id="213" name="矩形 212"/>
            <p:cNvSpPr/>
            <p:nvPr/>
          </p:nvSpPr>
          <p:spPr>
            <a:xfrm>
              <a:off x="7432440" y="2270085"/>
              <a:ext cx="44114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业主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4" name="组合 213"/>
          <p:cNvGrpSpPr/>
          <p:nvPr/>
        </p:nvGrpSpPr>
        <p:grpSpPr>
          <a:xfrm>
            <a:off x="4595294" y="3256304"/>
            <a:ext cx="2248144" cy="570772"/>
            <a:chOff x="4519582" y="2108362"/>
            <a:chExt cx="2248144" cy="570772"/>
          </a:xfrm>
        </p:grpSpPr>
        <p:sp>
          <p:nvSpPr>
            <p:cNvPr id="215" name="圆角矩形 214"/>
            <p:cNvSpPr/>
            <p:nvPr/>
          </p:nvSpPr>
          <p:spPr>
            <a:xfrm>
              <a:off x="4519582" y="2108362"/>
              <a:ext cx="2248144" cy="570772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运营台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16" name="图片 2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72" y="2222196"/>
              <a:ext cx="384278" cy="343105"/>
            </a:xfrm>
            <a:prstGeom prst="rect">
              <a:avLst/>
            </a:prstGeom>
            <a:no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  <p:pic>
          <p:nvPicPr>
            <p:cNvPr id="217" name="图片 2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664" y="2222424"/>
              <a:ext cx="342648" cy="342648"/>
            </a:xfrm>
            <a:prstGeom prst="rect">
              <a:avLst/>
            </a:prstGeom>
            <a:no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  <p:pic>
          <p:nvPicPr>
            <p:cNvPr id="218" name="图片 2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57" y="2222424"/>
              <a:ext cx="342648" cy="342648"/>
            </a:xfrm>
            <a:prstGeom prst="rect">
              <a:avLst/>
            </a:prstGeom>
            <a:no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219" name="组合 218"/>
          <p:cNvGrpSpPr/>
          <p:nvPr/>
        </p:nvGrpSpPr>
        <p:grpSpPr>
          <a:xfrm>
            <a:off x="6950983" y="3256304"/>
            <a:ext cx="1406747" cy="570772"/>
            <a:chOff x="6875271" y="2108362"/>
            <a:chExt cx="1406747" cy="570772"/>
          </a:xfrm>
        </p:grpSpPr>
        <p:sp>
          <p:nvSpPr>
            <p:cNvPr id="220" name="圆角矩形 219"/>
            <p:cNvSpPr/>
            <p:nvPr/>
          </p:nvSpPr>
          <p:spPr>
            <a:xfrm>
              <a:off x="6875271" y="2108362"/>
              <a:ext cx="1406747" cy="570772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21" name="图片 2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895" y="2222196"/>
              <a:ext cx="342000" cy="342000"/>
            </a:xfrm>
            <a:prstGeom prst="rect">
              <a:avLst/>
            </a:prstGeom>
          </p:spPr>
        </p:pic>
        <p:sp>
          <p:nvSpPr>
            <p:cNvPr id="222" name="矩形 221"/>
            <p:cNvSpPr/>
            <p:nvPr/>
          </p:nvSpPr>
          <p:spPr>
            <a:xfrm>
              <a:off x="7432440" y="2270085"/>
              <a:ext cx="8258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代理维护商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3" name="组合 222"/>
          <p:cNvGrpSpPr/>
          <p:nvPr/>
        </p:nvGrpSpPr>
        <p:grpSpPr>
          <a:xfrm>
            <a:off x="4455518" y="3873861"/>
            <a:ext cx="2248144" cy="570772"/>
            <a:chOff x="4519582" y="2108362"/>
            <a:chExt cx="2248144" cy="570772"/>
          </a:xfrm>
        </p:grpSpPr>
        <p:sp>
          <p:nvSpPr>
            <p:cNvPr id="224" name="圆角矩形 223"/>
            <p:cNvSpPr/>
            <p:nvPr/>
          </p:nvSpPr>
          <p:spPr>
            <a:xfrm>
              <a:off x="4519582" y="2108362"/>
              <a:ext cx="2248144" cy="570772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运营台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25" name="图片 2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72" y="2222196"/>
              <a:ext cx="384278" cy="343105"/>
            </a:xfrm>
            <a:prstGeom prst="rect">
              <a:avLst/>
            </a:prstGeom>
            <a:no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  <p:pic>
          <p:nvPicPr>
            <p:cNvPr id="226" name="图片 2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664" y="2222424"/>
              <a:ext cx="342648" cy="342648"/>
            </a:xfrm>
            <a:prstGeom prst="rect">
              <a:avLst/>
            </a:prstGeom>
            <a:no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  <p:pic>
          <p:nvPicPr>
            <p:cNvPr id="227" name="图片 2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57" y="2222424"/>
              <a:ext cx="342648" cy="342648"/>
            </a:xfrm>
            <a:prstGeom prst="rect">
              <a:avLst/>
            </a:prstGeom>
            <a:no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228" name="组合 227"/>
          <p:cNvGrpSpPr/>
          <p:nvPr/>
        </p:nvGrpSpPr>
        <p:grpSpPr>
          <a:xfrm>
            <a:off x="6811207" y="3873861"/>
            <a:ext cx="1406747" cy="570772"/>
            <a:chOff x="6875271" y="2108362"/>
            <a:chExt cx="1406747" cy="570772"/>
          </a:xfrm>
        </p:grpSpPr>
        <p:sp>
          <p:nvSpPr>
            <p:cNvPr id="229" name="圆角矩形 228"/>
            <p:cNvSpPr/>
            <p:nvPr/>
          </p:nvSpPr>
          <p:spPr>
            <a:xfrm>
              <a:off x="6875271" y="2108362"/>
              <a:ext cx="1406747" cy="570772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0" name="图片 2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895" y="2222196"/>
              <a:ext cx="342000" cy="342000"/>
            </a:xfrm>
            <a:prstGeom prst="rect">
              <a:avLst/>
            </a:prstGeom>
          </p:spPr>
        </p:pic>
        <p:sp>
          <p:nvSpPr>
            <p:cNvPr id="231" name="矩形 230"/>
            <p:cNvSpPr/>
            <p:nvPr/>
          </p:nvSpPr>
          <p:spPr>
            <a:xfrm>
              <a:off x="7432440" y="2270085"/>
              <a:ext cx="6976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行政监管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4181780" y="4491418"/>
            <a:ext cx="2248144" cy="570772"/>
            <a:chOff x="4519582" y="2108362"/>
            <a:chExt cx="2248144" cy="570772"/>
          </a:xfrm>
        </p:grpSpPr>
        <p:sp>
          <p:nvSpPr>
            <p:cNvPr id="233" name="圆角矩形 232"/>
            <p:cNvSpPr/>
            <p:nvPr/>
          </p:nvSpPr>
          <p:spPr>
            <a:xfrm>
              <a:off x="4519582" y="2108362"/>
              <a:ext cx="2248144" cy="570772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运营台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4" name="图片 2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72" y="2222196"/>
              <a:ext cx="384278" cy="343105"/>
            </a:xfrm>
            <a:prstGeom prst="rect">
              <a:avLst/>
            </a:prstGeom>
            <a:no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  <p:pic>
          <p:nvPicPr>
            <p:cNvPr id="235" name="图片 2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664" y="2222424"/>
              <a:ext cx="342648" cy="342648"/>
            </a:xfrm>
            <a:prstGeom prst="rect">
              <a:avLst/>
            </a:prstGeom>
            <a:no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  <p:pic>
          <p:nvPicPr>
            <p:cNvPr id="236" name="图片 23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57" y="2222424"/>
              <a:ext cx="342648" cy="342648"/>
            </a:xfrm>
            <a:prstGeom prst="rect">
              <a:avLst/>
            </a:prstGeom>
            <a:no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237" name="组合 236"/>
          <p:cNvGrpSpPr/>
          <p:nvPr/>
        </p:nvGrpSpPr>
        <p:grpSpPr>
          <a:xfrm>
            <a:off x="6537469" y="4491418"/>
            <a:ext cx="1406747" cy="570772"/>
            <a:chOff x="6875271" y="2108362"/>
            <a:chExt cx="1406747" cy="570772"/>
          </a:xfrm>
        </p:grpSpPr>
        <p:sp>
          <p:nvSpPr>
            <p:cNvPr id="238" name="圆角矩形 237"/>
            <p:cNvSpPr/>
            <p:nvPr/>
          </p:nvSpPr>
          <p:spPr>
            <a:xfrm>
              <a:off x="6875271" y="2108362"/>
              <a:ext cx="1406747" cy="570772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9" name="图片 23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895" y="2222196"/>
              <a:ext cx="342000" cy="342000"/>
            </a:xfrm>
            <a:prstGeom prst="rect">
              <a:avLst/>
            </a:prstGeom>
          </p:spPr>
        </p:pic>
        <p:sp>
          <p:nvSpPr>
            <p:cNvPr id="240" name="矩形 239"/>
            <p:cNvSpPr/>
            <p:nvPr/>
          </p:nvSpPr>
          <p:spPr>
            <a:xfrm>
              <a:off x="7432440" y="2270085"/>
              <a:ext cx="44114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厂商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3856935" y="5108975"/>
            <a:ext cx="2248144" cy="570772"/>
            <a:chOff x="4519582" y="2108362"/>
            <a:chExt cx="2248144" cy="570772"/>
          </a:xfrm>
        </p:grpSpPr>
        <p:sp>
          <p:nvSpPr>
            <p:cNvPr id="242" name="圆角矩形 241"/>
            <p:cNvSpPr/>
            <p:nvPr/>
          </p:nvSpPr>
          <p:spPr>
            <a:xfrm>
              <a:off x="4519582" y="2108362"/>
              <a:ext cx="2248144" cy="570772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运营台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43" name="图片 2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72" y="2222196"/>
              <a:ext cx="384278" cy="343105"/>
            </a:xfrm>
            <a:prstGeom prst="rect">
              <a:avLst/>
            </a:prstGeom>
            <a:no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  <p:pic>
          <p:nvPicPr>
            <p:cNvPr id="244" name="图片 24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664" y="2222424"/>
              <a:ext cx="342648" cy="342648"/>
            </a:xfrm>
            <a:prstGeom prst="rect">
              <a:avLst/>
            </a:prstGeom>
            <a:no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  <p:pic>
          <p:nvPicPr>
            <p:cNvPr id="245" name="图片 24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57" y="2222424"/>
              <a:ext cx="342648" cy="342648"/>
            </a:xfrm>
            <a:prstGeom prst="rect">
              <a:avLst/>
            </a:prstGeom>
            <a:no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246" name="组合 245"/>
          <p:cNvGrpSpPr/>
          <p:nvPr/>
        </p:nvGrpSpPr>
        <p:grpSpPr>
          <a:xfrm>
            <a:off x="6212624" y="5108975"/>
            <a:ext cx="1406747" cy="570772"/>
            <a:chOff x="6875271" y="2108362"/>
            <a:chExt cx="1406747" cy="570772"/>
          </a:xfrm>
        </p:grpSpPr>
        <p:sp>
          <p:nvSpPr>
            <p:cNvPr id="247" name="圆角矩形 246"/>
            <p:cNvSpPr/>
            <p:nvPr/>
          </p:nvSpPr>
          <p:spPr>
            <a:xfrm>
              <a:off x="6875271" y="2108362"/>
              <a:ext cx="1406747" cy="570772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48" name="图片 24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895" y="2222196"/>
              <a:ext cx="342000" cy="342000"/>
            </a:xfrm>
            <a:prstGeom prst="rect">
              <a:avLst/>
            </a:prstGeom>
          </p:spPr>
        </p:pic>
        <p:sp>
          <p:nvSpPr>
            <p:cNvPr id="249" name="矩形 248"/>
            <p:cNvSpPr/>
            <p:nvPr/>
          </p:nvSpPr>
          <p:spPr>
            <a:xfrm>
              <a:off x="7432440" y="2270085"/>
              <a:ext cx="5693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内容商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218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中心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中心结构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5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2669" y="2184078"/>
            <a:ext cx="8238661" cy="101341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运营中心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809330" y="3240050"/>
            <a:ext cx="882000" cy="88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数据分析中心</a:t>
            </a:r>
          </a:p>
        </p:txBody>
      </p:sp>
      <p:sp>
        <p:nvSpPr>
          <p:cNvPr id="24" name="矩形 23"/>
          <p:cNvSpPr/>
          <p:nvPr/>
        </p:nvSpPr>
        <p:spPr>
          <a:xfrm>
            <a:off x="1372252" y="3240050"/>
            <a:ext cx="882000" cy="88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资源中心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291835" y="3240050"/>
            <a:ext cx="882000" cy="88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商务中心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11418" y="3240050"/>
            <a:ext cx="882000" cy="88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投放中心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131001" y="3240050"/>
            <a:ext cx="882000" cy="88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支付中心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050584" y="3240050"/>
            <a:ext cx="882000" cy="88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账户中心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970167" y="3240050"/>
            <a:ext cx="882000" cy="88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结算中心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89750" y="3240050"/>
            <a:ext cx="882000" cy="88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监控中心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2669" y="3240050"/>
            <a:ext cx="882000" cy="88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用户中心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048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中心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业务菜单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5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901957196"/>
              </p:ext>
            </p:extLst>
          </p:nvPr>
        </p:nvGraphicFramePr>
        <p:xfrm>
          <a:off x="238792" y="960993"/>
          <a:ext cx="8736306" cy="5585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077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82307" y="206112"/>
            <a:ext cx="5606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平台介绍</a:t>
            </a:r>
            <a:r>
              <a:rPr lang="en-US" altLang="zh-CN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用户组成</a:t>
            </a:r>
            <a:endParaRPr lang="zh-CN" alt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81166" y="2757837"/>
            <a:ext cx="1728000" cy="1728000"/>
            <a:chOff x="3609476" y="2611048"/>
            <a:chExt cx="1728000" cy="1728000"/>
          </a:xfrm>
          <a:effectLst>
            <a:glow rad="139700">
              <a:schemeClr val="bg1">
                <a:alpha val="40000"/>
              </a:schemeClr>
            </a:glow>
          </a:effectLst>
        </p:grpSpPr>
        <p:sp>
          <p:nvSpPr>
            <p:cNvPr id="2" name="椭圆 1"/>
            <p:cNvSpPr/>
            <p:nvPr/>
          </p:nvSpPr>
          <p:spPr>
            <a:xfrm>
              <a:off x="3609476" y="2611048"/>
              <a:ext cx="1728000" cy="1728000"/>
            </a:xfrm>
            <a:prstGeom prst="ellipse">
              <a:avLst/>
            </a:prstGeom>
            <a:solidFill>
              <a:srgbClr val="5A914D"/>
            </a:solidFill>
            <a:ln w="28575">
              <a:solidFill>
                <a:srgbClr val="5A914D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618897" y="3074938"/>
              <a:ext cx="163990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大顺网</a:t>
              </a:r>
              <a:endParaRPr lang="en-US" altLang="zh-CN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生态圈</a:t>
              </a:r>
              <a:endPara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259029" y="2160237"/>
            <a:ext cx="1195200" cy="1195200"/>
            <a:chOff x="2048771" y="2224117"/>
            <a:chExt cx="1125941" cy="1125940"/>
          </a:xfrm>
          <a:solidFill>
            <a:srgbClr val="6DCFF6"/>
          </a:solidFill>
          <a:effectLst>
            <a:glow rad="139700">
              <a:schemeClr val="bg1">
                <a:alpha val="40000"/>
              </a:schemeClr>
            </a:glow>
          </a:effectLst>
        </p:grpSpPr>
        <p:sp>
          <p:nvSpPr>
            <p:cNvPr id="34" name="椭圆 33"/>
            <p:cNvSpPr/>
            <p:nvPr/>
          </p:nvSpPr>
          <p:spPr>
            <a:xfrm>
              <a:off x="2048771" y="2224117"/>
              <a:ext cx="1125940" cy="1125940"/>
            </a:xfrm>
            <a:prstGeom prst="ellipse">
              <a:avLst/>
            </a:prstGeom>
            <a:grpFill/>
            <a:ln w="28575">
              <a:solidFill>
                <a:srgbClr val="6DCFF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048772" y="2556255"/>
              <a:ext cx="1125940" cy="357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259029" y="3711818"/>
            <a:ext cx="1195200" cy="1195200"/>
            <a:chOff x="2046031" y="3913042"/>
            <a:chExt cx="1453956" cy="1453955"/>
          </a:xfrm>
          <a:effectLst>
            <a:glow rad="139700">
              <a:schemeClr val="bg1">
                <a:alpha val="40000"/>
              </a:schemeClr>
            </a:glow>
          </a:effectLst>
        </p:grpSpPr>
        <p:sp>
          <p:nvSpPr>
            <p:cNvPr id="46" name="椭圆 45"/>
            <p:cNvSpPr/>
            <p:nvPr/>
          </p:nvSpPr>
          <p:spPr>
            <a:xfrm>
              <a:off x="2046031" y="3913042"/>
              <a:ext cx="1453955" cy="1453955"/>
            </a:xfrm>
            <a:prstGeom prst="ellipse">
              <a:avLst/>
            </a:prstGeom>
            <a:solidFill>
              <a:srgbClr val="F37521"/>
            </a:solidFill>
            <a:ln w="28575">
              <a:solidFill>
                <a:srgbClr val="F3752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046032" y="4341940"/>
              <a:ext cx="1453955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厂商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46824" y="1289584"/>
            <a:ext cx="1196684" cy="1196683"/>
            <a:chOff x="3841252" y="934170"/>
            <a:chExt cx="1453956" cy="1453955"/>
          </a:xfrm>
          <a:effectLst>
            <a:glow rad="139700">
              <a:schemeClr val="bg1">
                <a:alpha val="40000"/>
              </a:schemeClr>
            </a:glow>
          </a:effectLst>
        </p:grpSpPr>
        <p:sp>
          <p:nvSpPr>
            <p:cNvPr id="52" name="椭圆 51"/>
            <p:cNvSpPr/>
            <p:nvPr/>
          </p:nvSpPr>
          <p:spPr>
            <a:xfrm>
              <a:off x="3841252" y="934170"/>
              <a:ext cx="1453955" cy="1453955"/>
            </a:xfrm>
            <a:prstGeom prst="ellipse">
              <a:avLst/>
            </a:prstGeom>
            <a:solidFill>
              <a:srgbClr val="E9494B"/>
            </a:solidFill>
            <a:ln w="28575">
              <a:solidFill>
                <a:srgbClr val="E9494B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3841253" y="1363068"/>
              <a:ext cx="1453955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网民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454953" y="2160237"/>
            <a:ext cx="1195200" cy="1195200"/>
            <a:chOff x="5581882" y="1772609"/>
            <a:chExt cx="1453955" cy="1453955"/>
          </a:xfrm>
          <a:effectLst>
            <a:glow rad="139700">
              <a:schemeClr val="bg1">
                <a:alpha val="40000"/>
              </a:schemeClr>
            </a:glow>
          </a:effectLst>
        </p:grpSpPr>
        <p:sp>
          <p:nvSpPr>
            <p:cNvPr id="55" name="椭圆 54"/>
            <p:cNvSpPr/>
            <p:nvPr/>
          </p:nvSpPr>
          <p:spPr>
            <a:xfrm>
              <a:off x="5581882" y="1772609"/>
              <a:ext cx="1453955" cy="1453955"/>
            </a:xfrm>
            <a:prstGeom prst="ellipse">
              <a:avLst/>
            </a:prstGeom>
            <a:solidFill>
              <a:srgbClr val="85C249"/>
            </a:solidFill>
            <a:ln w="28575">
              <a:solidFill>
                <a:srgbClr val="85C249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581882" y="2201507"/>
              <a:ext cx="1453955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业主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847566" y="4751481"/>
            <a:ext cx="1195201" cy="1195200"/>
            <a:chOff x="3841250" y="4751481"/>
            <a:chExt cx="1195201" cy="1195200"/>
          </a:xfrm>
          <a:effectLst>
            <a:glow rad="139700">
              <a:schemeClr val="bg1">
                <a:alpha val="40000"/>
              </a:schemeClr>
            </a:glow>
          </a:effectLst>
        </p:grpSpPr>
        <p:sp>
          <p:nvSpPr>
            <p:cNvPr id="58" name="椭圆 57"/>
            <p:cNvSpPr/>
            <p:nvPr/>
          </p:nvSpPr>
          <p:spPr>
            <a:xfrm>
              <a:off x="3841251" y="4751481"/>
              <a:ext cx="1195200" cy="1195200"/>
            </a:xfrm>
            <a:prstGeom prst="ellipse">
              <a:avLst/>
            </a:prstGeom>
            <a:solidFill>
              <a:srgbClr val="4DBFBF"/>
            </a:solidFill>
            <a:ln w="28575">
              <a:solidFill>
                <a:srgbClr val="4DBFB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841250" y="5118248"/>
              <a:ext cx="1195201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行政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454953" y="3708006"/>
            <a:ext cx="1195200" cy="1195200"/>
            <a:chOff x="5581882" y="3913042"/>
            <a:chExt cx="1453955" cy="1453955"/>
          </a:xfrm>
          <a:effectLst>
            <a:glow rad="139700">
              <a:schemeClr val="bg1">
                <a:alpha val="40000"/>
              </a:schemeClr>
            </a:glow>
          </a:effectLst>
        </p:grpSpPr>
        <p:sp>
          <p:nvSpPr>
            <p:cNvPr id="61" name="椭圆 60"/>
            <p:cNvSpPr/>
            <p:nvPr/>
          </p:nvSpPr>
          <p:spPr>
            <a:xfrm>
              <a:off x="5581882" y="3913042"/>
              <a:ext cx="1453955" cy="1453955"/>
            </a:xfrm>
            <a:prstGeom prst="ellipse">
              <a:avLst/>
            </a:prstGeom>
            <a:solidFill>
              <a:srgbClr val="4A6B72"/>
            </a:solidFill>
            <a:ln w="28575">
              <a:solidFill>
                <a:srgbClr val="4A6B7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5581882" y="4341940"/>
              <a:ext cx="1453955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代理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960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业主诉求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平台设置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182307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字典配置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1286572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布控配置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2390837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监控预警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495102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硬件采集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4597461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用户行为</a:t>
            </a:r>
          </a:p>
        </p:txBody>
      </p:sp>
      <p:sp>
        <p:nvSpPr>
          <p:cNvPr id="88" name="圆角矩形 87"/>
          <p:cNvSpPr/>
          <p:nvPr/>
        </p:nvSpPr>
        <p:spPr>
          <a:xfrm>
            <a:off x="5697069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公安数据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796677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执行通道</a:t>
            </a:r>
          </a:p>
        </p:txBody>
      </p:sp>
      <p:sp>
        <p:nvSpPr>
          <p:cNvPr id="114" name="圆角矩形 113"/>
          <p:cNvSpPr/>
          <p:nvPr/>
        </p:nvSpPr>
        <p:spPr>
          <a:xfrm>
            <a:off x="7896285" y="1960334"/>
            <a:ext cx="1008000" cy="4752000"/>
          </a:xfrm>
          <a:prstGeom prst="roundRect">
            <a:avLst>
              <a:gd name="adj" fmla="val 791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程序守护</a:t>
            </a:r>
          </a:p>
        </p:txBody>
      </p:sp>
      <p:cxnSp>
        <p:nvCxnSpPr>
          <p:cNvPr id="233" name="肘形连接符 232"/>
          <p:cNvCxnSpPr>
            <a:stCxn id="253" idx="2"/>
            <a:endCxn id="113" idx="0"/>
          </p:cNvCxnSpPr>
          <p:nvPr/>
        </p:nvCxnSpPr>
        <p:spPr>
          <a:xfrm rot="5400000">
            <a:off x="3987369" y="-1567399"/>
            <a:ext cx="226672" cy="682879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4" name="肘形连接符 233"/>
          <p:cNvCxnSpPr>
            <a:stCxn id="253" idx="2"/>
            <a:endCxn id="84" idx="0"/>
          </p:cNvCxnSpPr>
          <p:nvPr/>
        </p:nvCxnSpPr>
        <p:spPr>
          <a:xfrm rot="5400000">
            <a:off x="4539501" y="-1015267"/>
            <a:ext cx="226672" cy="572453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5" name="肘形连接符 234"/>
          <p:cNvCxnSpPr>
            <a:stCxn id="253" idx="2"/>
            <a:endCxn id="85" idx="0"/>
          </p:cNvCxnSpPr>
          <p:nvPr/>
        </p:nvCxnSpPr>
        <p:spPr>
          <a:xfrm rot="5400000">
            <a:off x="5091634" y="-463134"/>
            <a:ext cx="226672" cy="462026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6" name="肘形连接符 235"/>
          <p:cNvCxnSpPr>
            <a:stCxn id="253" idx="2"/>
            <a:endCxn id="86" idx="0"/>
          </p:cNvCxnSpPr>
          <p:nvPr/>
        </p:nvCxnSpPr>
        <p:spPr>
          <a:xfrm rot="5400000">
            <a:off x="5643766" y="88998"/>
            <a:ext cx="226672" cy="351600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7" name="肘形连接符 236"/>
          <p:cNvCxnSpPr>
            <a:stCxn id="253" idx="2"/>
            <a:endCxn id="87" idx="0"/>
          </p:cNvCxnSpPr>
          <p:nvPr/>
        </p:nvCxnSpPr>
        <p:spPr>
          <a:xfrm rot="5400000">
            <a:off x="6194946" y="640178"/>
            <a:ext cx="226672" cy="2413641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8" name="肘形连接符 237"/>
          <p:cNvCxnSpPr>
            <a:stCxn id="253" idx="2"/>
            <a:endCxn id="88" idx="0"/>
          </p:cNvCxnSpPr>
          <p:nvPr/>
        </p:nvCxnSpPr>
        <p:spPr>
          <a:xfrm rot="5400000">
            <a:off x="6744750" y="1189982"/>
            <a:ext cx="226672" cy="1314033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9" name="圆角矩形 238"/>
          <p:cNvSpPr/>
          <p:nvPr/>
        </p:nvSpPr>
        <p:spPr>
          <a:xfrm>
            <a:off x="18230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用户中心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0" name="圆角矩形 239"/>
          <p:cNvSpPr/>
          <p:nvPr/>
        </p:nvSpPr>
        <p:spPr>
          <a:xfrm>
            <a:off x="116299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资源中心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1" name="圆角矩形 240"/>
          <p:cNvSpPr/>
          <p:nvPr/>
        </p:nvSpPr>
        <p:spPr>
          <a:xfrm>
            <a:off x="214367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商务中心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2" name="圆角矩形 241"/>
          <p:cNvSpPr/>
          <p:nvPr/>
        </p:nvSpPr>
        <p:spPr>
          <a:xfrm>
            <a:off x="312436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投放中心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3" name="圆角矩形 242"/>
          <p:cNvSpPr/>
          <p:nvPr/>
        </p:nvSpPr>
        <p:spPr>
          <a:xfrm>
            <a:off x="410504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支付中心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4" name="圆角矩形 243"/>
          <p:cNvSpPr/>
          <p:nvPr/>
        </p:nvSpPr>
        <p:spPr>
          <a:xfrm>
            <a:off x="508573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账户中心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" name="圆角矩形 244"/>
          <p:cNvSpPr/>
          <p:nvPr/>
        </p:nvSpPr>
        <p:spPr>
          <a:xfrm>
            <a:off x="6066417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结算中心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6" name="肘形连接符 245"/>
          <p:cNvCxnSpPr>
            <a:stCxn id="255" idx="2"/>
            <a:endCxn id="239" idx="0"/>
          </p:cNvCxnSpPr>
          <p:nvPr/>
        </p:nvCxnSpPr>
        <p:spPr>
          <a:xfrm rot="5400000">
            <a:off x="2486625" y="-711713"/>
            <a:ext cx="249058" cy="392169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7" name="肘形连接符 246"/>
          <p:cNvCxnSpPr>
            <a:stCxn id="255" idx="2"/>
            <a:endCxn id="240" idx="0"/>
          </p:cNvCxnSpPr>
          <p:nvPr/>
        </p:nvCxnSpPr>
        <p:spPr>
          <a:xfrm rot="5400000">
            <a:off x="2976967" y="-221371"/>
            <a:ext cx="249058" cy="2941008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8" name="肘形连接符 247"/>
          <p:cNvCxnSpPr>
            <a:stCxn id="255" idx="2"/>
            <a:endCxn id="241" idx="0"/>
          </p:cNvCxnSpPr>
          <p:nvPr/>
        </p:nvCxnSpPr>
        <p:spPr>
          <a:xfrm rot="5400000">
            <a:off x="3467310" y="268972"/>
            <a:ext cx="249058" cy="1960323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9" name="肘形连接符 248"/>
          <p:cNvCxnSpPr>
            <a:stCxn id="255" idx="2"/>
            <a:endCxn id="242" idx="0"/>
          </p:cNvCxnSpPr>
          <p:nvPr/>
        </p:nvCxnSpPr>
        <p:spPr>
          <a:xfrm rot="5400000">
            <a:off x="3957652" y="759314"/>
            <a:ext cx="249058" cy="979638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0" name="肘形连接符 249"/>
          <p:cNvCxnSpPr>
            <a:stCxn id="255" idx="2"/>
            <a:endCxn id="243" idx="0"/>
          </p:cNvCxnSpPr>
          <p:nvPr/>
        </p:nvCxnSpPr>
        <p:spPr>
          <a:xfrm rot="16200000" flipH="1">
            <a:off x="4447994" y="1248609"/>
            <a:ext cx="249058" cy="1047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1" name="肘形连接符 250"/>
          <p:cNvCxnSpPr>
            <a:stCxn id="255" idx="2"/>
            <a:endCxn id="244" idx="0"/>
          </p:cNvCxnSpPr>
          <p:nvPr/>
        </p:nvCxnSpPr>
        <p:spPr>
          <a:xfrm rot="16200000" flipH="1">
            <a:off x="4938337" y="758267"/>
            <a:ext cx="249058" cy="98173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2" name="肘形连接符 251"/>
          <p:cNvCxnSpPr>
            <a:stCxn id="255" idx="2"/>
            <a:endCxn id="245" idx="0"/>
          </p:cNvCxnSpPr>
          <p:nvPr/>
        </p:nvCxnSpPr>
        <p:spPr>
          <a:xfrm rot="16200000" flipH="1">
            <a:off x="5428679" y="267924"/>
            <a:ext cx="249058" cy="196241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3" name="圆角矩形 252"/>
          <p:cNvSpPr/>
          <p:nvPr/>
        </p:nvSpPr>
        <p:spPr>
          <a:xfrm>
            <a:off x="7047102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监控中心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4" name="圆角矩形 253"/>
          <p:cNvSpPr/>
          <p:nvPr/>
        </p:nvSpPr>
        <p:spPr>
          <a:xfrm>
            <a:off x="8027790" y="1373662"/>
            <a:ext cx="936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分析中心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5" name="圆角矩形 254"/>
          <p:cNvSpPr/>
          <p:nvPr/>
        </p:nvSpPr>
        <p:spPr>
          <a:xfrm>
            <a:off x="3672000" y="764604"/>
            <a:ext cx="1800000" cy="360000"/>
          </a:xfrm>
          <a:prstGeom prst="roundRect">
            <a:avLst>
              <a:gd name="adj" fmla="val 6849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运营中心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6" name="肘形连接符 255"/>
          <p:cNvCxnSpPr>
            <a:stCxn id="255" idx="2"/>
            <a:endCxn id="253" idx="0"/>
          </p:cNvCxnSpPr>
          <p:nvPr/>
        </p:nvCxnSpPr>
        <p:spPr>
          <a:xfrm rot="16200000" flipH="1">
            <a:off x="5919022" y="-222418"/>
            <a:ext cx="249058" cy="294310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7" name="肘形连接符 256"/>
          <p:cNvCxnSpPr>
            <a:stCxn id="255" idx="2"/>
            <a:endCxn id="254" idx="0"/>
          </p:cNvCxnSpPr>
          <p:nvPr/>
        </p:nvCxnSpPr>
        <p:spPr>
          <a:xfrm rot="16200000" flipH="1">
            <a:off x="6409366" y="-712762"/>
            <a:ext cx="249058" cy="392379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8" name="肘形连接符 257"/>
          <p:cNvCxnSpPr>
            <a:stCxn id="253" idx="2"/>
            <a:endCxn id="68" idx="0"/>
          </p:cNvCxnSpPr>
          <p:nvPr/>
        </p:nvCxnSpPr>
        <p:spPr>
          <a:xfrm rot="5400000">
            <a:off x="7294554" y="1739786"/>
            <a:ext cx="226672" cy="21442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9" name="肘形连接符 258"/>
          <p:cNvCxnSpPr>
            <a:stCxn id="253" idx="2"/>
            <a:endCxn id="114" idx="0"/>
          </p:cNvCxnSpPr>
          <p:nvPr/>
        </p:nvCxnSpPr>
        <p:spPr>
          <a:xfrm rot="16200000" flipH="1">
            <a:off x="7844357" y="1404406"/>
            <a:ext cx="226672" cy="88518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2462837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硬件预警设置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54307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厂商字典配置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54307" y="261063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操作系统字典配置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54307" y="2960561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程序字典配置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54307" y="330158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硬件字典配置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54307" y="364685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外设字典配置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54307" y="3990861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网站类型配置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358572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协议布控配置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358572" y="261063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协议布控配置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358572" y="2960561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文件传输布控配置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567102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硬件静态信息列表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67102" y="261063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硬件动态信息列表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567102" y="2960561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软件静态信息列表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567102" y="330158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软件动态信息列表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669461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资源浏览行为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事件列表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669461" y="261063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资源支付行为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事件列表</a:t>
            </a:r>
          </a:p>
        </p:txBody>
      </p:sp>
      <p:sp>
        <p:nvSpPr>
          <p:cNvPr id="66" name="矩形 65"/>
          <p:cNvSpPr/>
          <p:nvPr/>
        </p:nvSpPr>
        <p:spPr>
          <a:xfrm>
            <a:off x="4669461" y="2960561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资源下载行为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事件列表</a:t>
            </a:r>
          </a:p>
        </p:txBody>
      </p:sp>
      <p:sp>
        <p:nvSpPr>
          <p:cNvPr id="67" name="矩形 66"/>
          <p:cNvSpPr/>
          <p:nvPr/>
        </p:nvSpPr>
        <p:spPr>
          <a:xfrm>
            <a:off x="4669461" y="330158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资源使用行为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事件列表</a:t>
            </a:r>
          </a:p>
        </p:txBody>
      </p:sp>
      <p:sp>
        <p:nvSpPr>
          <p:cNvPr id="69" name="矩形 68"/>
          <p:cNvSpPr/>
          <p:nvPr/>
        </p:nvSpPr>
        <p:spPr>
          <a:xfrm>
            <a:off x="4669461" y="364685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资源搜索行为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事件列表</a:t>
            </a:r>
          </a:p>
        </p:txBody>
      </p:sp>
      <p:sp>
        <p:nvSpPr>
          <p:cNvPr id="72" name="矩形 71"/>
          <p:cNvSpPr/>
          <p:nvPr/>
        </p:nvSpPr>
        <p:spPr>
          <a:xfrm>
            <a:off x="2462837" y="2609175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软件预警设置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567102" y="364685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硬件预警事件列表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567102" y="3990861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软件预警事件列表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669461" y="3990861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资源浏览行为预警事件列表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669461" y="433487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资源支付行为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预警事件列表</a:t>
            </a:r>
          </a:p>
        </p:txBody>
      </p:sp>
      <p:sp>
        <p:nvSpPr>
          <p:cNvPr id="77" name="矩形 76"/>
          <p:cNvSpPr/>
          <p:nvPr/>
        </p:nvSpPr>
        <p:spPr>
          <a:xfrm>
            <a:off x="5769069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公安事件列表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769069" y="2609175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预警事件列表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669461" y="4673682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资源下载行为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预警事件列表</a:t>
            </a:r>
          </a:p>
        </p:txBody>
      </p:sp>
      <p:sp>
        <p:nvSpPr>
          <p:cNvPr id="80" name="矩形 79"/>
          <p:cNvSpPr/>
          <p:nvPr/>
        </p:nvSpPr>
        <p:spPr>
          <a:xfrm>
            <a:off x="4669461" y="5014703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资源使用行为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预警事件列表</a:t>
            </a:r>
          </a:p>
        </p:txBody>
      </p:sp>
      <p:sp>
        <p:nvSpPr>
          <p:cNvPr id="81" name="矩形 80"/>
          <p:cNvSpPr/>
          <p:nvPr/>
        </p:nvSpPr>
        <p:spPr>
          <a:xfrm>
            <a:off x="4669461" y="5359973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资源搜索行为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预警事件列表</a:t>
            </a:r>
          </a:p>
        </p:txBody>
      </p:sp>
      <p:sp>
        <p:nvSpPr>
          <p:cNvPr id="82" name="矩形 81"/>
          <p:cNvSpPr/>
          <p:nvPr/>
        </p:nvSpPr>
        <p:spPr>
          <a:xfrm>
            <a:off x="6868677" y="226516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远程指令通道</a:t>
            </a:r>
          </a:p>
        </p:txBody>
      </p:sp>
      <p:sp>
        <p:nvSpPr>
          <p:cNvPr id="83" name="矩形 82"/>
          <p:cNvSpPr/>
          <p:nvPr/>
        </p:nvSpPr>
        <p:spPr>
          <a:xfrm>
            <a:off x="6868677" y="261063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远程桌面控制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868677" y="2960561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远程文件传输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968285" y="2268524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程序效验异常列表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7968285" y="2613996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程序修复事件列表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7968285" y="2963919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程序守护事件列表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968285" y="330494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程序查杀事件列表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968285" y="365021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驱动拦截事件列表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7968285" y="3994219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地址安全事件列表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968285" y="4338228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程序效验策略配置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7968285" y="4683700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程序修复策略配置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7968285" y="5024721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程序守护策略配置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7968285" y="5369991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程序查杀策略配置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7968285" y="5715261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驱动拦截策略配置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7968285" y="6060531"/>
            <a:ext cx="864000" cy="237600"/>
          </a:xfrm>
          <a:prstGeom prst="rect">
            <a:avLst/>
          </a:prstGeom>
          <a:solidFill>
            <a:srgbClr val="D6F0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地址安全策略配置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282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支付、账户、结算中心统一功能树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5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r>
              <a:rPr lang="zh-CN" altLang="en-US" sz="1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佑 </a:t>
            </a:r>
            <a:r>
              <a:rPr lang="en-US" altLang="zh-CN" sz="1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665572589"/>
              </p:ext>
            </p:extLst>
          </p:nvPr>
        </p:nvGraphicFramePr>
        <p:xfrm>
          <a:off x="238792" y="960993"/>
          <a:ext cx="8736306" cy="5585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6147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账户中心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功能树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5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957893747"/>
              </p:ext>
            </p:extLst>
          </p:nvPr>
        </p:nvGraphicFramePr>
        <p:xfrm>
          <a:off x="238792" y="960993"/>
          <a:ext cx="8736306" cy="5585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2267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支付、账户、结算中心统一功能树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5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973826736"/>
              </p:ext>
            </p:extLst>
          </p:nvPr>
        </p:nvGraphicFramePr>
        <p:xfrm>
          <a:off x="238792" y="960993"/>
          <a:ext cx="8736306" cy="5585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5178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" y="0"/>
            <a:ext cx="2300561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0" y="474673"/>
            <a:ext cx="2300561" cy="4462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3504568769"/>
              </p:ext>
            </p:extLst>
          </p:nvPr>
        </p:nvGraphicFramePr>
        <p:xfrm>
          <a:off x="2778144" y="1382845"/>
          <a:ext cx="5814497" cy="5006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2778144" y="337804"/>
            <a:ext cx="1306076" cy="720000"/>
          </a:xfrm>
        </p:spPr>
        <p:txBody>
          <a:bodyPr anchor="ctr">
            <a:noAutofit/>
          </a:bodyPr>
          <a:lstStyle/>
          <a:p>
            <a:pPr algn="l"/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77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990115" y="3698364"/>
            <a:ext cx="7204540" cy="1440004"/>
          </a:xfrm>
          <a:prstGeom prst="roundRect">
            <a:avLst>
              <a:gd name="adj" fmla="val 9387"/>
            </a:avLst>
          </a:prstGeom>
          <a:solidFill>
            <a:srgbClr val="FFFFFF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新功能介绍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三层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2.0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5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5386" y="926112"/>
            <a:ext cx="85732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P2SP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386" y="1387194"/>
            <a:ext cx="8573228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P2SP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多协议并行</a:t>
            </a:r>
            <a:r>
              <a:rPr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平台下载资源内容过程中除支持自身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协议外，通过对内容厂商的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协议支持（甚至是个人用户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支持）</a:t>
            </a:r>
            <a:r>
              <a:rPr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，从而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整体提升整个</a:t>
            </a:r>
            <a:r>
              <a:rPr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过程中所有用户的下载</a:t>
            </a:r>
            <a:r>
              <a:rPr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，同时降低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BT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服务器在下载过程中的起点压力</a:t>
            </a:r>
            <a:r>
              <a:rPr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适用业务：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内容投放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内容同步。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备注</a:t>
            </a:r>
            <a:r>
              <a:rPr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协议的扩展含义远大于他目前能产生的价值，比如可以接入到外部游戏软件更新厂商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bt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或者是屏蔽单机游戏的版权风险（直接使用外部网站提供的种子下载）等等。</a:t>
            </a:r>
            <a:endParaRPr lang="zh-CN" altLang="zh-CN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241252" y="4043254"/>
            <a:ext cx="1440000" cy="720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平台内容服务器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296490" y="4058366"/>
            <a:ext cx="144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厂商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个人用户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151761" y="4043254"/>
            <a:ext cx="1440000" cy="720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平台用户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151761" y="5756409"/>
            <a:ext cx="1440000" cy="720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下载用户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右箭头 6"/>
          <p:cNvSpPr/>
          <p:nvPr/>
        </p:nvSpPr>
        <p:spPr>
          <a:xfrm rot="5400000">
            <a:off x="4479209" y="5110433"/>
            <a:ext cx="785102" cy="34414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 sz="900" dirty="0"/>
          </a:p>
        </p:txBody>
      </p:sp>
      <p:sp>
        <p:nvSpPr>
          <p:cNvPr id="17" name="右箭头 16"/>
          <p:cNvSpPr/>
          <p:nvPr/>
        </p:nvSpPr>
        <p:spPr>
          <a:xfrm rot="2266366">
            <a:off x="3222390" y="5142807"/>
            <a:ext cx="1165125" cy="34414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右箭头 17"/>
          <p:cNvSpPr/>
          <p:nvPr/>
        </p:nvSpPr>
        <p:spPr>
          <a:xfrm rot="8242507">
            <a:off x="5349146" y="5168328"/>
            <a:ext cx="1210607" cy="34414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81268" y="5178994"/>
            <a:ext cx="8194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Air </a:t>
            </a:r>
            <a:r>
              <a:rPr lang="en-US" altLang="zh-CN" sz="1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Bt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22279" y="5178994"/>
            <a:ext cx="9028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Bt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395224" y="5174955"/>
            <a:ext cx="8194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Air </a:t>
            </a:r>
            <a:r>
              <a:rPr lang="en-US" altLang="zh-CN" sz="1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Bt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1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24"/>
          <p:cNvSpPr/>
          <p:nvPr/>
        </p:nvSpPr>
        <p:spPr>
          <a:xfrm>
            <a:off x="1950267" y="2679721"/>
            <a:ext cx="2019161" cy="1666805"/>
          </a:xfrm>
          <a:prstGeom prst="roundRect">
            <a:avLst/>
          </a:prstGeom>
          <a:solidFill>
            <a:srgbClr val="D6F0FF"/>
          </a:solidFill>
          <a:ln>
            <a:solidFill>
              <a:srgbClr val="6DCFF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4129629" y="2679721"/>
            <a:ext cx="2019161" cy="1666805"/>
          </a:xfrm>
          <a:prstGeom prst="roundRect">
            <a:avLst/>
          </a:prstGeom>
          <a:solidFill>
            <a:srgbClr val="D6F0FF"/>
          </a:solidFill>
          <a:ln>
            <a:solidFill>
              <a:srgbClr val="6DCFF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6303166" y="2679721"/>
            <a:ext cx="2019161" cy="1666805"/>
          </a:xfrm>
          <a:prstGeom prst="roundRect">
            <a:avLst/>
          </a:prstGeom>
          <a:solidFill>
            <a:srgbClr val="D6F0FF"/>
          </a:solidFill>
          <a:ln>
            <a:solidFill>
              <a:srgbClr val="6DCFF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666023" y="2737165"/>
            <a:ext cx="7801904" cy="779057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67" y="891216"/>
            <a:ext cx="6372060" cy="1353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文本框 30"/>
          <p:cNvSpPr txBox="1"/>
          <p:nvPr/>
        </p:nvSpPr>
        <p:spPr>
          <a:xfrm>
            <a:off x="666023" y="1414167"/>
            <a:ext cx="1187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顺网一级云</a:t>
            </a:r>
            <a:endParaRPr lang="zh-CN" altLang="en-US" sz="14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291271" y="1641507"/>
            <a:ext cx="576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用户中心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181" y="1303038"/>
            <a:ext cx="302180" cy="30861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2918955" y="1641507"/>
            <a:ext cx="576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资源中心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865" y="1306253"/>
            <a:ext cx="302180" cy="30218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4802007" y="1641507"/>
            <a:ext cx="576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支付中心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656" y="1312549"/>
            <a:ext cx="302180" cy="289589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5429691" y="1641507"/>
            <a:ext cx="576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账户中心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057375" y="1641507"/>
            <a:ext cx="576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结算中心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13" y="1312549"/>
            <a:ext cx="289589" cy="289589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6685059" y="1641507"/>
            <a:ext cx="576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监控中心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85" y="1315141"/>
            <a:ext cx="302180" cy="284404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666022" y="2972805"/>
            <a:ext cx="1187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生态二级云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757" y="3024765"/>
            <a:ext cx="302180" cy="285392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2636736" y="2797921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58" y="3038405"/>
            <a:ext cx="302180" cy="258112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757" y="3849139"/>
            <a:ext cx="302180" cy="258112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38" y="3849139"/>
            <a:ext cx="302180" cy="258112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58" y="3849139"/>
            <a:ext cx="302180" cy="258112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3356579" y="2797921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777896" y="4110338"/>
            <a:ext cx="363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3129877" y="4114876"/>
            <a:ext cx="363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3464497" y="4108164"/>
            <a:ext cx="363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99" y="3861730"/>
            <a:ext cx="302180" cy="232930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2018089" y="4109524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大屏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5" name="直接连接符 74"/>
          <p:cNvCxnSpPr>
            <a:stCxn id="51" idx="3"/>
            <a:endCxn id="57" idx="1"/>
          </p:cNvCxnSpPr>
          <p:nvPr/>
        </p:nvCxnSpPr>
        <p:spPr>
          <a:xfrm>
            <a:off x="3110937" y="3167461"/>
            <a:ext cx="3844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肘形连接符 76"/>
          <p:cNvCxnSpPr>
            <a:stCxn id="51" idx="2"/>
            <a:endCxn id="67" idx="0"/>
          </p:cNvCxnSpPr>
          <p:nvPr/>
        </p:nvCxnSpPr>
        <p:spPr>
          <a:xfrm rot="16200000" flipH="1">
            <a:off x="2866346" y="3403657"/>
            <a:ext cx="538982" cy="351981"/>
          </a:xfrm>
          <a:prstGeom prst="bentConnector3">
            <a:avLst>
              <a:gd name="adj1" fmla="val 6837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51" idx="2"/>
            <a:endCxn id="68" idx="0"/>
          </p:cNvCxnSpPr>
          <p:nvPr/>
        </p:nvCxnSpPr>
        <p:spPr>
          <a:xfrm rot="16200000" flipH="1">
            <a:off x="3033656" y="3236347"/>
            <a:ext cx="538982" cy="686601"/>
          </a:xfrm>
          <a:prstGeom prst="bentConnector3">
            <a:avLst>
              <a:gd name="adj1" fmla="val 6837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0" name="图片 7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12" y="3019006"/>
            <a:ext cx="302180" cy="285392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4702004" y="2797921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818" y="3031533"/>
            <a:ext cx="302180" cy="258112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914" y="3849139"/>
            <a:ext cx="302180" cy="258112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15" y="3849139"/>
            <a:ext cx="302180" cy="258112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243" y="3880617"/>
            <a:ext cx="302180" cy="195157"/>
          </a:xfrm>
          <a:prstGeom prst="rect">
            <a:avLst/>
          </a:prstGeom>
        </p:spPr>
      </p:pic>
      <p:sp>
        <p:nvSpPr>
          <p:cNvPr id="86" name="文本框 85"/>
          <p:cNvSpPr txBox="1"/>
          <p:nvPr/>
        </p:nvSpPr>
        <p:spPr>
          <a:xfrm>
            <a:off x="5530908" y="2797921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825857" y="4110338"/>
            <a:ext cx="363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5189759" y="4114876"/>
            <a:ext cx="363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5538512" y="4102786"/>
            <a:ext cx="590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笔记本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361" y="3861730"/>
            <a:ext cx="302180" cy="232930"/>
          </a:xfrm>
          <a:prstGeom prst="rect">
            <a:avLst/>
          </a:prstGeom>
        </p:spPr>
      </p:pic>
      <p:sp>
        <p:nvSpPr>
          <p:cNvPr id="91" name="文本框 90"/>
          <p:cNvSpPr txBox="1"/>
          <p:nvPr/>
        </p:nvSpPr>
        <p:spPr>
          <a:xfrm>
            <a:off x="4197451" y="4109524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大屏</a:t>
            </a:r>
          </a:p>
        </p:txBody>
      </p:sp>
      <p:cxnSp>
        <p:nvCxnSpPr>
          <p:cNvPr id="92" name="直接连接符 91"/>
          <p:cNvCxnSpPr>
            <a:stCxn id="80" idx="3"/>
            <a:endCxn id="82" idx="1"/>
          </p:cNvCxnSpPr>
          <p:nvPr/>
        </p:nvCxnSpPr>
        <p:spPr>
          <a:xfrm flipV="1">
            <a:off x="5141292" y="3160589"/>
            <a:ext cx="526526" cy="111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肘形连接符 93"/>
          <p:cNvCxnSpPr>
            <a:stCxn id="80" idx="2"/>
            <a:endCxn id="84" idx="0"/>
          </p:cNvCxnSpPr>
          <p:nvPr/>
        </p:nvCxnSpPr>
        <p:spPr>
          <a:xfrm rot="16200000" flipH="1">
            <a:off x="4891533" y="3403066"/>
            <a:ext cx="544741" cy="347403"/>
          </a:xfrm>
          <a:prstGeom prst="bentConnector3">
            <a:avLst>
              <a:gd name="adj1" fmla="val 67107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肘形连接符 94"/>
          <p:cNvCxnSpPr>
            <a:stCxn id="80" idx="2"/>
            <a:endCxn id="85" idx="0"/>
          </p:cNvCxnSpPr>
          <p:nvPr/>
        </p:nvCxnSpPr>
        <p:spPr>
          <a:xfrm rot="16200000" flipH="1">
            <a:off x="5124658" y="3169941"/>
            <a:ext cx="576219" cy="845131"/>
          </a:xfrm>
          <a:prstGeom prst="bentConnector3">
            <a:avLst>
              <a:gd name="adj1" fmla="val 6314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7" name="图片 9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656" y="3024765"/>
            <a:ext cx="302180" cy="285392"/>
          </a:xfrm>
          <a:prstGeom prst="rect">
            <a:avLst/>
          </a:prstGeom>
        </p:spPr>
      </p:pic>
      <p:sp>
        <p:nvSpPr>
          <p:cNvPr id="98" name="文本框 97"/>
          <p:cNvSpPr txBox="1"/>
          <p:nvPr/>
        </p:nvSpPr>
        <p:spPr>
          <a:xfrm>
            <a:off x="7024745" y="2803562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NAS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9" name="图片 9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412" y="3861730"/>
            <a:ext cx="302180" cy="23293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656" y="3849139"/>
            <a:ext cx="302180" cy="258112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287" y="3880617"/>
            <a:ext cx="302180" cy="195157"/>
          </a:xfrm>
          <a:prstGeom prst="rect">
            <a:avLst/>
          </a:prstGeom>
        </p:spPr>
      </p:pic>
      <p:sp>
        <p:nvSpPr>
          <p:cNvPr id="102" name="文本框 101"/>
          <p:cNvSpPr txBox="1"/>
          <p:nvPr/>
        </p:nvSpPr>
        <p:spPr>
          <a:xfrm>
            <a:off x="6423853" y="4110338"/>
            <a:ext cx="6927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智能电视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7130795" y="4101106"/>
            <a:ext cx="363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950267" y="2378836"/>
            <a:ext cx="2033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网吧</a:t>
            </a:r>
            <a:r>
              <a:rPr lang="en-US" altLang="zh-CN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连锁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4129630" y="2378836"/>
            <a:ext cx="201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lang="en-US" altLang="zh-CN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酒店</a:t>
            </a:r>
            <a:r>
              <a:rPr lang="en-US" altLang="zh-CN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en-US" altLang="zh-CN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6303167" y="2378836"/>
            <a:ext cx="201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7643225" y="4115660"/>
            <a:ext cx="590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笔记本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0" name="肘形连接符 109"/>
          <p:cNvCxnSpPr>
            <a:stCxn id="97" idx="3"/>
            <a:endCxn id="101" idx="0"/>
          </p:cNvCxnSpPr>
          <p:nvPr/>
        </p:nvCxnSpPr>
        <p:spPr>
          <a:xfrm>
            <a:off x="7463836" y="3167461"/>
            <a:ext cx="456541" cy="713156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1" name="圆角矩形 110"/>
          <p:cNvSpPr/>
          <p:nvPr/>
        </p:nvSpPr>
        <p:spPr>
          <a:xfrm>
            <a:off x="666022" y="3588667"/>
            <a:ext cx="7801904" cy="2009471"/>
          </a:xfrm>
          <a:prstGeom prst="roundRect">
            <a:avLst>
              <a:gd name="adj" fmla="val 5779"/>
            </a:avLst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/>
          <p:cNvSpPr txBox="1"/>
          <p:nvPr/>
        </p:nvSpPr>
        <p:spPr>
          <a:xfrm>
            <a:off x="666022" y="4302191"/>
            <a:ext cx="3299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用户终端</a:t>
            </a:r>
            <a:endParaRPr lang="zh-CN" altLang="en-US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949246" y="3769148"/>
            <a:ext cx="959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大屏</a:t>
            </a:r>
            <a:r>
              <a:rPr lang="en-US" altLang="zh-CN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/PC/</a:t>
            </a:r>
            <a:r>
              <a:rPr lang="zh-CN" altLang="en-US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笔电</a:t>
            </a:r>
            <a:r>
              <a:rPr lang="en-US" altLang="zh-CN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智能电视</a:t>
            </a:r>
            <a:endParaRPr lang="zh-CN" altLang="en-US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949246" y="4522056"/>
            <a:ext cx="959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平板</a:t>
            </a:r>
            <a:endParaRPr lang="zh-CN" altLang="en-US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020" y="4486965"/>
            <a:ext cx="160139" cy="232930"/>
          </a:xfrm>
          <a:prstGeom prst="rect">
            <a:avLst/>
          </a:prstGeom>
        </p:spPr>
      </p:pic>
      <p:sp>
        <p:nvSpPr>
          <p:cNvPr id="116" name="文本框 115"/>
          <p:cNvSpPr txBox="1"/>
          <p:nvPr/>
        </p:nvSpPr>
        <p:spPr>
          <a:xfrm>
            <a:off x="2021291" y="4736522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endParaRPr lang="zh-CN" altLang="en-US" sz="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7" name="图片 1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79" y="4485733"/>
            <a:ext cx="160139" cy="232930"/>
          </a:xfrm>
          <a:prstGeom prst="rect">
            <a:avLst/>
          </a:prstGeom>
        </p:spPr>
      </p:pic>
      <p:sp>
        <p:nvSpPr>
          <p:cNvPr id="118" name="文本框 117"/>
          <p:cNvSpPr txBox="1"/>
          <p:nvPr/>
        </p:nvSpPr>
        <p:spPr>
          <a:xfrm>
            <a:off x="3358448" y="4733816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</a:t>
            </a:r>
            <a:endParaRPr lang="zh-CN" altLang="en-US" sz="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778" y="4486965"/>
            <a:ext cx="160139" cy="232930"/>
          </a:xfrm>
          <a:prstGeom prst="rect">
            <a:avLst/>
          </a:prstGeom>
        </p:spPr>
      </p:pic>
      <p:sp>
        <p:nvSpPr>
          <p:cNvPr id="120" name="文本框 119"/>
          <p:cNvSpPr txBox="1"/>
          <p:nvPr/>
        </p:nvSpPr>
        <p:spPr>
          <a:xfrm>
            <a:off x="2671847" y="4734759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endParaRPr lang="zh-CN" altLang="en-US" sz="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1" name="图片 1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89" y="4483063"/>
            <a:ext cx="160139" cy="232930"/>
          </a:xfrm>
          <a:prstGeom prst="rect">
            <a:avLst/>
          </a:prstGeom>
        </p:spPr>
      </p:pic>
      <p:sp>
        <p:nvSpPr>
          <p:cNvPr id="122" name="文本框 121"/>
          <p:cNvSpPr txBox="1"/>
          <p:nvPr/>
        </p:nvSpPr>
        <p:spPr>
          <a:xfrm>
            <a:off x="4185660" y="4732620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endParaRPr lang="zh-CN" altLang="en-US" sz="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3" name="图片 1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271" y="4483063"/>
            <a:ext cx="160139" cy="232930"/>
          </a:xfrm>
          <a:prstGeom prst="rect">
            <a:avLst/>
          </a:prstGeom>
        </p:spPr>
      </p:pic>
      <p:sp>
        <p:nvSpPr>
          <p:cNvPr id="124" name="文本框 123"/>
          <p:cNvSpPr txBox="1"/>
          <p:nvPr/>
        </p:nvSpPr>
        <p:spPr>
          <a:xfrm>
            <a:off x="5522885" y="4730857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</a:t>
            </a:r>
            <a:endParaRPr lang="zh-CN" altLang="en-US" sz="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5" name="图片 1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40" y="4483063"/>
            <a:ext cx="160139" cy="232930"/>
          </a:xfrm>
          <a:prstGeom prst="rect">
            <a:avLst/>
          </a:prstGeom>
        </p:spPr>
      </p:pic>
      <p:sp>
        <p:nvSpPr>
          <p:cNvPr id="126" name="文本框 125"/>
          <p:cNvSpPr txBox="1"/>
          <p:nvPr/>
        </p:nvSpPr>
        <p:spPr>
          <a:xfrm>
            <a:off x="4851209" y="4730857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endParaRPr lang="zh-CN" altLang="en-US" sz="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7" name="直接连接符 126"/>
          <p:cNvCxnSpPr/>
          <p:nvPr/>
        </p:nvCxnSpPr>
        <p:spPr>
          <a:xfrm>
            <a:off x="1066800" y="4400213"/>
            <a:ext cx="71380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本框 127"/>
          <p:cNvSpPr txBox="1"/>
          <p:nvPr/>
        </p:nvSpPr>
        <p:spPr>
          <a:xfrm>
            <a:off x="949246" y="5113329"/>
            <a:ext cx="959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endParaRPr lang="zh-CN" altLang="en-US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9" name="直接连接符 128"/>
          <p:cNvCxnSpPr/>
          <p:nvPr/>
        </p:nvCxnSpPr>
        <p:spPr>
          <a:xfrm>
            <a:off x="1066800" y="4979838"/>
            <a:ext cx="71380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图片 12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778" y="5104716"/>
            <a:ext cx="160139" cy="167101"/>
          </a:xfrm>
          <a:prstGeom prst="rect">
            <a:avLst/>
          </a:prstGeom>
        </p:spPr>
      </p:pic>
      <p:sp>
        <p:nvSpPr>
          <p:cNvPr id="131" name="文本框 130"/>
          <p:cNvSpPr txBox="1"/>
          <p:nvPr/>
        </p:nvSpPr>
        <p:spPr>
          <a:xfrm>
            <a:off x="2671847" y="5305925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zh-CN" altLang="en-US" sz="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2" name="图片 13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40" y="5104716"/>
            <a:ext cx="160139" cy="167101"/>
          </a:xfrm>
          <a:prstGeom prst="rect">
            <a:avLst/>
          </a:prstGeom>
        </p:spPr>
      </p:pic>
      <p:sp>
        <p:nvSpPr>
          <p:cNvPr id="133" name="文本框 132"/>
          <p:cNvSpPr txBox="1"/>
          <p:nvPr/>
        </p:nvSpPr>
        <p:spPr>
          <a:xfrm>
            <a:off x="4851209" y="5305925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</a:p>
        </p:txBody>
      </p:sp>
      <p:pic>
        <p:nvPicPr>
          <p:cNvPr id="134" name="图片 13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77" y="5104716"/>
            <a:ext cx="160139" cy="167101"/>
          </a:xfrm>
          <a:prstGeom prst="rect">
            <a:avLst/>
          </a:prstGeom>
        </p:spPr>
      </p:pic>
      <p:sp>
        <p:nvSpPr>
          <p:cNvPr id="135" name="文本框 134"/>
          <p:cNvSpPr txBox="1"/>
          <p:nvPr/>
        </p:nvSpPr>
        <p:spPr>
          <a:xfrm>
            <a:off x="7024746" y="5305925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</a:p>
        </p:txBody>
      </p:sp>
      <p:pic>
        <p:nvPicPr>
          <p:cNvPr id="136" name="图片 13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020" y="5104716"/>
            <a:ext cx="160139" cy="167101"/>
          </a:xfrm>
          <a:prstGeom prst="rect">
            <a:avLst/>
          </a:prstGeom>
        </p:spPr>
      </p:pic>
      <p:sp>
        <p:nvSpPr>
          <p:cNvPr id="137" name="文本框 136"/>
          <p:cNvSpPr txBox="1"/>
          <p:nvPr/>
        </p:nvSpPr>
        <p:spPr>
          <a:xfrm>
            <a:off x="2027049" y="5305925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zh-CN" altLang="en-US" sz="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8" name="图片 1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76" y="5104716"/>
            <a:ext cx="160139" cy="167101"/>
          </a:xfrm>
          <a:prstGeom prst="rect">
            <a:avLst/>
          </a:prstGeom>
        </p:spPr>
      </p:pic>
      <p:sp>
        <p:nvSpPr>
          <p:cNvPr id="139" name="文本框 138"/>
          <p:cNvSpPr txBox="1"/>
          <p:nvPr/>
        </p:nvSpPr>
        <p:spPr>
          <a:xfrm>
            <a:off x="3316645" y="5305925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zh-CN" altLang="en-US" sz="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0" name="图片 13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154" y="5104716"/>
            <a:ext cx="160139" cy="167101"/>
          </a:xfrm>
          <a:prstGeom prst="rect">
            <a:avLst/>
          </a:prstGeom>
        </p:spPr>
      </p:pic>
      <p:sp>
        <p:nvSpPr>
          <p:cNvPr id="141" name="文本框 140"/>
          <p:cNvSpPr txBox="1"/>
          <p:nvPr/>
        </p:nvSpPr>
        <p:spPr>
          <a:xfrm>
            <a:off x="4227223" y="5305925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zh-CN" altLang="en-US" sz="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2" name="图片 14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734" y="5104716"/>
            <a:ext cx="160139" cy="167101"/>
          </a:xfrm>
          <a:prstGeom prst="rect">
            <a:avLst/>
          </a:prstGeom>
        </p:spPr>
      </p:pic>
      <p:sp>
        <p:nvSpPr>
          <p:cNvPr id="143" name="文本框 142"/>
          <p:cNvSpPr txBox="1"/>
          <p:nvPr/>
        </p:nvSpPr>
        <p:spPr>
          <a:xfrm>
            <a:off x="5524803" y="5305925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zh-CN" altLang="en-US" sz="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439" y="1306143"/>
            <a:ext cx="302400" cy="302400"/>
          </a:xfrm>
          <a:prstGeom prst="rect">
            <a:avLst/>
          </a:prstGeom>
        </p:spPr>
      </p:pic>
      <p:sp>
        <p:nvSpPr>
          <p:cNvPr id="146" name="文本框 145"/>
          <p:cNvSpPr txBox="1"/>
          <p:nvPr/>
        </p:nvSpPr>
        <p:spPr>
          <a:xfrm>
            <a:off x="3546639" y="1641507"/>
            <a:ext cx="576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商务中心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4174323" y="1641507"/>
            <a:ext cx="576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投放中心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7312746" y="1641507"/>
            <a:ext cx="57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数据分析中心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123" y="1306143"/>
            <a:ext cx="302400" cy="302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012" y="1306143"/>
            <a:ext cx="302400" cy="302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302" y="1306143"/>
            <a:ext cx="302400" cy="302400"/>
          </a:xfrm>
          <a:prstGeom prst="rect">
            <a:avLst/>
          </a:prstGeom>
        </p:spPr>
      </p:pic>
      <p:cxnSp>
        <p:nvCxnSpPr>
          <p:cNvPr id="9" name="肘形连接符 8"/>
          <p:cNvCxnSpPr>
            <a:stCxn id="73" idx="0"/>
            <a:endCxn id="51" idx="1"/>
          </p:cNvCxnSpPr>
          <p:nvPr/>
        </p:nvCxnSpPr>
        <p:spPr>
          <a:xfrm rot="5400000" flipH="1" flipV="1">
            <a:off x="2210289" y="3263262"/>
            <a:ext cx="694269" cy="502668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80" idx="2"/>
            <a:endCxn id="83" idx="0"/>
          </p:cNvCxnSpPr>
          <p:nvPr/>
        </p:nvCxnSpPr>
        <p:spPr>
          <a:xfrm flipH="1">
            <a:off x="4990004" y="3304398"/>
            <a:ext cx="198" cy="5447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90" idx="0"/>
            <a:endCxn id="80" idx="1"/>
          </p:cNvCxnSpPr>
          <p:nvPr/>
        </p:nvCxnSpPr>
        <p:spPr>
          <a:xfrm rot="5400000" flipH="1" flipV="1">
            <a:off x="4312267" y="3334886"/>
            <a:ext cx="700028" cy="35366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60" idx="0"/>
            <a:endCxn id="51" idx="2"/>
          </p:cNvCxnSpPr>
          <p:nvPr/>
        </p:nvCxnSpPr>
        <p:spPr>
          <a:xfrm flipV="1">
            <a:off x="2959847" y="3310157"/>
            <a:ext cx="0" cy="5389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97" idx="1"/>
            <a:endCxn id="99" idx="0"/>
          </p:cNvCxnSpPr>
          <p:nvPr/>
        </p:nvCxnSpPr>
        <p:spPr>
          <a:xfrm rot="10800000" flipV="1">
            <a:off x="6681502" y="3167460"/>
            <a:ext cx="480154" cy="694269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97" idx="2"/>
          </p:cNvCxnSpPr>
          <p:nvPr/>
        </p:nvCxnSpPr>
        <p:spPr>
          <a:xfrm flipH="1">
            <a:off x="7312745" y="3310157"/>
            <a:ext cx="1" cy="5389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0" name="文本框 149"/>
          <p:cNvSpPr txBox="1"/>
          <p:nvPr/>
        </p:nvSpPr>
        <p:spPr>
          <a:xfrm>
            <a:off x="182307" y="206112"/>
            <a:ext cx="5606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平台介绍</a:t>
            </a:r>
            <a:r>
              <a:rPr lang="en-US" altLang="zh-CN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平台拓扑结构</a:t>
            </a:r>
            <a:endParaRPr lang="zh-CN" alt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664373" y="5605124"/>
            <a:ext cx="78019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建立完善的用户、行业生态体系</a:t>
            </a:r>
            <a:endParaRPr lang="en-US" altLang="zh-CN" sz="32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打造全新的互联网泛娱乐平台</a:t>
            </a:r>
            <a:endParaRPr lang="en-US" altLang="zh-CN" sz="32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94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640662" y="1070844"/>
            <a:ext cx="2233866" cy="3751597"/>
          </a:xfrm>
          <a:prstGeom prst="roundRect">
            <a:avLst>
              <a:gd name="adj" fmla="val 3659"/>
            </a:avLst>
          </a:prstGeom>
          <a:noFill/>
          <a:ln>
            <a:solidFill>
              <a:srgbClr val="FFFFFF"/>
            </a:solidFill>
            <a:prstDash val="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zh-CN" altLang="en-US" sz="10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控制台（组）</a:t>
            </a:r>
            <a:endParaRPr lang="en-US" altLang="zh-CN" sz="10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管理网吧生态环境</a:t>
            </a:r>
            <a:endParaRPr lang="en-US" altLang="zh-CN" sz="10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提供内容、应用、缓存</a:t>
            </a:r>
            <a:endParaRPr lang="en-US" altLang="zh-CN" sz="10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提供计费服务展示</a:t>
            </a:r>
            <a:endParaRPr lang="en-US" altLang="zh-CN" sz="10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提供维护、维护数据</a:t>
            </a:r>
            <a:endParaRPr lang="en-US" altLang="zh-CN" sz="10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提供监控数据</a:t>
            </a:r>
            <a:endParaRPr lang="zh-CN" altLang="en-US" sz="1050" dirty="0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网吧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网络结构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34" y="998141"/>
            <a:ext cx="1979628" cy="991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线形标注 1 1"/>
          <p:cNvSpPr/>
          <p:nvPr/>
        </p:nvSpPr>
        <p:spPr>
          <a:xfrm>
            <a:off x="6152521" y="1070844"/>
            <a:ext cx="2633707" cy="998107"/>
          </a:xfrm>
          <a:prstGeom prst="borderCallout1">
            <a:avLst>
              <a:gd name="adj1" fmla="val 138393"/>
              <a:gd name="adj2" fmla="val 20100"/>
              <a:gd name="adj3" fmla="val 106973"/>
              <a:gd name="adj4" fmla="val 51307"/>
            </a:avLst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服务器（组）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作为网吧生态环境二级云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网维 服务支持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 计费 服务</a:t>
            </a: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 无盘 服务支持</a:t>
            </a:r>
            <a:endParaRPr lang="zh-CN" altLang="en-US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259853" y="2482247"/>
            <a:ext cx="3860984" cy="1234448"/>
          </a:xfrm>
          <a:prstGeom prst="roundRect">
            <a:avLst>
              <a:gd name="adj" fmla="val 569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66" y="2849937"/>
            <a:ext cx="432000" cy="404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文本框 21"/>
          <p:cNvSpPr txBox="1"/>
          <p:nvPr/>
        </p:nvSpPr>
        <p:spPr>
          <a:xfrm>
            <a:off x="3389817" y="3262539"/>
            <a:ext cx="57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en-US" altLang="zh-CN" sz="9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1~n</a:t>
            </a:r>
            <a:endParaRPr lang="zh-CN" altLang="en-US" sz="9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32188" y="2482247"/>
            <a:ext cx="2103257" cy="1234448"/>
          </a:xfrm>
          <a:prstGeom prst="roundRect">
            <a:avLst>
              <a:gd name="adj" fmla="val 569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内网控制台</a:t>
            </a:r>
            <a:endParaRPr lang="zh-CN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13" y="2855081"/>
            <a:ext cx="432000" cy="385714"/>
          </a:xfrm>
          <a:prstGeom prst="rect">
            <a:avLst/>
          </a:prstGeom>
          <a:noFill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379" y="2855081"/>
            <a:ext cx="432000" cy="385714"/>
          </a:xfrm>
          <a:prstGeom prst="rect">
            <a:avLst/>
          </a:prstGeom>
          <a:noFill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28" name="文本框 27"/>
          <p:cNvSpPr txBox="1"/>
          <p:nvPr/>
        </p:nvSpPr>
        <p:spPr>
          <a:xfrm>
            <a:off x="1056567" y="3259721"/>
            <a:ext cx="576000" cy="369332"/>
          </a:xfrm>
          <a:prstGeom prst="rect">
            <a:avLst/>
          </a:prstGeom>
          <a:noFill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9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</a:t>
            </a:r>
            <a:r>
              <a:rPr lang="en-US" altLang="zh-CN" sz="9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968272" y="3259721"/>
            <a:ext cx="576000" cy="369332"/>
          </a:xfrm>
          <a:prstGeom prst="rect">
            <a:avLst/>
          </a:prstGeom>
          <a:noFill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9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</a:t>
            </a:r>
            <a:r>
              <a:rPr lang="en-US" altLang="zh-CN" sz="9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3323918" y="4028404"/>
            <a:ext cx="2747933" cy="1155138"/>
          </a:xfrm>
          <a:prstGeom prst="roundRect">
            <a:avLst>
              <a:gd name="adj" fmla="val 569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223" y="4243833"/>
            <a:ext cx="432000" cy="432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897" y="4254653"/>
            <a:ext cx="432000" cy="432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443" y="4243833"/>
            <a:ext cx="432000" cy="432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9" name="文本框 38"/>
          <p:cNvSpPr txBox="1"/>
          <p:nvPr/>
        </p:nvSpPr>
        <p:spPr>
          <a:xfrm>
            <a:off x="3526795" y="4652571"/>
            <a:ext cx="57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客户机</a:t>
            </a:r>
            <a:endParaRPr lang="en-US" altLang="zh-CN" sz="10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398223" y="4652571"/>
            <a:ext cx="57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客户机</a:t>
            </a:r>
            <a:r>
              <a:rPr lang="en-US" altLang="zh-CN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283319" y="4652571"/>
            <a:ext cx="57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客户机</a:t>
            </a:r>
            <a:r>
              <a:rPr lang="en-US" altLang="zh-CN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1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线形标注 1 41"/>
          <p:cNvSpPr/>
          <p:nvPr/>
        </p:nvSpPr>
        <p:spPr>
          <a:xfrm>
            <a:off x="3323918" y="5495728"/>
            <a:ext cx="2544290" cy="972000"/>
          </a:xfrm>
          <a:prstGeom prst="borderCallout1">
            <a:avLst>
              <a:gd name="adj1" fmla="val -32402"/>
              <a:gd name="adj2" fmla="val 52726"/>
              <a:gd name="adj3" fmla="val -8696"/>
              <a:gd name="adj4" fmla="val 46788"/>
            </a:avLst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客户机（组）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吧民使用环境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提供内容、应用的支付、购买、使用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收集硬件监控数据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收集个人行为数据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321048" y="1324824"/>
            <a:ext cx="124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顺网一级云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6568191" y="4028539"/>
            <a:ext cx="1634400" cy="1155003"/>
          </a:xfrm>
          <a:prstGeom prst="roundRect">
            <a:avLst>
              <a:gd name="adj" fmla="val 5697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303" y="4220690"/>
            <a:ext cx="432000" cy="432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947" y="4220690"/>
            <a:ext cx="432000" cy="432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9" name="文本框 48"/>
          <p:cNvSpPr txBox="1"/>
          <p:nvPr/>
        </p:nvSpPr>
        <p:spPr>
          <a:xfrm>
            <a:off x="6760329" y="4670154"/>
            <a:ext cx="57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TV</a:t>
            </a:r>
          </a:p>
          <a:p>
            <a:pPr algn="ctr"/>
            <a:r>
              <a:rPr lang="en-US" altLang="zh-CN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442947" y="4670154"/>
            <a:ext cx="57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TV</a:t>
            </a:r>
          </a:p>
          <a:p>
            <a:pPr algn="ctr"/>
            <a:r>
              <a:rPr lang="en-US" altLang="zh-CN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1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线形标注 1 57"/>
          <p:cNvSpPr/>
          <p:nvPr/>
        </p:nvSpPr>
        <p:spPr>
          <a:xfrm>
            <a:off x="6272682" y="5504446"/>
            <a:ext cx="2127295" cy="972000"/>
          </a:xfrm>
          <a:prstGeom prst="borderCallout1">
            <a:avLst>
              <a:gd name="adj1" fmla="val -27609"/>
              <a:gd name="adj2" fmla="val 48888"/>
              <a:gd name="adj3" fmla="val -11093"/>
              <a:gd name="adj4" fmla="val 43734"/>
            </a:avLst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</a:t>
            </a: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大屏（组）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提供中心推广内容播放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提供网吧推广内容播放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提供网吧背景效果渲染</a:t>
            </a:r>
          </a:p>
        </p:txBody>
      </p:sp>
      <p:cxnSp>
        <p:nvCxnSpPr>
          <p:cNvPr id="54" name="肘形连接符 53"/>
          <p:cNvCxnSpPr>
            <a:stCxn id="3" idx="2"/>
            <a:endCxn id="36" idx="0"/>
          </p:cNvCxnSpPr>
          <p:nvPr/>
        </p:nvCxnSpPr>
        <p:spPr>
          <a:xfrm rot="5400000">
            <a:off x="4788261" y="3626319"/>
            <a:ext cx="311709" cy="492460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肘形连接符 59"/>
          <p:cNvCxnSpPr>
            <a:stCxn id="3" idx="3"/>
            <a:endCxn id="46" idx="0"/>
          </p:cNvCxnSpPr>
          <p:nvPr/>
        </p:nvCxnSpPr>
        <p:spPr>
          <a:xfrm>
            <a:off x="7120837" y="3099471"/>
            <a:ext cx="264554" cy="929068"/>
          </a:xfrm>
          <a:prstGeom prst="bentConnector2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圆角矩形 104"/>
          <p:cNvSpPr/>
          <p:nvPr/>
        </p:nvSpPr>
        <p:spPr>
          <a:xfrm>
            <a:off x="4260464" y="2758518"/>
            <a:ext cx="722837" cy="72283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5195479" y="2758518"/>
            <a:ext cx="722837" cy="72283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圆角矩形 106"/>
          <p:cNvSpPr/>
          <p:nvPr/>
        </p:nvSpPr>
        <p:spPr>
          <a:xfrm>
            <a:off x="6132059" y="2758518"/>
            <a:ext cx="722837" cy="72283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9" name="肘形连接符 108"/>
          <p:cNvCxnSpPr>
            <a:stCxn id="18" idx="2"/>
            <a:endCxn id="3" idx="0"/>
          </p:cNvCxnSpPr>
          <p:nvPr/>
        </p:nvCxnSpPr>
        <p:spPr>
          <a:xfrm rot="16200000" flipH="1">
            <a:off x="4821453" y="2113355"/>
            <a:ext cx="492186" cy="245597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圆角矩形 51"/>
          <p:cNvSpPr/>
          <p:nvPr/>
        </p:nvSpPr>
        <p:spPr>
          <a:xfrm>
            <a:off x="733302" y="1133858"/>
            <a:ext cx="2102143" cy="1282020"/>
          </a:xfrm>
          <a:prstGeom prst="roundRect">
            <a:avLst>
              <a:gd name="adj" fmla="val 569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外网控制台</a:t>
            </a:r>
            <a:endParaRPr lang="zh-CN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09" y="1506700"/>
            <a:ext cx="432000" cy="3857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" name="文本框 56"/>
          <p:cNvSpPr txBox="1"/>
          <p:nvPr/>
        </p:nvSpPr>
        <p:spPr>
          <a:xfrm>
            <a:off x="809306" y="1996841"/>
            <a:ext cx="597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</a:p>
          <a:p>
            <a:pPr algn="ctr"/>
            <a:r>
              <a:rPr lang="zh-CN" altLang="en-US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控制台</a:t>
            </a:r>
            <a:endParaRPr lang="zh-CN" altLang="en-US" sz="1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闪电形 7"/>
          <p:cNvSpPr/>
          <p:nvPr/>
        </p:nvSpPr>
        <p:spPr>
          <a:xfrm rot="16788154">
            <a:off x="3174774" y="1025414"/>
            <a:ext cx="354458" cy="1083163"/>
          </a:xfrm>
          <a:prstGeom prst="lightningBolt">
            <a:avLst/>
          </a:prstGeom>
          <a:solidFill>
            <a:srgbClr val="5B9BD5"/>
          </a:solidFill>
          <a:ln>
            <a:solidFill>
              <a:schemeClr val="bg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2917241" y="1269796"/>
            <a:ext cx="673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Internet</a:t>
            </a:r>
            <a:endParaRPr lang="zh-CN" altLang="en-US" sz="9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73" y="1483557"/>
            <a:ext cx="432000" cy="4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文本框 62"/>
          <p:cNvSpPr txBox="1"/>
          <p:nvPr/>
        </p:nvSpPr>
        <p:spPr>
          <a:xfrm>
            <a:off x="1473036" y="1996841"/>
            <a:ext cx="56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endParaRPr lang="en-US" altLang="zh-CN" sz="10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控制台</a:t>
            </a:r>
            <a:endParaRPr lang="zh-CN" altLang="en-US" sz="1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37" y="1503681"/>
            <a:ext cx="432000" cy="4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5" name="文本框 64"/>
          <p:cNvSpPr txBox="1"/>
          <p:nvPr/>
        </p:nvSpPr>
        <p:spPr>
          <a:xfrm>
            <a:off x="2178301" y="1995571"/>
            <a:ext cx="56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平板</a:t>
            </a:r>
            <a:endParaRPr lang="en-US" altLang="zh-CN" sz="10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控制台</a:t>
            </a:r>
            <a:endParaRPr lang="zh-CN" altLang="en-US" sz="1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6" name="肘形连接符 65"/>
          <p:cNvCxnSpPr>
            <a:stCxn id="3" idx="1"/>
            <a:endCxn id="27" idx="3"/>
          </p:cNvCxnSpPr>
          <p:nvPr/>
        </p:nvCxnSpPr>
        <p:spPr>
          <a:xfrm rot="10800000">
            <a:off x="2835445" y="3099471"/>
            <a:ext cx="424408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20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" y="0"/>
            <a:ext cx="2300561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0" y="474673"/>
            <a:ext cx="2300561" cy="4462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3987067039"/>
              </p:ext>
            </p:extLst>
          </p:nvPr>
        </p:nvGraphicFramePr>
        <p:xfrm>
          <a:off x="2778144" y="1382845"/>
          <a:ext cx="5814497" cy="5006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2778144" y="337804"/>
            <a:ext cx="1306076" cy="720000"/>
          </a:xfrm>
        </p:spPr>
        <p:txBody>
          <a:bodyPr anchor="ctr">
            <a:noAutofit/>
          </a:bodyPr>
          <a:lstStyle/>
          <a:p>
            <a:pPr algn="l"/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61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功能列表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726348631"/>
              </p:ext>
            </p:extLst>
          </p:nvPr>
        </p:nvGraphicFramePr>
        <p:xfrm>
          <a:off x="337804" y="1258028"/>
          <a:ext cx="8456744" cy="5090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8428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42462" y="1174734"/>
            <a:ext cx="8434800" cy="4744800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0268" y="745115"/>
            <a:ext cx="843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用户桌面</a:t>
            </a:r>
            <a:endParaRPr lang="zh-CN" altLang="en-US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340972" y="1177401"/>
            <a:ext cx="3110764" cy="374814"/>
            <a:chOff x="340972" y="1177401"/>
            <a:chExt cx="3110764" cy="374814"/>
          </a:xfrm>
        </p:grpSpPr>
        <p:sp>
          <p:nvSpPr>
            <p:cNvPr id="8" name="矩形 7"/>
            <p:cNvSpPr/>
            <p:nvPr/>
          </p:nvSpPr>
          <p:spPr>
            <a:xfrm>
              <a:off x="340972" y="1177401"/>
              <a:ext cx="3110763" cy="374814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68955" y="1228176"/>
              <a:ext cx="2482781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</a:t>
              </a:r>
              <a:r>
                <a:rPr lang="zh-CN" altLang="en-US" sz="11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、快捷方式功能区</a:t>
              </a:r>
              <a:endParaRPr lang="zh-CN" altLang="en-US" sz="11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667994" y="1177401"/>
            <a:ext cx="3108564" cy="374814"/>
            <a:chOff x="5667994" y="1177401"/>
            <a:chExt cx="3108564" cy="374814"/>
          </a:xfrm>
        </p:grpSpPr>
        <p:sp>
          <p:nvSpPr>
            <p:cNvPr id="11" name="矩形 10"/>
            <p:cNvSpPr/>
            <p:nvPr/>
          </p:nvSpPr>
          <p:spPr>
            <a:xfrm>
              <a:off x="5668778" y="1177401"/>
              <a:ext cx="3107780" cy="374814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667994" y="1228176"/>
              <a:ext cx="310777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4</a:t>
              </a:r>
              <a:r>
                <a:rPr lang="zh-CN" altLang="en-US" sz="11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、消息</a:t>
              </a:r>
              <a:r>
                <a:rPr lang="en-US" altLang="zh-CN" sz="11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/</a:t>
              </a:r>
              <a:r>
                <a:rPr lang="zh-CN" altLang="en-US" sz="11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设置区域</a:t>
              </a:r>
              <a:endParaRPr lang="zh-CN" altLang="en-US" sz="11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451734" y="1177401"/>
            <a:ext cx="2216963" cy="374814"/>
            <a:chOff x="3451734" y="1177401"/>
            <a:chExt cx="2216963" cy="374814"/>
          </a:xfrm>
        </p:grpSpPr>
        <p:sp>
          <p:nvSpPr>
            <p:cNvPr id="14" name="矩形 13"/>
            <p:cNvSpPr/>
            <p:nvPr/>
          </p:nvSpPr>
          <p:spPr>
            <a:xfrm>
              <a:off x="3451736" y="1177401"/>
              <a:ext cx="2216961" cy="374814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451734" y="1228176"/>
              <a:ext cx="221625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3</a:t>
              </a:r>
              <a:r>
                <a:rPr lang="zh-CN" altLang="en-US" sz="11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、桌面切换功能区</a:t>
              </a:r>
              <a:endParaRPr lang="zh-CN" altLang="en-US" sz="11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125798" y="1554990"/>
            <a:ext cx="1651464" cy="3991118"/>
            <a:chOff x="7125798" y="1554990"/>
            <a:chExt cx="1651464" cy="3991118"/>
          </a:xfrm>
        </p:grpSpPr>
        <p:sp>
          <p:nvSpPr>
            <p:cNvPr id="17" name="矩形 16"/>
            <p:cNvSpPr/>
            <p:nvPr/>
          </p:nvSpPr>
          <p:spPr>
            <a:xfrm>
              <a:off x="7125798" y="1554990"/>
              <a:ext cx="1651464" cy="3991118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125798" y="3290547"/>
              <a:ext cx="165060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6</a:t>
              </a:r>
              <a:r>
                <a:rPr lang="zh-CN" altLang="en-US" sz="11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、右侧部件栏目</a:t>
              </a:r>
              <a:endParaRPr lang="zh-CN" altLang="en-US" sz="11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53170" y="1556572"/>
            <a:ext cx="6781846" cy="3989595"/>
            <a:chOff x="353170" y="1544868"/>
            <a:chExt cx="6781846" cy="3989595"/>
          </a:xfrm>
        </p:grpSpPr>
        <p:sp>
          <p:nvSpPr>
            <p:cNvPr id="20" name="矩形 19"/>
            <p:cNvSpPr/>
            <p:nvPr/>
          </p:nvSpPr>
          <p:spPr>
            <a:xfrm>
              <a:off x="353170" y="1544868"/>
              <a:ext cx="6781846" cy="3989595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030025" y="3396208"/>
              <a:ext cx="142813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5</a:t>
              </a:r>
              <a:r>
                <a:rPr lang="zh-CN" altLang="en-US" sz="11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、主展示区域</a:t>
              </a:r>
              <a:endParaRPr lang="zh-CN" altLang="en-US" sz="11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40972" y="5546108"/>
            <a:ext cx="8434800" cy="374814"/>
            <a:chOff x="340972" y="5546108"/>
            <a:chExt cx="8434800" cy="374814"/>
          </a:xfrm>
        </p:grpSpPr>
        <p:sp>
          <p:nvSpPr>
            <p:cNvPr id="23" name="矩形 22"/>
            <p:cNvSpPr/>
            <p:nvPr/>
          </p:nvSpPr>
          <p:spPr>
            <a:xfrm>
              <a:off x="340972" y="5546108"/>
              <a:ext cx="8434800" cy="374814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53816" y="5602710"/>
              <a:ext cx="780762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7</a:t>
              </a:r>
              <a:r>
                <a:rPr lang="zh-CN" altLang="en-US" sz="11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</a:t>
              </a:r>
              <a:r>
                <a:rPr lang="en-US" altLang="zh-CN" sz="11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Windows</a:t>
              </a:r>
              <a:r>
                <a:rPr lang="zh-CN" altLang="en-US" sz="11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状态栏</a:t>
              </a:r>
              <a:endParaRPr lang="zh-CN" altLang="en-US" sz="11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30719" y="1226555"/>
            <a:ext cx="586307" cy="563856"/>
            <a:chOff x="330719" y="1226555"/>
            <a:chExt cx="586307" cy="563856"/>
          </a:xfrm>
          <a:effectLst>
            <a:glow rad="63500">
              <a:schemeClr val="bg1">
                <a:alpha val="40000"/>
              </a:schemeClr>
            </a:glow>
          </a:effectLst>
        </p:grpSpPr>
        <p:sp>
          <p:nvSpPr>
            <p:cNvPr id="26" name="椭圆 25"/>
            <p:cNvSpPr/>
            <p:nvPr/>
          </p:nvSpPr>
          <p:spPr>
            <a:xfrm>
              <a:off x="353170" y="1226555"/>
              <a:ext cx="563856" cy="563856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30719" y="1405921"/>
              <a:ext cx="563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</a:t>
              </a:r>
              <a:r>
                <a:rPr lang="zh-CN" altLang="en-US" sz="8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</a:t>
              </a:r>
              <a:r>
                <a:rPr lang="en-US" altLang="zh-CN" sz="8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Logo</a:t>
              </a:r>
              <a:endParaRPr lang="zh-CN" altLang="en-US" sz="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4050" y="1168910"/>
            <a:ext cx="8457650" cy="5405864"/>
            <a:chOff x="330719" y="1174243"/>
            <a:chExt cx="8457650" cy="5405864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719" y="1174243"/>
              <a:ext cx="8457650" cy="475742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chemeClr val="bg1">
                  <a:alpha val="70000"/>
                </a:schemeClr>
              </a:outerShdw>
            </a:effectLst>
          </p:spPr>
        </p:pic>
        <p:sp>
          <p:nvSpPr>
            <p:cNvPr id="30" name="文本框 29"/>
            <p:cNvSpPr txBox="1"/>
            <p:nvPr/>
          </p:nvSpPr>
          <p:spPr>
            <a:xfrm>
              <a:off x="670197" y="5995332"/>
              <a:ext cx="78019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Air</a:t>
              </a:r>
              <a:r>
                <a:rPr lang="zh-CN" altLang="en-US" sz="32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桌面：粘滞用户</a:t>
              </a:r>
              <a:r>
                <a:rPr lang="en-US" altLang="zh-CN" sz="32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90%</a:t>
              </a:r>
              <a:r>
                <a:rPr lang="zh-CN" altLang="en-US" sz="32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的上网行为</a:t>
              </a:r>
              <a:endParaRPr lang="en-US" altLang="zh-CN" sz="32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82307" y="206112"/>
            <a:ext cx="7097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网吧平台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资源展示</a:t>
            </a:r>
            <a:endParaRPr lang="en-US" altLang="zh-CN" sz="1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682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528530" y="2073143"/>
            <a:ext cx="10877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卡牌</a:t>
            </a:r>
            <a:endParaRPr lang="zh-CN" alt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31" y="1089073"/>
            <a:ext cx="1087770" cy="108000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300" y="4298955"/>
            <a:ext cx="2029707" cy="19682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66689" y="1457929"/>
            <a:ext cx="1022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展示方式：</a:t>
            </a:r>
            <a:endParaRPr lang="en-US" altLang="zh-CN" sz="1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731958" y="1071818"/>
            <a:ext cx="5973464" cy="1264700"/>
            <a:chOff x="2114591" y="1398873"/>
            <a:chExt cx="5973464" cy="12647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013" y="1398873"/>
              <a:ext cx="1087770" cy="1080000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862" y="1398873"/>
              <a:ext cx="1111765" cy="1080000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285" y="1398873"/>
              <a:ext cx="1087770" cy="1080000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4591" y="1406713"/>
              <a:ext cx="1111765" cy="1080000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440" y="1398873"/>
              <a:ext cx="1111765" cy="1080000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2126588" y="2417352"/>
              <a:ext cx="10877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电影</a:t>
              </a:r>
              <a:endParaRPr lang="zh-CN" alt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342013" y="2409512"/>
              <a:ext cx="10877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</a:t>
              </a:r>
              <a:endParaRPr lang="zh-CN" alt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545440" y="2409512"/>
              <a:ext cx="10877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772862" y="2407343"/>
              <a:ext cx="10877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咨询</a:t>
              </a:r>
              <a:endParaRPr lang="zh-CN" alt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7000285" y="2409512"/>
              <a:ext cx="10877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社交</a:t>
              </a:r>
              <a:endParaRPr lang="zh-CN" alt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838" y="3214695"/>
            <a:ext cx="936000" cy="296400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2819838" y="3530416"/>
            <a:ext cx="93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资源名称</a:t>
            </a:r>
            <a:r>
              <a:rPr lang="en-US" altLang="zh-CN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资源简介</a:t>
            </a:r>
            <a:endParaRPr lang="zh-CN" alt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606077" y="3519703"/>
            <a:ext cx="93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资源名称</a:t>
            </a:r>
            <a:endParaRPr lang="zh-CN" alt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117" y="2564382"/>
            <a:ext cx="936000" cy="93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bg1">
                <a:alpha val="70000"/>
              </a:scheme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60" y="3376692"/>
            <a:ext cx="252007" cy="134403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4035263" y="3529388"/>
            <a:ext cx="93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卡牌角标</a:t>
            </a:r>
            <a:endParaRPr lang="zh-CN" alt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30" y="4343092"/>
            <a:ext cx="1087770" cy="1080000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08" y="4298955"/>
            <a:ext cx="2029706" cy="196820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714" y="4301122"/>
            <a:ext cx="2029707" cy="1968202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182307" y="206112"/>
            <a:ext cx="688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网吧平台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资源展示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66686" y="2878493"/>
            <a:ext cx="1022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卡牌组成：</a:t>
            </a:r>
            <a:endParaRPr lang="en-US" altLang="zh-CN" sz="1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66686" y="4729203"/>
            <a:ext cx="1022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卡牌点亮：</a:t>
            </a:r>
            <a:endParaRPr lang="en-US" altLang="zh-CN" sz="1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标题 1"/>
          <p:cNvSpPr>
            <a:spLocks noGrp="1"/>
          </p:cNvSpPr>
          <p:nvPr>
            <p:ph type="ctrTitle"/>
          </p:nvPr>
        </p:nvSpPr>
        <p:spPr>
          <a:xfrm>
            <a:off x="6843438" y="136869"/>
            <a:ext cx="2300561" cy="446262"/>
          </a:xfrm>
        </p:spPr>
        <p:txBody>
          <a:bodyPr>
            <a:normAutofit fontScale="90000"/>
          </a:bodyPr>
          <a:lstStyle/>
          <a:p>
            <a:r>
              <a:rPr lang="en-US" altLang="zh-CN" sz="1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Pubwin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信佑</a:t>
            </a:r>
            <a:r>
              <a:rPr lang="en-US" altLang="zh-C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endParaRPr lang="zh-CN" altLang="en-US" sz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81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29294</TotalTime>
  <Words>3574</Words>
  <Application>Microsoft Office PowerPoint</Application>
  <PresentationFormat>全屏显示(4:3)</PresentationFormat>
  <Paragraphs>1172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宋体</vt:lpstr>
      <vt:lpstr>微软雅黑</vt:lpstr>
      <vt:lpstr>微软雅黑 Light</vt:lpstr>
      <vt:lpstr>Arial</vt:lpstr>
      <vt:lpstr>Calibri</vt:lpstr>
      <vt:lpstr>Calibri Light</vt:lpstr>
      <vt:lpstr>Office 主题</vt:lpstr>
      <vt:lpstr>Pubwin / 信佑 Air</vt:lpstr>
      <vt:lpstr>目录</vt:lpstr>
      <vt:lpstr>Pubwin / 信佑 Air</vt:lpstr>
      <vt:lpstr>Pubwin / 信佑 Air</vt:lpstr>
      <vt:lpstr>Pubwin / 信佑 Air</vt:lpstr>
      <vt:lpstr>目录</vt:lpstr>
      <vt:lpstr>Pubwin / 信佑 Air</vt:lpstr>
      <vt:lpstr>Pubwin / 信佑 Air</vt:lpstr>
      <vt:lpstr>Pubwin / 信佑 Air</vt:lpstr>
      <vt:lpstr>Pubwin / 信佑 Air</vt:lpstr>
      <vt:lpstr>Pubwin / 信佑 Air</vt:lpstr>
      <vt:lpstr>Pubwin / 信佑 Air</vt:lpstr>
      <vt:lpstr>Pubwin / 信佑 Air</vt:lpstr>
      <vt:lpstr>Pubwin / 信佑 Air</vt:lpstr>
      <vt:lpstr>Pubwin / 信佑 Air</vt:lpstr>
      <vt:lpstr>Pubwin / 信佑 Air</vt:lpstr>
      <vt:lpstr>目录</vt:lpstr>
      <vt:lpstr>信佑 / Pubwin Air</vt:lpstr>
      <vt:lpstr>Pubwin / 信佑 Air</vt:lpstr>
      <vt:lpstr>Pubwin / 信佑 Air</vt:lpstr>
      <vt:lpstr>Pubwin / 信佑 Air</vt:lpstr>
      <vt:lpstr>Pubwin / 信佑 Air</vt:lpstr>
      <vt:lpstr>Pubwin / 信佑 Air</vt:lpstr>
      <vt:lpstr>Pubwin / 信佑 Air</vt:lpstr>
      <vt:lpstr>Pubwin / 信佑 Air</vt:lpstr>
      <vt:lpstr>目录</vt:lpstr>
      <vt:lpstr>Pubwin / 信佑 Air</vt:lpstr>
      <vt:lpstr>Pubwin / 信佑 Air</vt:lpstr>
      <vt:lpstr>Pubwin / 信佑 Air</vt:lpstr>
      <vt:lpstr>Pubwin / 信佑 Air</vt:lpstr>
      <vt:lpstr>Pubwin / 信佑  Air</vt:lpstr>
      <vt:lpstr>Pubwin / 信佑 Air</vt:lpstr>
      <vt:lpstr>Pubwin / 信佑 Air</vt:lpstr>
      <vt:lpstr>目录</vt:lpstr>
      <vt:lpstr>Pubwin / 信佑 Air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信佑 7 综合业务管理平台</dc:title>
  <dc:creator>janeyking8491@gmail.com</dc:creator>
  <cp:lastModifiedBy>Taurus</cp:lastModifiedBy>
  <cp:revision>894</cp:revision>
  <dcterms:created xsi:type="dcterms:W3CDTF">2016-03-04T08:21:26Z</dcterms:created>
  <dcterms:modified xsi:type="dcterms:W3CDTF">2016-06-15T02:17:52Z</dcterms:modified>
</cp:coreProperties>
</file>